
<file path=[Content_Types].xml><?xml version="1.0" encoding="utf-8"?>
<Types xmlns="http://schemas.openxmlformats.org/package/2006/content-types">
  <Override PartName="/_rels/.rels" ContentType="application/vnd.openxmlformats-package.relationships+xml"/>
  <Override PartName="/docProps/app.xml" ContentType="application/vnd.openxmlformats-officedocument.extended-properties+xml"/>
  <Override PartName="/docProps/core.xml" ContentType="application/vnd.openxmlformats-package.core-properties+xml"/>
  <Override PartName="/ppt/_rels/presentation.xml.rels" ContentType="application/vnd.openxmlformats-package.relationships+xml"/>
  <Override PartName="/ppt/media/image144.png" ContentType="image/png"/>
  <Override PartName="/ppt/media/image140.png" ContentType="image/png"/>
  <Override PartName="/ppt/media/image135.png" ContentType="image/png"/>
  <Override PartName="/ppt/media/image131.gif" ContentType="image/gif"/>
  <Override PartName="/ppt/media/image129.png" ContentType="image/png"/>
  <Override PartName="/ppt/media/image128.png" ContentType="image/png"/>
  <Override PartName="/ppt/media/image125.jpeg" ContentType="image/jpeg"/>
  <Override PartName="/ppt/media/image124.jpeg" ContentType="image/jpeg"/>
  <Override PartName="/ppt/media/image123.jpeg" ContentType="image/jpeg"/>
  <Override PartName="/ppt/media/image122.gif" ContentType="image/gif"/>
  <Override PartName="/ppt/media/image121.png" ContentType="image/png"/>
  <Override PartName="/ppt/media/image119.png" ContentType="image/png"/>
  <Override PartName="/ppt/media/image118.png" ContentType="image/png"/>
  <Override PartName="/ppt/media/image104.png" ContentType="image/png"/>
  <Override PartName="/ppt/media/image117.png" ContentType="image/png"/>
  <Override PartName="/ppt/media/image99.png" ContentType="image/png"/>
  <Override PartName="/ppt/media/image116.png" ContentType="image/png"/>
  <Override PartName="/ppt/media/image98.png" ContentType="image/png"/>
  <Override PartName="/ppt/media/image115.png" ContentType="image/png"/>
  <Override PartName="/ppt/media/image97.png" ContentType="image/png"/>
  <Override PartName="/ppt/media/image96.png" ContentType="image/png"/>
  <Override PartName="/ppt/media/image113.png" ContentType="image/png"/>
  <Override PartName="/ppt/media/image95.png" ContentType="image/png"/>
  <Override PartName="/ppt/media/image112.png" ContentType="image/png"/>
  <Override PartName="/ppt/media/image94.png" ContentType="image/png"/>
  <Override PartName="/ppt/media/image111.png" ContentType="image/png"/>
  <Override PartName="/ppt/media/image93.png" ContentType="image/png"/>
  <Override PartName="/ppt/media/image110.png" ContentType="image/png"/>
  <Override PartName="/ppt/media/image92.png" ContentType="image/png"/>
  <Override PartName="/ppt/media/image90.png" ContentType="image/png"/>
  <Override PartName="/ppt/media/image86.gif" ContentType="image/gif"/>
  <Override PartName="/ppt/media/image80.png" ContentType="image/png"/>
  <Override PartName="/ppt/media/image79.png" ContentType="image/png"/>
  <Override PartName="/ppt/media/image35.jpeg" ContentType="image/jpeg"/>
  <Override PartName="/ppt/media/image31.jpeg" ContentType="image/jpeg"/>
  <Override PartName="/ppt/media/image102.png" ContentType="image/png"/>
  <Override PartName="/ppt/media/image84.png" ContentType="image/png"/>
  <Override PartName="/ppt/media/image3.png" ContentType="image/png"/>
  <Override PartName="/ppt/media/image103.png" ContentType="image/png"/>
  <Override PartName="/ppt/media/image4.png" ContentType="image/png"/>
  <Override PartName="/ppt/media/image100.png" ContentType="image/png"/>
  <Override PartName="/ppt/media/image82.png" ContentType="image/png"/>
  <Override PartName="/ppt/media/image1.png" ContentType="image/png"/>
  <Override PartName="/ppt/media/image101.png" ContentType="image/png"/>
  <Override PartName="/ppt/media/image83.png" ContentType="image/png"/>
  <Override PartName="/ppt/media/image2.png" ContentType="image/png"/>
  <Override PartName="/ppt/media/image62.jpeg" ContentType="image/jpeg"/>
  <Override PartName="/ppt/media/image106.png" ContentType="image/png"/>
  <Override PartName="/ppt/media/image88.png" ContentType="image/png"/>
  <Override PartName="/ppt/media/image7.png" ContentType="image/png"/>
  <Override PartName="/ppt/media/image81.png" ContentType="image/png"/>
  <Override PartName="/ppt/media/image60.jpeg" ContentType="image/jpeg"/>
  <Override PartName="/ppt/media/image108.png" ContentType="image/png"/>
  <Override PartName="/ppt/media/image9.png" ContentType="image/png"/>
  <Override PartName="/ppt/media/image145.png" ContentType="image/png"/>
  <Override PartName="/ppt/media/image36.png" ContentType="image/png"/>
  <Override PartName="/ppt/media/image105.png" ContentType="image/png"/>
  <Override PartName="/ppt/media/image87.png" ContentType="image/png"/>
  <Override PartName="/ppt/media/image8.jpeg" ContentType="image/jpeg"/>
  <Override PartName="/ppt/media/image120.png" ContentType="image/png"/>
  <Override PartName="/ppt/media/image11.png" ContentType="image/png"/>
  <Override PartName="/ppt/media/image143.png" ContentType="image/png"/>
  <Override PartName="/ppt/media/image34.png" ContentType="image/png"/>
  <Override PartName="/ppt/media/image33.png" ContentType="image/png"/>
  <Override PartName="/ppt/media/image71.gif" ContentType="image/gif"/>
  <Override PartName="/ppt/media/image141.png" ContentType="image/png"/>
  <Override PartName="/ppt/media/image32.png" ContentType="image/png"/>
  <Override PartName="/ppt/media/image64.jpeg" ContentType="image/jpeg"/>
  <Override PartName="/ppt/media/image30.png" ContentType="image/png"/>
  <Override PartName="/ppt/media/image55.png" ContentType="image/png"/>
  <Override PartName="/ppt/media/image138.png" ContentType="image/png"/>
  <Override PartName="/ppt/media/image29.png" ContentType="image/png"/>
  <Override PartName="/ppt/media/image137.png" ContentType="image/png"/>
  <Override PartName="/ppt/media/image28.png" ContentType="image/png"/>
  <Override PartName="/ppt/media/image136.png" ContentType="image/png"/>
  <Override PartName="/ppt/media/image27.png" ContentType="image/png"/>
  <Override PartName="/ppt/media/image134.png" ContentType="image/png"/>
  <Override PartName="/ppt/media/image25.png" ContentType="image/png"/>
  <Override PartName="/ppt/media/image133.png" ContentType="image/png"/>
  <Override PartName="/ppt/media/image114.jpeg" ContentType="image/jpeg"/>
  <Override PartName="/ppt/media/image24.png" ContentType="image/png"/>
  <Override PartName="/ppt/media/image49.png" ContentType="image/png"/>
  <Override PartName="/ppt/media/image132.png" ContentType="image/png"/>
  <Override PartName="/ppt/media/image23.png" ContentType="image/png"/>
  <Override PartName="/ppt/media/image48.png" ContentType="image/png"/>
  <Override PartName="/ppt/media/image22.png" ContentType="image/png"/>
  <Override PartName="/ppt/media/image47.png" ContentType="image/png"/>
  <Override PartName="/ppt/media/image130.png" ContentType="image/png"/>
  <Override PartName="/ppt/media/image19.gif" ContentType="image/gif"/>
  <Override PartName="/ppt/media/image21.png" ContentType="image/png"/>
  <Override PartName="/ppt/media/image46.png" ContentType="image/png"/>
  <Override PartName="/ppt/media/image126.png" ContentType="image/png"/>
  <Override PartName="/ppt/media/image17.png" ContentType="image/png"/>
  <Override PartName="/ppt/media/image57.png" ContentType="image/png"/>
  <Override PartName="/ppt/media/image5.jpeg" ContentType="image/jpeg"/>
  <Override PartName="/ppt/media/image44.gif" ContentType="image/gif"/>
  <Override PartName="/ppt/media/image15.png" ContentType="image/png"/>
  <Override PartName="/ppt/media/image13.png" ContentType="image/png"/>
  <Override PartName="/ppt/media/image147.png" ContentType="image/png"/>
  <Override PartName="/ppt/media/image38.png" ContentType="image/png"/>
  <Override PartName="/ppt/media/image51.gif" ContentType="image/gif"/>
  <Override PartName="/ppt/media/image14.png" ContentType="image/png"/>
  <Override PartName="/ppt/media/image39.png" ContentType="image/png"/>
  <Override PartName="/ppt/media/image107.png" ContentType="image/png"/>
  <Override PartName="/ppt/media/image89.png" ContentType="image/png"/>
  <Override PartName="/ppt/media/image10.jpeg" ContentType="image/jpeg"/>
  <Override PartName="/ppt/media/image70.png" ContentType="image/png"/>
  <Override PartName="/ppt/media/image127.png" ContentType="image/png"/>
  <Override PartName="/ppt/media/image85.jpeg" ContentType="image/jpeg"/>
  <Override PartName="/ppt/media/image26.jpeg" ContentType="image/jpeg"/>
  <Override PartName="/ppt/media/image18.png" ContentType="image/png"/>
  <Override PartName="/ppt/media/image12.jpeg" ContentType="image/jpeg"/>
  <Override PartName="/ppt/media/image139.png" ContentType="image/png"/>
  <Override PartName="/ppt/media/image59.jpeg" ContentType="image/jpeg"/>
  <Override PartName="/ppt/media/image45.jpeg" ContentType="image/jpeg"/>
  <Override PartName="/ppt/media/image58.png" ContentType="image/png"/>
  <Override PartName="/ppt/media/image16.jpeg" ContentType="image/jpeg"/>
  <Override PartName="/ppt/media/image146.png" ContentType="image/png"/>
  <Override PartName="/ppt/media/image37.png" ContentType="image/png"/>
  <Override PartName="/ppt/media/image40.png" ContentType="image/png"/>
  <Override PartName="/ppt/media/image65.png" ContentType="image/png"/>
  <Override PartName="/ppt/media/image41.png" ContentType="image/png"/>
  <Override PartName="/ppt/media/image66.png" ContentType="image/png"/>
  <Override PartName="/ppt/media/image42.png" ContentType="image/png"/>
  <Override PartName="/ppt/media/image6.jpeg" ContentType="image/jpeg"/>
  <Override PartName="/ppt/media/image67.png" ContentType="image/png"/>
  <Override PartName="/ppt/media/image43.png" ContentType="image/png"/>
  <Override PartName="/ppt/media/image68.png" ContentType="image/png"/>
  <Override PartName="/ppt/media/image50.png" ContentType="image/png"/>
  <Override PartName="/ppt/media/image75.png" ContentType="image/png"/>
  <Override PartName="/ppt/media/image52.png" ContentType="image/png"/>
  <Override PartName="/ppt/media/image142.jpeg" ContentType="image/jpeg"/>
  <Override PartName="/ppt/media/image77.png" ContentType="image/png"/>
  <Override PartName="/ppt/media/image53.png" ContentType="image/png"/>
  <Override PartName="/ppt/media/image78.png" ContentType="image/png"/>
  <Override PartName="/ppt/media/image54.png" ContentType="image/png"/>
  <Override PartName="/ppt/media/image109.png" ContentType="image/png"/>
  <Override PartName="/ppt/media/image56.jpeg" ContentType="image/jpeg"/>
  <Override PartName="/ppt/media/image91.png" ContentType="image/png"/>
  <Override PartName="/ppt/media/image61.jpeg" ContentType="image/jpeg"/>
  <Override PartName="/ppt/media/image72.png" ContentType="image/png"/>
  <Override PartName="/ppt/media/image20.png" ContentType="image/png"/>
  <Override PartName="/ppt/media/image63.jpeg" ContentType="image/jpeg"/>
  <Override PartName="/ppt/media/image69.png" ContentType="image/png"/>
  <Override PartName="/ppt/media/image73.png" ContentType="image/png"/>
  <Override PartName="/ppt/media/image74.png" ContentType="image/png"/>
  <Override PartName="/ppt/media/image76.png" ContentType="image/png"/>
  <Override PartName="/ppt/slideMasters/_rels/slideMaster11.xml.rels" ContentType="application/vnd.openxmlformats-package.relationships+xml"/>
  <Override PartName="/ppt/slideMasters/_rels/slideMaster10.xml.rels" ContentType="application/vnd.openxmlformats-package.relationships+xml"/>
  <Override PartName="/ppt/slideMasters/_rels/slideMaster8.xml.rels" ContentType="application/vnd.openxmlformats-package.relationships+xml"/>
  <Override PartName="/ppt/slideMasters/_rels/slideMaster7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3.xml.rels" ContentType="application/vnd.openxmlformats-package.relationships+xml"/>
  <Override PartName="/ppt/slideMasters/_rels/slideMaster9.xml.rels" ContentType="application/vnd.openxmlformats-package.relationships+xml"/>
  <Override PartName="/ppt/slideMasters/_rels/slideMaster1.xml.rels" ContentType="application/vnd.openxmlformats-package.relationships+xml"/>
  <Override PartName="/ppt/slideMasters/_rels/slideMaster4.xml.rels" ContentType="application/vnd.openxmlformats-package.relationships+xml"/>
  <Override PartName="/ppt/slideMasters/_rels/slideMaster5.xml.rels" ContentType="application/vnd.openxmlformats-package.relationships+xml"/>
  <Override PartName="/ppt/slideMasters/_rels/slideMaster6.xml.rels" ContentType="application/vnd.openxmlformats-package.relationships+xml"/>
  <Override PartName="/ppt/slideMasters/slideMaster11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1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presentation.xml" ContentType="application/vnd.openxmlformats-officedocument.presentationml.presentation.main+xml"/>
  <Override PartName="/ppt/theme/theme9.xml" ContentType="application/vnd.openxmlformats-officedocument.theme+xml"/>
  <Override PartName="/ppt/theme/theme11.xml" ContentType="application/vnd.openxmlformats-officedocument.theme+xml"/>
  <Override PartName="/ppt/theme/theme8.xml" ContentType="application/vnd.openxmlformats-officedocument.theme+xml"/>
  <Override PartName="/ppt/theme/theme10.xml" ContentType="application/vnd.openxmlformats-officedocument.theme+xml"/>
  <Override PartName="/ppt/theme/theme7.xml" ContentType="application/vnd.openxmlformats-officedocument.theme+xml"/>
  <Override PartName="/ppt/theme/theme2.xml" ContentType="application/vnd.openxmlformats-officedocument.theme+xml"/>
  <Override PartName="/ppt/theme/theme1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slideLayouts/_rels/slideLayout131.xml.rels" ContentType="application/vnd.openxmlformats-package.relationships+xml"/>
  <Override PartName="/ppt/slideLayouts/_rels/slideLayout130.xml.rels" ContentType="application/vnd.openxmlformats-package.relationships+xml"/>
  <Override PartName="/ppt/slideLayouts/_rels/slideLayout129.xml.rels" ContentType="application/vnd.openxmlformats-package.relationships+xml"/>
  <Override PartName="/ppt/slideLayouts/_rels/slideLayout128.xml.rels" ContentType="application/vnd.openxmlformats-package.relationships+xml"/>
  <Override PartName="/ppt/slideLayouts/_rels/slideLayout119.xml.rels" ContentType="application/vnd.openxmlformats-package.relationships+xml"/>
  <Override PartName="/ppt/slideLayouts/_rels/slideLayout118.xml.rels" ContentType="application/vnd.openxmlformats-package.relationships+xml"/>
  <Override PartName="/ppt/slideLayouts/_rels/slideLayout117.xml.rels" ContentType="application/vnd.openxmlformats-package.relationships+xml"/>
  <Override PartName="/ppt/slideLayouts/_rels/slideLayout116.xml.rels" ContentType="application/vnd.openxmlformats-package.relationships+xml"/>
  <Override PartName="/ppt/slideLayouts/_rels/slideLayout109.xml.rels" ContentType="application/vnd.openxmlformats-package.relationships+xml"/>
  <Override PartName="/ppt/slideLayouts/_rels/slideLayout108.xml.rels" ContentType="application/vnd.openxmlformats-package.relationships+xml"/>
  <Override PartName="/ppt/slideLayouts/_rels/slideLayout107.xml.rels" ContentType="application/vnd.openxmlformats-package.relationships+xml"/>
  <Override PartName="/ppt/slideLayouts/_rels/slideLayout106.xml.rels" ContentType="application/vnd.openxmlformats-package.relationships+xml"/>
  <Override PartName="/ppt/slideLayouts/_rels/slideLayout105.xml.rels" ContentType="application/vnd.openxmlformats-package.relationships+xml"/>
  <Override PartName="/ppt/slideLayouts/_rels/slideLayout99.xml.rels" ContentType="application/vnd.openxmlformats-package.relationships+xml"/>
  <Override PartName="/ppt/slideLayouts/_rels/slideLayout104.xml.rels" ContentType="application/vnd.openxmlformats-package.relationships+xml"/>
  <Override PartName="/ppt/slideLayouts/_rels/slideLayout95.xml.rels" ContentType="application/vnd.openxmlformats-package.relationships+xml"/>
  <Override PartName="/ppt/slideLayouts/_rels/slideLayout89.xml.rels" ContentType="application/vnd.openxmlformats-package.relationships+xml"/>
  <Override PartName="/ppt/slideLayouts/_rels/slideLayout88.xml.rels" ContentType="application/vnd.openxmlformats-package.relationships+xml"/>
  <Override PartName="/ppt/slideLayouts/_rels/slideLayout82.xml.rels" ContentType="application/vnd.openxmlformats-package.relationships+xml"/>
  <Override PartName="/ppt/slideLayouts/_rels/slideLayout79.xml.rels" ContentType="application/vnd.openxmlformats-package.relationships+xml"/>
  <Override PartName="/ppt/slideLayouts/_rels/slideLayout122.xml.rels" ContentType="application/vnd.openxmlformats-package.relationships+xml"/>
  <Override PartName="/ppt/slideLayouts/_rels/slideLayout85.xml.rels" ContentType="application/vnd.openxmlformats-package.relationships+xml"/>
  <Override PartName="/ppt/slideLayouts/_rels/slideLayout36.xml.rels" ContentType="application/vnd.openxmlformats-package.relationships+xml"/>
  <Override PartName="/ppt/slideLayouts/_rels/slideLayout121.xml.rels" ContentType="application/vnd.openxmlformats-package.relationships+xml"/>
  <Override PartName="/ppt/slideLayouts/_rels/slideLayout84.xml.rels" ContentType="application/vnd.openxmlformats-package.relationships+xml"/>
  <Override PartName="/ppt/slideLayouts/_rels/slideLayout35.xml.rels" ContentType="application/vnd.openxmlformats-package.relationships+xml"/>
  <Override PartName="/ppt/slideLayouts/_rels/slideLayout120.xml.rels" ContentType="application/vnd.openxmlformats-package.relationships+xml"/>
  <Override PartName="/ppt/slideLayouts/_rels/slideLayout83.xml.rels" ContentType="application/vnd.openxmlformats-package.relationships+xml"/>
  <Override PartName="/ppt/slideLayouts/_rels/slideLayout34.xml.rels" ContentType="application/vnd.openxmlformats-package.relationships+xml"/>
  <Override PartName="/ppt/slideLayouts/_rels/slideLayout33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81.xml.rels" ContentType="application/vnd.openxmlformats-package.relationships+xml"/>
  <Override PartName="/ppt/slideLayouts/_rels/slideLayout32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80.xml.rels" ContentType="application/vnd.openxmlformats-package.relationships+xml"/>
  <Override PartName="/ppt/slideLayouts/_rels/slideLayout31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78.xml.rels" ContentType="application/vnd.openxmlformats-package.relationships+xml"/>
  <Override PartName="/ppt/slideLayouts/_rels/slideLayout30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77.xml.rels" ContentType="application/vnd.openxmlformats-package.relationships+xml"/>
  <Override PartName="/ppt/slideLayouts/_rels/slideLayout39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96.xml.rels" ContentType="application/vnd.openxmlformats-package.relationships+xml"/>
  <Override PartName="/ppt/slideLayouts/_rels/slideLayout47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98.xml.rels" ContentType="application/vnd.openxmlformats-package.relationships+xml"/>
  <Override PartName="/ppt/slideLayouts/_rels/slideLayout49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132.xml.rels" ContentType="application/vnd.openxmlformats-package.relationships+xml"/>
  <Override PartName="/ppt/slideLayouts/_rels/slideLayout46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97.xml.rels" ContentType="application/vnd.openxmlformats-package.relationships+xml"/>
  <Override PartName="/ppt/slideLayouts/_rels/slideLayout48.xml.rels" ContentType="application/vnd.openxmlformats-package.relationships+xml"/>
  <Override PartName="/ppt/slideLayouts/_rels/slideLayout59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6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58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123.xml.rels" ContentType="application/vnd.openxmlformats-package.relationships+xml"/>
  <Override PartName="/ppt/slideLayouts/_rels/slideLayout86.xml.rels" ContentType="application/vnd.openxmlformats-package.relationships+xml"/>
  <Override PartName="/ppt/slideLayouts/_rels/slideLayout37.xml.rels" ContentType="application/vnd.openxmlformats-package.relationships+xml"/>
  <Override PartName="/ppt/slideLayouts/_rels/slideLayout124.xml.rels" ContentType="application/vnd.openxmlformats-package.relationships+xml"/>
  <Override PartName="/ppt/slideLayouts/_rels/slideLayout87.xml.rels" ContentType="application/vnd.openxmlformats-package.relationships+xml"/>
  <Override PartName="/ppt/slideLayouts/_rels/slideLayout38.xml.rels" ContentType="application/vnd.openxmlformats-package.relationships+xml"/>
  <Override PartName="/ppt/slideLayouts/_rels/slideLayout40.xml.rels" ContentType="application/vnd.openxmlformats-package.relationships+xml"/>
  <Override PartName="/ppt/slideLayouts/_rels/slideLayout90.xml.rels" ContentType="application/vnd.openxmlformats-package.relationships+xml"/>
  <Override PartName="/ppt/slideLayouts/_rels/slideLayout41.xml.rels" ContentType="application/vnd.openxmlformats-package.relationships+xml"/>
  <Override PartName="/ppt/slideLayouts/_rels/slideLayout100.xml.rels" ContentType="application/vnd.openxmlformats-package.relationships+xml"/>
  <Override PartName="/ppt/slideLayouts/_rels/slideLayout91.xml.rels" ContentType="application/vnd.openxmlformats-package.relationships+xml"/>
  <Override PartName="/ppt/slideLayouts/_rels/slideLayout42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70.xml.rels" ContentType="application/vnd.openxmlformats-package.relationships+xml"/>
  <Override PartName="/ppt/slideLayouts/_rels/slideLayout101.xml.rels" ContentType="application/vnd.openxmlformats-package.relationships+xml"/>
  <Override PartName="/ppt/slideLayouts/_rels/slideLayout92.xml.rels" ContentType="application/vnd.openxmlformats-package.relationships+xml"/>
  <Override PartName="/ppt/slideLayouts/_rels/slideLayout43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71.xml.rels" ContentType="application/vnd.openxmlformats-package.relationships+xml"/>
  <Override PartName="/ppt/slideLayouts/_rels/slideLayout102.xml.rels" ContentType="application/vnd.openxmlformats-package.relationships+xml"/>
  <Override PartName="/ppt/slideLayouts/_rels/slideLayout93.xml.rels" ContentType="application/vnd.openxmlformats-package.relationships+xml"/>
  <Override PartName="/ppt/slideLayouts/_rels/slideLayout44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72.xml.rels" ContentType="application/vnd.openxmlformats-package.relationships+xml"/>
  <Override PartName="/ppt/slideLayouts/_rels/slideLayout103.xml.rels" ContentType="application/vnd.openxmlformats-package.relationships+xml"/>
  <Override PartName="/ppt/slideLayouts/_rels/slideLayout94.xml.rels" ContentType="application/vnd.openxmlformats-package.relationships+xml"/>
  <Override PartName="/ppt/slideLayouts/_rels/slideLayout45.xml.rels" ContentType="application/vnd.openxmlformats-package.relationships+xml"/>
  <Override PartName="/ppt/slideLayouts/_rels/slideLayout110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73.xml.rels" ContentType="application/vnd.openxmlformats-package.relationships+xml"/>
  <Override PartName="/ppt/slideLayouts/_rels/slideLayout50.xml.rels" ContentType="application/vnd.openxmlformats-package.relationships+xml"/>
  <Override PartName="/ppt/slideLayouts/_rels/slideLayout127.xml.rels" ContentType="application/vnd.openxmlformats-package.relationships+xml"/>
  <Override PartName="/ppt/slideLayouts/_rels/slideLayout69.xml.rels" ContentType="application/vnd.openxmlformats-package.relationships+xml"/>
  <Override PartName="/ppt/slideLayouts/_rels/slideLayout51.xml.rels" ContentType="application/vnd.openxmlformats-package.relationships+xml"/>
  <Override PartName="/ppt/slideLayouts/_rels/slideLayout52.xml.rels" ContentType="application/vnd.openxmlformats-package.relationships+xml"/>
  <Override PartName="/ppt/slideLayouts/_rels/slideLayout53.xml.rels" ContentType="application/vnd.openxmlformats-package.relationships+xml"/>
  <Override PartName="/ppt/slideLayouts/_rels/slideLayout112.xml.rels" ContentType="application/vnd.openxmlformats-package.relationships+xml"/>
  <Override PartName="/ppt/slideLayouts/_rels/slideLayout54.xml.rels" ContentType="application/vnd.openxmlformats-package.relationships+xml"/>
  <Override PartName="/ppt/slideLayouts/_rels/slideLayout113.xml.rels" ContentType="application/vnd.openxmlformats-package.relationships+xml"/>
  <Override PartName="/ppt/slideLayouts/_rels/slideLayout55.xml.rels" ContentType="application/vnd.openxmlformats-package.relationships+xml"/>
  <Override PartName="/ppt/slideLayouts/_rels/slideLayout114.xml.rels" ContentType="application/vnd.openxmlformats-package.relationships+xml"/>
  <Override PartName="/ppt/slideLayouts/_rels/slideLayout56.xml.rels" ContentType="application/vnd.openxmlformats-package.relationships+xml"/>
  <Override PartName="/ppt/slideLayouts/_rels/slideLayout115.xml.rels" ContentType="application/vnd.openxmlformats-package.relationships+xml"/>
  <Override PartName="/ppt/slideLayouts/_rels/slideLayout57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61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62.xml.rels" ContentType="application/vnd.openxmlformats-package.relationships+xml"/>
  <Override PartName="/ppt/slideLayouts/_rels/slideLayout63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64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65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66.xml.rels" ContentType="application/vnd.openxmlformats-package.relationships+xml"/>
  <Override PartName="/ppt/slideLayouts/_rels/slideLayout125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67.xml.rels" ContentType="application/vnd.openxmlformats-package.relationships+xml"/>
  <Override PartName="/ppt/slideLayouts/_rels/slideLayout126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68.xml.rels" ContentType="application/vnd.openxmlformats-package.relationships+xml"/>
  <Override PartName="/ppt/slideLayouts/_rels/slideLayout111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74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75.xml.rels" ContentType="application/vnd.openxmlformats-package.relationships+xml"/>
  <Override PartName="/ppt/slideLayouts/_rels/slideLayout76.xml.rels" ContentType="application/vnd.openxmlformats-package.relationships+xml"/>
  <Override PartName="/ppt/slideLayouts/slideLayout99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s/slide62.xml" ContentType="application/vnd.openxmlformats-officedocument.presentationml.slide+xml"/>
  <Override PartName="/ppt/slides/slide61.xml" ContentType="application/vnd.openxmlformats-officedocument.presentationml.slide+xml"/>
  <Override PartName="/ppt/slides/slide60.xml" ContentType="application/vnd.openxmlformats-officedocument.presentationml.slide+xml"/>
  <Override PartName="/ppt/slides/slide54.xml" ContentType="application/vnd.openxmlformats-officedocument.presentationml.slide+xml"/>
  <Override PartName="/ppt/slides/slide53.xml" ContentType="application/vnd.openxmlformats-officedocument.presentationml.slide+xml"/>
  <Override PartName="/ppt/slides/slide52.xml" ContentType="application/vnd.openxmlformats-officedocument.presentationml.slide+xml"/>
  <Override PartName="/ppt/slides/slide51.xml" ContentType="application/vnd.openxmlformats-officedocument.presentationml.slide+xml"/>
  <Override PartName="/ppt/slides/slide50.xml" ContentType="application/vnd.openxmlformats-officedocument.presentationml.slide+xml"/>
  <Override PartName="/ppt/slides/slide44.xml" ContentType="application/vnd.openxmlformats-officedocument.presentationml.slide+xml"/>
  <Override PartName="/ppt/slides/slide43.xml" ContentType="application/vnd.openxmlformats-officedocument.presentationml.slide+xml"/>
  <Override PartName="/ppt/slides/slide42.xml" ContentType="application/vnd.openxmlformats-officedocument.presentationml.slide+xml"/>
  <Override PartName="/ppt/slides/slide41.xml" ContentType="application/vnd.openxmlformats-officedocument.presentationml.slide+xml"/>
  <Override PartName="/ppt/slides/slide40.xml" ContentType="application/vnd.openxmlformats-officedocument.presentationml.slide+xml"/>
  <Override PartName="/ppt/slides/slide38.xml" ContentType="application/vnd.openxmlformats-officedocument.presentationml.slide+xml"/>
  <Override PartName="/ppt/slides/slide13.xml" ContentType="application/vnd.openxmlformats-officedocument.presentationml.slide+xml"/>
  <Override PartName="/ppt/slides/slide37.xml" ContentType="application/vnd.openxmlformats-officedocument.presentationml.slide+xml"/>
  <Override PartName="/ppt/slides/slide12.xml" ContentType="application/vnd.openxmlformats-officedocument.presentationml.slide+xml"/>
  <Override PartName="/ppt/slides/slide45.xml" ContentType="application/vnd.openxmlformats-officedocument.presentationml.slide+xml"/>
  <Override PartName="/ppt/slides/slide20.xml" ContentType="application/vnd.openxmlformats-officedocument.presentationml.slide+xml"/>
  <Override PartName="/ppt/slides/slide46.xml" ContentType="application/vnd.openxmlformats-officedocument.presentationml.slide+xml"/>
  <Override PartName="/ppt/slides/slide21.xml" ContentType="application/vnd.openxmlformats-officedocument.presentationml.slide+xml"/>
  <Override PartName="/ppt/slides/slide47.xml" ContentType="application/vnd.openxmlformats-officedocument.presentationml.slide+xml"/>
  <Override PartName="/ppt/slides/slide22.xml" ContentType="application/vnd.openxmlformats-officedocument.presentationml.slide+xml"/>
  <Override PartName="/ppt/slides/slide48.xml" ContentType="application/vnd.openxmlformats-officedocument.presentationml.slide+xml"/>
  <Override PartName="/ppt/slides/slide23.xml" ContentType="application/vnd.openxmlformats-officedocument.presentationml.slide+xml"/>
  <Override PartName="/ppt/slides/slide49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55.xml" ContentType="application/vnd.openxmlformats-officedocument.presentationml.slide+xml"/>
  <Override PartName="/ppt/slides/slide30.xml" ContentType="application/vnd.openxmlformats-officedocument.presentationml.slide+xml"/>
  <Override PartName="/ppt/slides/slide56.xml" ContentType="application/vnd.openxmlformats-officedocument.presentationml.slide+xml"/>
  <Override PartName="/ppt/slides/slide31.xml" ContentType="application/vnd.openxmlformats-officedocument.presentationml.slide+xml"/>
  <Override PartName="/ppt/slides/slide57.xml" ContentType="application/vnd.openxmlformats-officedocument.presentationml.slide+xml"/>
  <Override PartName="/ppt/slides/slide32.xml" ContentType="application/vnd.openxmlformats-officedocument.presentationml.slide+xml"/>
  <Override PartName="/ppt/slides/slide58.xml" ContentType="application/vnd.openxmlformats-officedocument.presentationml.slide+xml"/>
  <Override PartName="/ppt/slides/slide33.xml" ContentType="application/vnd.openxmlformats-officedocument.presentationml.slide+xml"/>
  <Override PartName="/ppt/slides/slide59.xml" ContentType="application/vnd.openxmlformats-officedocument.presentationml.slide+xml"/>
  <Override PartName="/ppt/slides/slide34.xml" ContentType="application/vnd.openxmlformats-officedocument.presentationml.slide+xml"/>
  <Override PartName="/ppt/slides/slide10.xml" ContentType="application/vnd.openxmlformats-officedocument.presentationml.slide+xml"/>
  <Override PartName="/ppt/slides/slide35.xml" ContentType="application/vnd.openxmlformats-officedocument.presentationml.slide+xml"/>
  <Override PartName="/ppt/slides/slide11.xml" ContentType="application/vnd.openxmlformats-officedocument.presentationml.slide+xml"/>
  <Override PartName="/ppt/slides/slide36.xml" ContentType="application/vnd.openxmlformats-officedocument.presentationml.slide+xml"/>
  <Override PartName="/ppt/slides/slide9.xml" ContentType="application/vnd.openxmlformats-officedocument.presentationml.slide+xml"/>
  <Override PartName="/ppt/slides/slide8.xml" ContentType="application/vnd.openxmlformats-officedocument.presentationml.slide+xml"/>
  <Override PartName="/ppt/slides/slide7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9.xml" ContentType="application/vnd.openxmlformats-officedocument.presentationml.slide+xml"/>
  <Override PartName="/ppt/slides/slide14.xml" ContentType="application/vnd.openxmlformats-officedocument.presentationml.slide+xml"/>
  <Override PartName="/ppt/slides/slide1.xml" ContentType="application/vnd.openxmlformats-officedocument.presentationml.slide+xml"/>
  <Override PartName="/ppt/slides/slide16.xml" ContentType="application/vnd.openxmlformats-officedocument.presentationml.slide+xml"/>
  <Override PartName="/ppt/slides/slide3.xml" ContentType="application/vnd.openxmlformats-officedocument.presentationml.slide+xml"/>
  <Override PartName="/ppt/slides/_rels/slide62.xml.rels" ContentType="application/vnd.openxmlformats-package.relationships+xml"/>
  <Override PartName="/ppt/slides/_rels/slide61.xml.rels" ContentType="application/vnd.openxmlformats-package.relationships+xml"/>
  <Override PartName="/ppt/slides/_rels/slide57.xml.rels" ContentType="application/vnd.openxmlformats-package.relationships+xml"/>
  <Override PartName="/ppt/slides/_rels/slide56.xml.rels" ContentType="application/vnd.openxmlformats-package.relationships+xml"/>
  <Override PartName="/ppt/slides/_rels/slide55.xml.rels" ContentType="application/vnd.openxmlformats-package.relationships+xml"/>
  <Override PartName="/ppt/slides/_rels/slide54.xml.rels" ContentType="application/vnd.openxmlformats-package.relationships+xml"/>
  <Override PartName="/ppt/slides/_rels/slide53.xml.rels" ContentType="application/vnd.openxmlformats-package.relationships+xml"/>
  <Override PartName="/ppt/slides/_rels/slide52.xml.rels" ContentType="application/vnd.openxmlformats-package.relationships+xml"/>
  <Override PartName="/ppt/slides/_rels/slide51.xml.rels" ContentType="application/vnd.openxmlformats-package.relationships+xml"/>
  <Override PartName="/ppt/slides/_rels/slide50.xml.rels" ContentType="application/vnd.openxmlformats-package.relationships+xml"/>
  <Override PartName="/ppt/slides/_rels/slide49.xml.rels" ContentType="application/vnd.openxmlformats-package.relationships+xml"/>
  <Override PartName="/ppt/slides/_rels/slide48.xml.rels" ContentType="application/vnd.openxmlformats-package.relationships+xml"/>
  <Override PartName="/ppt/slides/_rels/slide44.xml.rels" ContentType="application/vnd.openxmlformats-package.relationships+xml"/>
  <Override PartName="/ppt/slides/_rels/slide43.xml.rels" ContentType="application/vnd.openxmlformats-package.relationships+xml"/>
  <Override PartName="/ppt/slides/_rels/slide42.xml.rels" ContentType="application/vnd.openxmlformats-package.relationships+xml"/>
  <Override PartName="/ppt/slides/_rels/slide41.xml.rels" ContentType="application/vnd.openxmlformats-package.relationships+xml"/>
  <Override PartName="/ppt/slides/_rels/slide40.xml.rels" ContentType="application/vnd.openxmlformats-package.relationships+xml"/>
  <Override PartName="/ppt/slides/_rels/slide39.xml.rels" ContentType="application/vnd.openxmlformats-package.relationships+xml"/>
  <Override PartName="/ppt/slides/_rels/slide38.xml.rels" ContentType="application/vnd.openxmlformats-package.relationships+xml"/>
  <Override PartName="/ppt/slides/_rels/slide37.xml.rels" ContentType="application/vnd.openxmlformats-package.relationships+xml"/>
  <Override PartName="/ppt/slides/_rels/slide16.xml.rels" ContentType="application/vnd.openxmlformats-package.relationships+xml"/>
  <Override PartName="/ppt/slides/_rels/slide15.xml.rels" ContentType="application/vnd.openxmlformats-package.relationships+xml"/>
  <Override PartName="/ppt/slides/_rels/slide14.xml.rels" ContentType="application/vnd.openxmlformats-package.relationships+xml"/>
  <Override PartName="/ppt/slides/_rels/slide13.xml.rels" ContentType="application/vnd.openxmlformats-package.relationships+xml"/>
  <Override PartName="/ppt/slides/_rels/slide59.xml.rels" ContentType="application/vnd.openxmlformats-package.relationships+xml"/>
  <Override PartName="/ppt/slides/_rels/slide12.xml.rels" ContentType="application/vnd.openxmlformats-package.relationships+xml"/>
  <Override PartName="/ppt/slides/_rels/slide58.xml.rels" ContentType="application/vnd.openxmlformats-package.relationships+xml"/>
  <Override PartName="/ppt/slides/_rels/slide11.xml.rels" ContentType="application/vnd.openxmlformats-package.relationships+xml"/>
  <Override PartName="/ppt/slides/_rels/slide8.xml.rels" ContentType="application/vnd.openxmlformats-package.relationships+xml"/>
  <Override PartName="/ppt/slides/_rels/slide7.xml.rels" ContentType="application/vnd.openxmlformats-package.relationships+xml"/>
  <Override PartName="/ppt/slides/_rels/slide2.xml.rels" ContentType="application/vnd.openxmlformats-package.relationships+xml"/>
  <Override PartName="/ppt/slides/_rels/slide34.xml.rels" ContentType="application/vnd.openxmlformats-package.relationships+xml"/>
  <Override PartName="/ppt/slides/_rels/slide9.xml.rels" ContentType="application/vnd.openxmlformats-package.relationships+xml"/>
  <Override PartName="/ppt/slides/_rels/slide1.xml.rels" ContentType="application/vnd.openxmlformats-package.relationships+xml"/>
  <Override PartName="/ppt/slides/_rels/slide33.xml.rels" ContentType="application/vnd.openxmlformats-package.relationships+xml"/>
  <Override PartName="/ppt/slides/_rels/slide3.xml.rels" ContentType="application/vnd.openxmlformats-package.relationships+xml"/>
  <Override PartName="/ppt/slides/_rels/slide45.xml.rels" ContentType="application/vnd.openxmlformats-package.relationships+xml"/>
  <Override PartName="/ppt/slides/_rels/slide4.xml.rels" ContentType="application/vnd.openxmlformats-package.relationships+xml"/>
  <Override PartName="/ppt/slides/_rels/slide35.xml.rels" ContentType="application/vnd.openxmlformats-package.relationships+xml"/>
  <Override PartName="/ppt/slides/_rels/slide5.xml.rels" ContentType="application/vnd.openxmlformats-package.relationships+xml"/>
  <Override PartName="/ppt/slides/_rels/slide36.xml.rels" ContentType="application/vnd.openxmlformats-package.relationships+xml"/>
  <Override PartName="/ppt/slides/_rels/slide6.xml.rels" ContentType="application/vnd.openxmlformats-package.relationships+xml"/>
  <Override PartName="/ppt/slides/_rels/slide17.xml.rels" ContentType="application/vnd.openxmlformats-package.relationships+xml"/>
  <Override PartName="/ppt/slides/_rels/slide46.xml.rels" ContentType="application/vnd.openxmlformats-package.relationships+xml"/>
  <Override PartName="/ppt/slides/_rels/slide18.xml.rels" ContentType="application/vnd.openxmlformats-package.relationships+xml"/>
  <Override PartName="/ppt/slides/_rels/slide47.xml.rels" ContentType="application/vnd.openxmlformats-package.relationships+xml"/>
  <Override PartName="/ppt/slides/_rels/slide19.xml.rels" ContentType="application/vnd.openxmlformats-package.relationships+xml"/>
  <Override PartName="/ppt/slides/_rels/slide20.xml.rels" ContentType="application/vnd.openxmlformats-package.relationships+xml"/>
  <Override PartName="/ppt/slides/_rels/slide21.xml.rels" ContentType="application/vnd.openxmlformats-package.relationships+xml"/>
  <Override PartName="/ppt/slides/_rels/slide22.xml.rels" ContentType="application/vnd.openxmlformats-package.relationships+xml"/>
  <Override PartName="/ppt/slides/_rels/slide23.xml.rels" ContentType="application/vnd.openxmlformats-package.relationships+xml"/>
  <Override PartName="/ppt/slides/_rels/slide24.xml.rels" ContentType="application/vnd.openxmlformats-package.relationships+xml"/>
  <Override PartName="/ppt/slides/_rels/slide30.xml.rels" ContentType="application/vnd.openxmlformats-package.relationships+xml"/>
  <Override PartName="/ppt/slides/_rels/slide25.xml.rels" ContentType="application/vnd.openxmlformats-package.relationships+xml"/>
  <Override PartName="/ppt/slides/_rels/slide31.xml.rels" ContentType="application/vnd.openxmlformats-package.relationships+xml"/>
  <Override PartName="/ppt/slides/_rels/slide26.xml.rels" ContentType="application/vnd.openxmlformats-package.relationships+xml"/>
  <Override PartName="/ppt/slides/_rels/slide27.xml.rels" ContentType="application/vnd.openxmlformats-package.relationships+xml"/>
  <Override PartName="/ppt/slides/_rels/slide60.xml.rels" ContentType="application/vnd.openxmlformats-package.relationships+xml"/>
  <Override PartName="/ppt/slides/_rels/slide32.xml.rels" ContentType="application/vnd.openxmlformats-package.relationships+xml"/>
  <Override PartName="/ppt/slides/_rels/slide28.xml.rels" ContentType="application/vnd.openxmlformats-package.relationships+xml"/>
  <Override PartName="/ppt/slides/_rels/slide10.xml.rels" ContentType="application/vnd.openxmlformats-package.relationships+xml"/>
  <Override PartName="/ppt/slides/_rels/slide29.xml.rels" ContentType="application/vnd.openxmlformats-package.relationships+xml"/>
  <Override PartName="/ppt/slides/slide17.xml" ContentType="application/vnd.openxmlformats-officedocument.presentationml.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6.xml" ContentType="application/vnd.openxmlformats-officedocument.presentationml.slid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  <p:sldMasterId id="2147483674" r:id="rId4"/>
    <p:sldMasterId id="2147483687" r:id="rId5"/>
    <p:sldMasterId id="2147483700" r:id="rId6"/>
    <p:sldMasterId id="2147483713" r:id="rId7"/>
    <p:sldMasterId id="2147483726" r:id="rId8"/>
    <p:sldMasterId id="2147483739" r:id="rId9"/>
    <p:sldMasterId id="2147483752" r:id="rId10"/>
    <p:sldMasterId id="2147483765" r:id="rId11"/>
    <p:sldMasterId id="2147483778" r:id="rId12"/>
  </p:sldMasterIdLst>
  <p:sldIdLst>
    <p:sldId id="256" r:id="rId13"/>
    <p:sldId id="257" r:id="rId14"/>
    <p:sldId id="258" r:id="rId15"/>
    <p:sldId id="259" r:id="rId16"/>
    <p:sldId id="260" r:id="rId17"/>
    <p:sldId id="261" r:id="rId18"/>
    <p:sldId id="262" r:id="rId19"/>
    <p:sldId id="263" r:id="rId20"/>
    <p:sldId id="264" r:id="rId21"/>
    <p:sldId id="265" r:id="rId22"/>
    <p:sldId id="266" r:id="rId23"/>
    <p:sldId id="267" r:id="rId24"/>
    <p:sldId id="268" r:id="rId25"/>
    <p:sldId id="269" r:id="rId26"/>
    <p:sldId id="270" r:id="rId27"/>
    <p:sldId id="271" r:id="rId28"/>
    <p:sldId id="272" r:id="rId29"/>
    <p:sldId id="273" r:id="rId30"/>
    <p:sldId id="274" r:id="rId31"/>
    <p:sldId id="275" r:id="rId32"/>
    <p:sldId id="276" r:id="rId33"/>
    <p:sldId id="277" r:id="rId34"/>
    <p:sldId id="278" r:id="rId35"/>
    <p:sldId id="279" r:id="rId36"/>
    <p:sldId id="280" r:id="rId37"/>
    <p:sldId id="281" r:id="rId38"/>
    <p:sldId id="282" r:id="rId39"/>
    <p:sldId id="283" r:id="rId40"/>
    <p:sldId id="284" r:id="rId41"/>
    <p:sldId id="285" r:id="rId42"/>
    <p:sldId id="286" r:id="rId43"/>
    <p:sldId id="287" r:id="rId44"/>
    <p:sldId id="288" r:id="rId45"/>
    <p:sldId id="289" r:id="rId46"/>
    <p:sldId id="290" r:id="rId47"/>
    <p:sldId id="291" r:id="rId48"/>
    <p:sldId id="292" r:id="rId49"/>
    <p:sldId id="293" r:id="rId50"/>
    <p:sldId id="294" r:id="rId51"/>
    <p:sldId id="295" r:id="rId52"/>
    <p:sldId id="296" r:id="rId53"/>
    <p:sldId id="297" r:id="rId54"/>
    <p:sldId id="298" r:id="rId55"/>
    <p:sldId id="299" r:id="rId56"/>
    <p:sldId id="300" r:id="rId57"/>
    <p:sldId id="301" r:id="rId58"/>
    <p:sldId id="302" r:id="rId59"/>
    <p:sldId id="303" r:id="rId60"/>
    <p:sldId id="304" r:id="rId61"/>
    <p:sldId id="305" r:id="rId62"/>
    <p:sldId id="306" r:id="rId63"/>
    <p:sldId id="307" r:id="rId64"/>
    <p:sldId id="308" r:id="rId65"/>
    <p:sldId id="309" r:id="rId66"/>
    <p:sldId id="310" r:id="rId67"/>
    <p:sldId id="311" r:id="rId68"/>
    <p:sldId id="312" r:id="rId69"/>
    <p:sldId id="313" r:id="rId70"/>
    <p:sldId id="314" r:id="rId71"/>
    <p:sldId id="315" r:id="rId72"/>
    <p:sldId id="316" r:id="rId73"/>
    <p:sldId id="317" r:id="rId74"/>
  </p:sldIdLst>
  <p:sldSz cx="10080625" cy="7559675"/>
  <p:notesSz cx="7772400" cy="10058400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Master" Target="slideMasters/slideMaster4.xml"/><Relationship Id="rId6" Type="http://schemas.openxmlformats.org/officeDocument/2006/relationships/slideMaster" Target="slideMasters/slideMaster5.xml"/><Relationship Id="rId7" Type="http://schemas.openxmlformats.org/officeDocument/2006/relationships/slideMaster" Target="slideMasters/slideMaster6.xml"/><Relationship Id="rId8" Type="http://schemas.openxmlformats.org/officeDocument/2006/relationships/slideMaster" Target="slideMasters/slideMaster7.xml"/><Relationship Id="rId9" Type="http://schemas.openxmlformats.org/officeDocument/2006/relationships/slideMaster" Target="slideMasters/slideMaster8.xml"/><Relationship Id="rId10" Type="http://schemas.openxmlformats.org/officeDocument/2006/relationships/slideMaster" Target="slideMasters/slideMaster9.xml"/><Relationship Id="rId11" Type="http://schemas.openxmlformats.org/officeDocument/2006/relationships/slideMaster" Target="slideMasters/slideMaster10.xml"/><Relationship Id="rId12" Type="http://schemas.openxmlformats.org/officeDocument/2006/relationships/slideMaster" Target="slideMasters/slideMaster11.xml"/><Relationship Id="rId13" Type="http://schemas.openxmlformats.org/officeDocument/2006/relationships/slide" Target="slides/slide1.xml"/><Relationship Id="rId14" Type="http://schemas.openxmlformats.org/officeDocument/2006/relationships/slide" Target="slides/slide2.xml"/><Relationship Id="rId15" Type="http://schemas.openxmlformats.org/officeDocument/2006/relationships/slide" Target="slides/slide3.xml"/><Relationship Id="rId16" Type="http://schemas.openxmlformats.org/officeDocument/2006/relationships/slide" Target="slides/slide4.xml"/><Relationship Id="rId17" Type="http://schemas.openxmlformats.org/officeDocument/2006/relationships/slide" Target="slides/slide5.xml"/><Relationship Id="rId18" Type="http://schemas.openxmlformats.org/officeDocument/2006/relationships/slide" Target="slides/slide6.xml"/><Relationship Id="rId19" Type="http://schemas.openxmlformats.org/officeDocument/2006/relationships/slide" Target="slides/slide7.xml"/><Relationship Id="rId20" Type="http://schemas.openxmlformats.org/officeDocument/2006/relationships/slide" Target="slides/slide8.xml"/><Relationship Id="rId21" Type="http://schemas.openxmlformats.org/officeDocument/2006/relationships/slide" Target="slides/slide9.xml"/><Relationship Id="rId22" Type="http://schemas.openxmlformats.org/officeDocument/2006/relationships/slide" Target="slides/slide10.xml"/><Relationship Id="rId23" Type="http://schemas.openxmlformats.org/officeDocument/2006/relationships/slide" Target="slides/slide11.xml"/><Relationship Id="rId24" Type="http://schemas.openxmlformats.org/officeDocument/2006/relationships/slide" Target="slides/slide12.xml"/><Relationship Id="rId25" Type="http://schemas.openxmlformats.org/officeDocument/2006/relationships/slide" Target="slides/slide13.xml"/><Relationship Id="rId26" Type="http://schemas.openxmlformats.org/officeDocument/2006/relationships/slide" Target="slides/slide14.xml"/><Relationship Id="rId27" Type="http://schemas.openxmlformats.org/officeDocument/2006/relationships/slide" Target="slides/slide15.xml"/><Relationship Id="rId28" Type="http://schemas.openxmlformats.org/officeDocument/2006/relationships/slide" Target="slides/slide16.xml"/><Relationship Id="rId29" Type="http://schemas.openxmlformats.org/officeDocument/2006/relationships/slide" Target="slides/slide17.xml"/><Relationship Id="rId30" Type="http://schemas.openxmlformats.org/officeDocument/2006/relationships/slide" Target="slides/slide18.xml"/><Relationship Id="rId31" Type="http://schemas.openxmlformats.org/officeDocument/2006/relationships/slide" Target="slides/slide19.xml"/><Relationship Id="rId32" Type="http://schemas.openxmlformats.org/officeDocument/2006/relationships/slide" Target="slides/slide20.xml"/><Relationship Id="rId33" Type="http://schemas.openxmlformats.org/officeDocument/2006/relationships/slide" Target="slides/slide21.xml"/><Relationship Id="rId34" Type="http://schemas.openxmlformats.org/officeDocument/2006/relationships/slide" Target="slides/slide22.xml"/><Relationship Id="rId35" Type="http://schemas.openxmlformats.org/officeDocument/2006/relationships/slide" Target="slides/slide23.xml"/><Relationship Id="rId36" Type="http://schemas.openxmlformats.org/officeDocument/2006/relationships/slide" Target="slides/slide24.xml"/><Relationship Id="rId37" Type="http://schemas.openxmlformats.org/officeDocument/2006/relationships/slide" Target="slides/slide25.xml"/><Relationship Id="rId38" Type="http://schemas.openxmlformats.org/officeDocument/2006/relationships/slide" Target="slides/slide26.xml"/><Relationship Id="rId39" Type="http://schemas.openxmlformats.org/officeDocument/2006/relationships/slide" Target="slides/slide27.xml"/><Relationship Id="rId40" Type="http://schemas.openxmlformats.org/officeDocument/2006/relationships/slide" Target="slides/slide28.xml"/><Relationship Id="rId41" Type="http://schemas.openxmlformats.org/officeDocument/2006/relationships/slide" Target="slides/slide29.xml"/><Relationship Id="rId42" Type="http://schemas.openxmlformats.org/officeDocument/2006/relationships/slide" Target="slides/slide30.xml"/><Relationship Id="rId43" Type="http://schemas.openxmlformats.org/officeDocument/2006/relationships/slide" Target="slides/slide31.xml"/><Relationship Id="rId44" Type="http://schemas.openxmlformats.org/officeDocument/2006/relationships/slide" Target="slides/slide32.xml"/><Relationship Id="rId45" Type="http://schemas.openxmlformats.org/officeDocument/2006/relationships/slide" Target="slides/slide33.xml"/><Relationship Id="rId46" Type="http://schemas.openxmlformats.org/officeDocument/2006/relationships/slide" Target="slides/slide34.xml"/><Relationship Id="rId47" Type="http://schemas.openxmlformats.org/officeDocument/2006/relationships/slide" Target="slides/slide35.xml"/><Relationship Id="rId48" Type="http://schemas.openxmlformats.org/officeDocument/2006/relationships/slide" Target="slides/slide36.xml"/><Relationship Id="rId49" Type="http://schemas.openxmlformats.org/officeDocument/2006/relationships/slide" Target="slides/slide37.xml"/><Relationship Id="rId50" Type="http://schemas.openxmlformats.org/officeDocument/2006/relationships/slide" Target="slides/slide38.xml"/><Relationship Id="rId51" Type="http://schemas.openxmlformats.org/officeDocument/2006/relationships/slide" Target="slides/slide39.xml"/><Relationship Id="rId52" Type="http://schemas.openxmlformats.org/officeDocument/2006/relationships/slide" Target="slides/slide40.xml"/><Relationship Id="rId53" Type="http://schemas.openxmlformats.org/officeDocument/2006/relationships/slide" Target="slides/slide41.xml"/><Relationship Id="rId54" Type="http://schemas.openxmlformats.org/officeDocument/2006/relationships/slide" Target="slides/slide42.xml"/><Relationship Id="rId55" Type="http://schemas.openxmlformats.org/officeDocument/2006/relationships/slide" Target="slides/slide43.xml"/><Relationship Id="rId56" Type="http://schemas.openxmlformats.org/officeDocument/2006/relationships/slide" Target="slides/slide44.xml"/><Relationship Id="rId57" Type="http://schemas.openxmlformats.org/officeDocument/2006/relationships/slide" Target="slides/slide45.xml"/><Relationship Id="rId58" Type="http://schemas.openxmlformats.org/officeDocument/2006/relationships/slide" Target="slides/slide46.xml"/><Relationship Id="rId59" Type="http://schemas.openxmlformats.org/officeDocument/2006/relationships/slide" Target="slides/slide47.xml"/><Relationship Id="rId60" Type="http://schemas.openxmlformats.org/officeDocument/2006/relationships/slide" Target="slides/slide48.xml"/><Relationship Id="rId61" Type="http://schemas.openxmlformats.org/officeDocument/2006/relationships/slide" Target="slides/slide49.xml"/><Relationship Id="rId62" Type="http://schemas.openxmlformats.org/officeDocument/2006/relationships/slide" Target="slides/slide50.xml"/><Relationship Id="rId63" Type="http://schemas.openxmlformats.org/officeDocument/2006/relationships/slide" Target="slides/slide51.xml"/><Relationship Id="rId64" Type="http://schemas.openxmlformats.org/officeDocument/2006/relationships/slide" Target="slides/slide52.xml"/><Relationship Id="rId65" Type="http://schemas.openxmlformats.org/officeDocument/2006/relationships/slide" Target="slides/slide53.xml"/><Relationship Id="rId66" Type="http://schemas.openxmlformats.org/officeDocument/2006/relationships/slide" Target="slides/slide54.xml"/><Relationship Id="rId67" Type="http://schemas.openxmlformats.org/officeDocument/2006/relationships/slide" Target="slides/slide55.xml"/><Relationship Id="rId68" Type="http://schemas.openxmlformats.org/officeDocument/2006/relationships/slide" Target="slides/slide56.xml"/><Relationship Id="rId69" Type="http://schemas.openxmlformats.org/officeDocument/2006/relationships/slide" Target="slides/slide57.xml"/><Relationship Id="rId70" Type="http://schemas.openxmlformats.org/officeDocument/2006/relationships/slide" Target="slides/slide58.xml"/><Relationship Id="rId71" Type="http://schemas.openxmlformats.org/officeDocument/2006/relationships/slide" Target="slides/slide59.xml"/><Relationship Id="rId72" Type="http://schemas.openxmlformats.org/officeDocument/2006/relationships/slide" Target="slides/slide60.xml"/><Relationship Id="rId73" Type="http://schemas.openxmlformats.org/officeDocument/2006/relationships/slide" Target="slides/slide61.xml"/><Relationship Id="rId74" Type="http://schemas.openxmlformats.org/officeDocument/2006/relationships/slide" Target="slides/slide62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6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6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6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6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6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6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6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6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6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6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7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7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7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7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7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7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7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7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7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7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8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8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8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8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8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8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8.xml"/>
</Relationships>
</file>

<file path=ppt/slideLayouts/_rels/slideLayout8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8.xml"/>
</Relationships>
</file>

<file path=ppt/slideLayouts/_rels/slideLayout8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8.xml"/>
</Relationships>
</file>

<file path=ppt/slideLayouts/_rels/slideLayout8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8.xml"/>
</Relationships>
</file>

<file path=ppt/slideLayouts/_rels/slideLayout8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8.xml"/>
</Relationships>
</file>

<file path=ppt/slideLayouts/_rels/slideLayout9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8.xml"/>
</Relationships>
</file>

<file path=ppt/slideLayouts/_rels/slideLayout9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8.xml"/>
</Relationships>
</file>

<file path=ppt/slideLayouts/_rels/slideLayout9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8.xml"/>
</Relationships>
</file>

<file path=ppt/slideLayouts/_rels/slideLayout9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8.xml"/>
</Relationships>
</file>

<file path=ppt/slideLayouts/_rels/slideLayout9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8.xml"/>
</Relationships>
</file>

<file path=ppt/slideLayouts/_rels/slideLayout9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8.xml"/>
</Relationships>
</file>

<file path=ppt/slideLayouts/_rels/slideLayout9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8.xml"/>
</Relationships>
</file>

<file path=ppt/slideLayouts/_rels/slideLayout9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9.xml"/>
</Relationships>
</file>

<file path=ppt/slideLayouts/_rels/slideLayout9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9.xml"/>
</Relationships>
</file>

<file path=ppt/slideLayouts/_rels/slideLayout9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9.xml"/>
</Relationships>
</file>

<file path=ppt/slideLayouts/_rels/slideLayout10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9.xml"/>
</Relationships>
</file>

<file path=ppt/slideLayouts/_rels/slideLayout10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9.xml"/>
</Relationships>
</file>

<file path=ppt/slideLayouts/_rels/slideLayout10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9.xml"/>
</Relationships>
</file>

<file path=ppt/slideLayouts/_rels/slideLayout10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9.xml"/>
</Relationships>
</file>

<file path=ppt/slideLayouts/_rels/slideLayout10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9.xml"/>
</Relationships>
</file>

<file path=ppt/slideLayouts/_rels/slideLayout10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9.xml"/>
</Relationships>
</file>

<file path=ppt/slideLayouts/_rels/slideLayout10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9.xml"/>
</Relationships>
</file>

<file path=ppt/slideLayouts/_rels/slideLayout10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9.xml"/>
</Relationships>
</file>

<file path=ppt/slideLayouts/_rels/slideLayout10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9.xml"/>
</Relationships>
</file>

<file path=ppt/slideLayouts/_rels/slideLayout10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0.xml"/>
</Relationships>
</file>

<file path=ppt/slideLayouts/_rels/slideLayout1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0.xml"/>
</Relationships>
</file>

<file path=ppt/slideLayouts/_rels/slideLayout1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0.xml"/>
</Relationships>
</file>

<file path=ppt/slideLayouts/_rels/slideLayout1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0.xml"/>
</Relationships>
</file>

<file path=ppt/slideLayouts/_rels/slideLayout1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0.xml"/>
</Relationships>
</file>

<file path=ppt/slideLayouts/_rels/slideLayout1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0.xml"/>
</Relationships>
</file>

<file path=ppt/slideLayouts/_rels/slideLayout1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0.xml"/>
</Relationships>
</file>

<file path=ppt/slideLayouts/_rels/slideLayout1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0.xml"/>
</Relationships>
</file>

<file path=ppt/slideLayouts/_rels/slideLayout1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0.xml"/>
</Relationships>
</file>

<file path=ppt/slideLayouts/_rels/slideLayout1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0.xml"/>
</Relationships>
</file>

<file path=ppt/slideLayouts/_rels/slideLayout1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0.xml"/>
</Relationships>
</file>

<file path=ppt/slideLayouts/_rels/slideLayout1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0.xml"/>
</Relationships>
</file>

<file path=ppt/slideLayouts/_rels/slideLayout1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1.xml"/>
</Relationships>
</file>

<file path=ppt/slideLayouts/_rels/slideLayout1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1.xml"/>
</Relationships>
</file>

<file path=ppt/slideLayouts/_rels/slideLayout1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1.xml"/>
</Relationships>
</file>

<file path=ppt/slideLayouts/_rels/slideLayout1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1.xml"/>
</Relationships>
</file>

<file path=ppt/slideLayouts/_rels/slideLayout1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1.xml"/>
</Relationships>
</file>

<file path=ppt/slideLayouts/_rels/slideLayout1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1.xml"/>
</Relationships>
</file>

<file path=ppt/slideLayouts/_rels/slideLayout1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1.xml"/>
</Relationships>
</file>

<file path=ppt/slideLayouts/_rels/slideLayout1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1.xml"/>
</Relationships>
</file>

<file path=ppt/slideLayouts/_rels/slideLayout1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1.xml"/>
</Relationships>
</file>

<file path=ppt/slideLayouts/_rels/slideLayout1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1.xml"/>
</Relationships>
</file>

<file path=ppt/slideLayouts/_rels/slideLayout1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1.xml"/>
</Relationships>
</file>

<file path=ppt/slideLayouts/_rels/slideLayout1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1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10" name="PlaceHolder 2"/>
          <p:cNvSpPr>
            <a:spLocks noGrp="1"/>
          </p:cNvSpPr>
          <p:nvPr>
            <p:ph type="subTitle"/>
          </p:nvPr>
        </p:nvSpPr>
        <p:spPr>
          <a:xfrm>
            <a:off x="504000" y="1769040"/>
            <a:ext cx="8870040" cy="438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887004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14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5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1640" cy="585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5049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31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2" name="PlaceHolder 3"/>
          <p:cNvSpPr>
            <a:spLocks noGrp="1"/>
          </p:cNvSpPr>
          <p:nvPr>
            <p:ph type="body"/>
          </p:nvPr>
        </p:nvSpPr>
        <p:spPr>
          <a:xfrm>
            <a:off x="504000" y="405936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34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5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6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7" name="PlaceHolder 5"/>
          <p:cNvSpPr>
            <a:spLocks noGrp="1"/>
          </p:cNvSpPr>
          <p:nvPr>
            <p:ph type="body"/>
          </p:nvPr>
        </p:nvSpPr>
        <p:spPr>
          <a:xfrm>
            <a:off x="5049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0" name="PlaceHolder 3"/>
          <p:cNvSpPr>
            <a:spLocks noGrp="1"/>
          </p:cNvSpPr>
          <p:nvPr>
            <p:ph type="body"/>
          </p:nvPr>
        </p:nvSpPr>
        <p:spPr>
          <a:xfrm>
            <a:off x="350316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1" name="PlaceHolder 4"/>
          <p:cNvSpPr>
            <a:spLocks noGrp="1"/>
          </p:cNvSpPr>
          <p:nvPr>
            <p:ph type="body"/>
          </p:nvPr>
        </p:nvSpPr>
        <p:spPr>
          <a:xfrm>
            <a:off x="650196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2" name="PlaceHolder 5"/>
          <p:cNvSpPr>
            <a:spLocks noGrp="1"/>
          </p:cNvSpPr>
          <p:nvPr>
            <p:ph type="body"/>
          </p:nvPr>
        </p:nvSpPr>
        <p:spPr>
          <a:xfrm>
            <a:off x="50400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3" name="PlaceHolder 6"/>
          <p:cNvSpPr>
            <a:spLocks noGrp="1"/>
          </p:cNvSpPr>
          <p:nvPr>
            <p:ph type="body"/>
          </p:nvPr>
        </p:nvSpPr>
        <p:spPr>
          <a:xfrm>
            <a:off x="350316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4" name="PlaceHolder 7"/>
          <p:cNvSpPr>
            <a:spLocks noGrp="1"/>
          </p:cNvSpPr>
          <p:nvPr>
            <p:ph type="body"/>
          </p:nvPr>
        </p:nvSpPr>
        <p:spPr>
          <a:xfrm>
            <a:off x="650196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subTitle"/>
          </p:nvPr>
        </p:nvSpPr>
        <p:spPr>
          <a:xfrm>
            <a:off x="504000" y="1769040"/>
            <a:ext cx="8870040" cy="438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53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887004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55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56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1640" cy="585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62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64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65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66" name="PlaceHolder 4"/>
          <p:cNvSpPr>
            <a:spLocks noGrp="1"/>
          </p:cNvSpPr>
          <p:nvPr>
            <p:ph type="body"/>
          </p:nvPr>
        </p:nvSpPr>
        <p:spPr>
          <a:xfrm>
            <a:off x="5049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68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69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70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72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73" name="PlaceHolder 3"/>
          <p:cNvSpPr>
            <a:spLocks noGrp="1"/>
          </p:cNvSpPr>
          <p:nvPr>
            <p:ph type="body"/>
          </p:nvPr>
        </p:nvSpPr>
        <p:spPr>
          <a:xfrm>
            <a:off x="504000" y="405936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75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76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77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78" name="PlaceHolder 5"/>
          <p:cNvSpPr>
            <a:spLocks noGrp="1"/>
          </p:cNvSpPr>
          <p:nvPr>
            <p:ph type="body"/>
          </p:nvPr>
        </p:nvSpPr>
        <p:spPr>
          <a:xfrm>
            <a:off x="5049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81" name="PlaceHolder 3"/>
          <p:cNvSpPr>
            <a:spLocks noGrp="1"/>
          </p:cNvSpPr>
          <p:nvPr>
            <p:ph type="body"/>
          </p:nvPr>
        </p:nvSpPr>
        <p:spPr>
          <a:xfrm>
            <a:off x="350316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82" name="PlaceHolder 4"/>
          <p:cNvSpPr>
            <a:spLocks noGrp="1"/>
          </p:cNvSpPr>
          <p:nvPr>
            <p:ph type="body"/>
          </p:nvPr>
        </p:nvSpPr>
        <p:spPr>
          <a:xfrm>
            <a:off x="650196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83" name="PlaceHolder 5"/>
          <p:cNvSpPr>
            <a:spLocks noGrp="1"/>
          </p:cNvSpPr>
          <p:nvPr>
            <p:ph type="body"/>
          </p:nvPr>
        </p:nvSpPr>
        <p:spPr>
          <a:xfrm>
            <a:off x="50400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84" name="PlaceHolder 6"/>
          <p:cNvSpPr>
            <a:spLocks noGrp="1"/>
          </p:cNvSpPr>
          <p:nvPr>
            <p:ph type="body"/>
          </p:nvPr>
        </p:nvSpPr>
        <p:spPr>
          <a:xfrm>
            <a:off x="350316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85" name="PlaceHolder 7"/>
          <p:cNvSpPr>
            <a:spLocks noGrp="1"/>
          </p:cNvSpPr>
          <p:nvPr>
            <p:ph type="body"/>
          </p:nvPr>
        </p:nvSpPr>
        <p:spPr>
          <a:xfrm>
            <a:off x="650196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93" name="PlaceHolder 2"/>
          <p:cNvSpPr>
            <a:spLocks noGrp="1"/>
          </p:cNvSpPr>
          <p:nvPr>
            <p:ph type="subTitle"/>
          </p:nvPr>
        </p:nvSpPr>
        <p:spPr>
          <a:xfrm>
            <a:off x="504000" y="1769040"/>
            <a:ext cx="8870040" cy="438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95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887004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97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98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1640" cy="585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102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03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04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106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07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08" name="PlaceHolder 4"/>
          <p:cNvSpPr>
            <a:spLocks noGrp="1"/>
          </p:cNvSpPr>
          <p:nvPr>
            <p:ph type="body"/>
          </p:nvPr>
        </p:nvSpPr>
        <p:spPr>
          <a:xfrm>
            <a:off x="5049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3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110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11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12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3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114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15" name="PlaceHolder 3"/>
          <p:cNvSpPr>
            <a:spLocks noGrp="1"/>
          </p:cNvSpPr>
          <p:nvPr>
            <p:ph type="body"/>
          </p:nvPr>
        </p:nvSpPr>
        <p:spPr>
          <a:xfrm>
            <a:off x="504000" y="405936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3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18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19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20" name="PlaceHolder 5"/>
          <p:cNvSpPr>
            <a:spLocks noGrp="1"/>
          </p:cNvSpPr>
          <p:nvPr>
            <p:ph type="body"/>
          </p:nvPr>
        </p:nvSpPr>
        <p:spPr>
          <a:xfrm>
            <a:off x="5049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3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122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23" name="PlaceHolder 3"/>
          <p:cNvSpPr>
            <a:spLocks noGrp="1"/>
          </p:cNvSpPr>
          <p:nvPr>
            <p:ph type="body"/>
          </p:nvPr>
        </p:nvSpPr>
        <p:spPr>
          <a:xfrm>
            <a:off x="350316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24" name="PlaceHolder 4"/>
          <p:cNvSpPr>
            <a:spLocks noGrp="1"/>
          </p:cNvSpPr>
          <p:nvPr>
            <p:ph type="body"/>
          </p:nvPr>
        </p:nvSpPr>
        <p:spPr>
          <a:xfrm>
            <a:off x="650196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25" name="PlaceHolder 5"/>
          <p:cNvSpPr>
            <a:spLocks noGrp="1"/>
          </p:cNvSpPr>
          <p:nvPr>
            <p:ph type="body"/>
          </p:nvPr>
        </p:nvSpPr>
        <p:spPr>
          <a:xfrm>
            <a:off x="50400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26" name="PlaceHolder 6"/>
          <p:cNvSpPr>
            <a:spLocks noGrp="1"/>
          </p:cNvSpPr>
          <p:nvPr>
            <p:ph type="body"/>
          </p:nvPr>
        </p:nvSpPr>
        <p:spPr>
          <a:xfrm>
            <a:off x="350316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27" name="PlaceHolder 7"/>
          <p:cNvSpPr>
            <a:spLocks noGrp="1"/>
          </p:cNvSpPr>
          <p:nvPr>
            <p:ph type="body"/>
          </p:nvPr>
        </p:nvSpPr>
        <p:spPr>
          <a:xfrm>
            <a:off x="650196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3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3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142" name="PlaceHolder 2"/>
          <p:cNvSpPr>
            <a:spLocks noGrp="1"/>
          </p:cNvSpPr>
          <p:nvPr>
            <p:ph type="subTitle"/>
          </p:nvPr>
        </p:nvSpPr>
        <p:spPr>
          <a:xfrm>
            <a:off x="504000" y="1769040"/>
            <a:ext cx="8870040" cy="438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3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144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887004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4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146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47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4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</p:spTree>
  </p:cSld>
</p:sldLayout>
</file>

<file path=ppt/slideLayouts/slideLayout4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1640" cy="585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4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151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52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53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4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155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56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57" name="PlaceHolder 4"/>
          <p:cNvSpPr>
            <a:spLocks noGrp="1"/>
          </p:cNvSpPr>
          <p:nvPr>
            <p:ph type="body"/>
          </p:nvPr>
        </p:nvSpPr>
        <p:spPr>
          <a:xfrm>
            <a:off x="5049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4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60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61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4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64" name="PlaceHolder 3"/>
          <p:cNvSpPr>
            <a:spLocks noGrp="1"/>
          </p:cNvSpPr>
          <p:nvPr>
            <p:ph type="body"/>
          </p:nvPr>
        </p:nvSpPr>
        <p:spPr>
          <a:xfrm>
            <a:off x="504000" y="405936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4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67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68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69" name="PlaceHolder 5"/>
          <p:cNvSpPr>
            <a:spLocks noGrp="1"/>
          </p:cNvSpPr>
          <p:nvPr>
            <p:ph type="body"/>
          </p:nvPr>
        </p:nvSpPr>
        <p:spPr>
          <a:xfrm>
            <a:off x="5049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4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72" name="PlaceHolder 3"/>
          <p:cNvSpPr>
            <a:spLocks noGrp="1"/>
          </p:cNvSpPr>
          <p:nvPr>
            <p:ph type="body"/>
          </p:nvPr>
        </p:nvSpPr>
        <p:spPr>
          <a:xfrm>
            <a:off x="350316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73" name="PlaceHolder 4"/>
          <p:cNvSpPr>
            <a:spLocks noGrp="1"/>
          </p:cNvSpPr>
          <p:nvPr>
            <p:ph type="body"/>
          </p:nvPr>
        </p:nvSpPr>
        <p:spPr>
          <a:xfrm>
            <a:off x="650196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74" name="PlaceHolder 5"/>
          <p:cNvSpPr>
            <a:spLocks noGrp="1"/>
          </p:cNvSpPr>
          <p:nvPr>
            <p:ph type="body"/>
          </p:nvPr>
        </p:nvSpPr>
        <p:spPr>
          <a:xfrm>
            <a:off x="50400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75" name="PlaceHolder 6"/>
          <p:cNvSpPr>
            <a:spLocks noGrp="1"/>
          </p:cNvSpPr>
          <p:nvPr>
            <p:ph type="body"/>
          </p:nvPr>
        </p:nvSpPr>
        <p:spPr>
          <a:xfrm>
            <a:off x="350316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76" name="PlaceHolder 7"/>
          <p:cNvSpPr>
            <a:spLocks noGrp="1"/>
          </p:cNvSpPr>
          <p:nvPr>
            <p:ph type="body"/>
          </p:nvPr>
        </p:nvSpPr>
        <p:spPr>
          <a:xfrm>
            <a:off x="650196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4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5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188" name="PlaceHolder 2"/>
          <p:cNvSpPr>
            <a:spLocks noGrp="1"/>
          </p:cNvSpPr>
          <p:nvPr>
            <p:ph type="subTitle"/>
          </p:nvPr>
        </p:nvSpPr>
        <p:spPr>
          <a:xfrm>
            <a:off x="504000" y="1769040"/>
            <a:ext cx="8870040" cy="438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5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190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887004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5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93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5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</p:spTree>
  </p:cSld>
</p:sldLayout>
</file>

<file path=ppt/slideLayouts/slideLayout5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1640" cy="585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5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197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98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99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5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201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02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03" name="PlaceHolder 4"/>
          <p:cNvSpPr>
            <a:spLocks noGrp="1"/>
          </p:cNvSpPr>
          <p:nvPr>
            <p:ph type="body"/>
          </p:nvPr>
        </p:nvSpPr>
        <p:spPr>
          <a:xfrm>
            <a:off x="5049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5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205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06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07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5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209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10" name="PlaceHolder 3"/>
          <p:cNvSpPr>
            <a:spLocks noGrp="1"/>
          </p:cNvSpPr>
          <p:nvPr>
            <p:ph type="body"/>
          </p:nvPr>
        </p:nvSpPr>
        <p:spPr>
          <a:xfrm>
            <a:off x="504000" y="405936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5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212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13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14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15" name="PlaceHolder 5"/>
          <p:cNvSpPr>
            <a:spLocks noGrp="1"/>
          </p:cNvSpPr>
          <p:nvPr>
            <p:ph type="body"/>
          </p:nvPr>
        </p:nvSpPr>
        <p:spPr>
          <a:xfrm>
            <a:off x="5049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6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217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18" name="PlaceHolder 3"/>
          <p:cNvSpPr>
            <a:spLocks noGrp="1"/>
          </p:cNvSpPr>
          <p:nvPr>
            <p:ph type="body"/>
          </p:nvPr>
        </p:nvSpPr>
        <p:spPr>
          <a:xfrm>
            <a:off x="350316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19" name="PlaceHolder 4"/>
          <p:cNvSpPr>
            <a:spLocks noGrp="1"/>
          </p:cNvSpPr>
          <p:nvPr>
            <p:ph type="body"/>
          </p:nvPr>
        </p:nvSpPr>
        <p:spPr>
          <a:xfrm>
            <a:off x="650196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20" name="PlaceHolder 5"/>
          <p:cNvSpPr>
            <a:spLocks noGrp="1"/>
          </p:cNvSpPr>
          <p:nvPr>
            <p:ph type="body"/>
          </p:nvPr>
        </p:nvSpPr>
        <p:spPr>
          <a:xfrm>
            <a:off x="50400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21" name="PlaceHolder 6"/>
          <p:cNvSpPr>
            <a:spLocks noGrp="1"/>
          </p:cNvSpPr>
          <p:nvPr>
            <p:ph type="body"/>
          </p:nvPr>
        </p:nvSpPr>
        <p:spPr>
          <a:xfrm>
            <a:off x="350316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22" name="PlaceHolder 7"/>
          <p:cNvSpPr>
            <a:spLocks noGrp="1"/>
          </p:cNvSpPr>
          <p:nvPr>
            <p:ph type="body"/>
          </p:nvPr>
        </p:nvSpPr>
        <p:spPr>
          <a:xfrm>
            <a:off x="650196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6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6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234" name="PlaceHolder 2"/>
          <p:cNvSpPr>
            <a:spLocks noGrp="1"/>
          </p:cNvSpPr>
          <p:nvPr>
            <p:ph type="subTitle"/>
          </p:nvPr>
        </p:nvSpPr>
        <p:spPr>
          <a:xfrm>
            <a:off x="504000" y="1769040"/>
            <a:ext cx="8870040" cy="438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6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236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887004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6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238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39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6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</p:spTree>
  </p:cSld>
</p:sldLayout>
</file>

<file path=ppt/slideLayouts/slideLayout6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1640" cy="585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6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243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44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45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6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247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48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49" name="PlaceHolder 4"/>
          <p:cNvSpPr>
            <a:spLocks noGrp="1"/>
          </p:cNvSpPr>
          <p:nvPr>
            <p:ph type="body"/>
          </p:nvPr>
        </p:nvSpPr>
        <p:spPr>
          <a:xfrm>
            <a:off x="5049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6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251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52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53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7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255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56" name="PlaceHolder 3"/>
          <p:cNvSpPr>
            <a:spLocks noGrp="1"/>
          </p:cNvSpPr>
          <p:nvPr>
            <p:ph type="body"/>
          </p:nvPr>
        </p:nvSpPr>
        <p:spPr>
          <a:xfrm>
            <a:off x="504000" y="405936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7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258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59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60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61" name="PlaceHolder 5"/>
          <p:cNvSpPr>
            <a:spLocks noGrp="1"/>
          </p:cNvSpPr>
          <p:nvPr>
            <p:ph type="body"/>
          </p:nvPr>
        </p:nvSpPr>
        <p:spPr>
          <a:xfrm>
            <a:off x="5049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7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263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64" name="PlaceHolder 3"/>
          <p:cNvSpPr>
            <a:spLocks noGrp="1"/>
          </p:cNvSpPr>
          <p:nvPr>
            <p:ph type="body"/>
          </p:nvPr>
        </p:nvSpPr>
        <p:spPr>
          <a:xfrm>
            <a:off x="350316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65" name="PlaceHolder 4"/>
          <p:cNvSpPr>
            <a:spLocks noGrp="1"/>
          </p:cNvSpPr>
          <p:nvPr>
            <p:ph type="body"/>
          </p:nvPr>
        </p:nvSpPr>
        <p:spPr>
          <a:xfrm>
            <a:off x="650196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66" name="PlaceHolder 5"/>
          <p:cNvSpPr>
            <a:spLocks noGrp="1"/>
          </p:cNvSpPr>
          <p:nvPr>
            <p:ph type="body"/>
          </p:nvPr>
        </p:nvSpPr>
        <p:spPr>
          <a:xfrm>
            <a:off x="50400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67" name="PlaceHolder 6"/>
          <p:cNvSpPr>
            <a:spLocks noGrp="1"/>
          </p:cNvSpPr>
          <p:nvPr>
            <p:ph type="body"/>
          </p:nvPr>
        </p:nvSpPr>
        <p:spPr>
          <a:xfrm>
            <a:off x="350316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68" name="PlaceHolder 7"/>
          <p:cNvSpPr>
            <a:spLocks noGrp="1"/>
          </p:cNvSpPr>
          <p:nvPr>
            <p:ph type="body"/>
          </p:nvPr>
        </p:nvSpPr>
        <p:spPr>
          <a:xfrm>
            <a:off x="650196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7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7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275" name="PlaceHolder 2"/>
          <p:cNvSpPr>
            <a:spLocks noGrp="1"/>
          </p:cNvSpPr>
          <p:nvPr>
            <p:ph type="subTitle"/>
          </p:nvPr>
        </p:nvSpPr>
        <p:spPr>
          <a:xfrm>
            <a:off x="504000" y="1769040"/>
            <a:ext cx="8870040" cy="438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7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277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887004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7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279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80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7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</p:spTree>
  </p:cSld>
</p:sldLayout>
</file>

<file path=ppt/slideLayouts/slideLayout7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1640" cy="585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7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284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85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86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8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288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89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90" name="PlaceHolder 4"/>
          <p:cNvSpPr>
            <a:spLocks noGrp="1"/>
          </p:cNvSpPr>
          <p:nvPr>
            <p:ph type="body"/>
          </p:nvPr>
        </p:nvSpPr>
        <p:spPr>
          <a:xfrm>
            <a:off x="5049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8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292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93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94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8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296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97" name="PlaceHolder 3"/>
          <p:cNvSpPr>
            <a:spLocks noGrp="1"/>
          </p:cNvSpPr>
          <p:nvPr>
            <p:ph type="body"/>
          </p:nvPr>
        </p:nvSpPr>
        <p:spPr>
          <a:xfrm>
            <a:off x="504000" y="405936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8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299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00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01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02" name="PlaceHolder 5"/>
          <p:cNvSpPr>
            <a:spLocks noGrp="1"/>
          </p:cNvSpPr>
          <p:nvPr>
            <p:ph type="body"/>
          </p:nvPr>
        </p:nvSpPr>
        <p:spPr>
          <a:xfrm>
            <a:off x="5049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8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304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05" name="PlaceHolder 3"/>
          <p:cNvSpPr>
            <a:spLocks noGrp="1"/>
          </p:cNvSpPr>
          <p:nvPr>
            <p:ph type="body"/>
          </p:nvPr>
        </p:nvSpPr>
        <p:spPr>
          <a:xfrm>
            <a:off x="350316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06" name="PlaceHolder 4"/>
          <p:cNvSpPr>
            <a:spLocks noGrp="1"/>
          </p:cNvSpPr>
          <p:nvPr>
            <p:ph type="body"/>
          </p:nvPr>
        </p:nvSpPr>
        <p:spPr>
          <a:xfrm>
            <a:off x="650196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07" name="PlaceHolder 5"/>
          <p:cNvSpPr>
            <a:spLocks noGrp="1"/>
          </p:cNvSpPr>
          <p:nvPr>
            <p:ph type="body"/>
          </p:nvPr>
        </p:nvSpPr>
        <p:spPr>
          <a:xfrm>
            <a:off x="50400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08" name="PlaceHolder 6"/>
          <p:cNvSpPr>
            <a:spLocks noGrp="1"/>
          </p:cNvSpPr>
          <p:nvPr>
            <p:ph type="body"/>
          </p:nvPr>
        </p:nvSpPr>
        <p:spPr>
          <a:xfrm>
            <a:off x="350316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09" name="PlaceHolder 7"/>
          <p:cNvSpPr>
            <a:spLocks noGrp="1"/>
          </p:cNvSpPr>
          <p:nvPr>
            <p:ph type="body"/>
          </p:nvPr>
        </p:nvSpPr>
        <p:spPr>
          <a:xfrm>
            <a:off x="650196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8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8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321" name="PlaceHolder 2"/>
          <p:cNvSpPr>
            <a:spLocks noGrp="1"/>
          </p:cNvSpPr>
          <p:nvPr>
            <p:ph type="subTitle"/>
          </p:nvPr>
        </p:nvSpPr>
        <p:spPr>
          <a:xfrm>
            <a:off x="504000" y="1769040"/>
            <a:ext cx="8870040" cy="438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8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323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887004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8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325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8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</p:spTree>
  </p:cSld>
</p:sldLayout>
</file>

<file path=ppt/slideLayouts/slideLayout9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1640" cy="585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9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330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32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9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334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36" name="PlaceHolder 4"/>
          <p:cNvSpPr>
            <a:spLocks noGrp="1"/>
          </p:cNvSpPr>
          <p:nvPr>
            <p:ph type="body"/>
          </p:nvPr>
        </p:nvSpPr>
        <p:spPr>
          <a:xfrm>
            <a:off x="5049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9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338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40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9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342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body"/>
          </p:nvPr>
        </p:nvSpPr>
        <p:spPr>
          <a:xfrm>
            <a:off x="504000" y="405936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9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345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47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48" name="PlaceHolder 5"/>
          <p:cNvSpPr>
            <a:spLocks noGrp="1"/>
          </p:cNvSpPr>
          <p:nvPr>
            <p:ph type="body"/>
          </p:nvPr>
        </p:nvSpPr>
        <p:spPr>
          <a:xfrm>
            <a:off x="5049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9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350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body"/>
          </p:nvPr>
        </p:nvSpPr>
        <p:spPr>
          <a:xfrm>
            <a:off x="350316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52" name="PlaceHolder 4"/>
          <p:cNvSpPr>
            <a:spLocks noGrp="1"/>
          </p:cNvSpPr>
          <p:nvPr>
            <p:ph type="body"/>
          </p:nvPr>
        </p:nvSpPr>
        <p:spPr>
          <a:xfrm>
            <a:off x="650196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53" name="PlaceHolder 5"/>
          <p:cNvSpPr>
            <a:spLocks noGrp="1"/>
          </p:cNvSpPr>
          <p:nvPr>
            <p:ph type="body"/>
          </p:nvPr>
        </p:nvSpPr>
        <p:spPr>
          <a:xfrm>
            <a:off x="50400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54" name="PlaceHolder 6"/>
          <p:cNvSpPr>
            <a:spLocks noGrp="1"/>
          </p:cNvSpPr>
          <p:nvPr>
            <p:ph type="body"/>
          </p:nvPr>
        </p:nvSpPr>
        <p:spPr>
          <a:xfrm>
            <a:off x="350316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55" name="PlaceHolder 7"/>
          <p:cNvSpPr>
            <a:spLocks noGrp="1"/>
          </p:cNvSpPr>
          <p:nvPr>
            <p:ph type="body"/>
          </p:nvPr>
        </p:nvSpPr>
        <p:spPr>
          <a:xfrm>
            <a:off x="650196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9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9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359" name="PlaceHolder 2"/>
          <p:cNvSpPr>
            <a:spLocks noGrp="1"/>
          </p:cNvSpPr>
          <p:nvPr>
            <p:ph type="subTitle"/>
          </p:nvPr>
        </p:nvSpPr>
        <p:spPr>
          <a:xfrm>
            <a:off x="504000" y="1769040"/>
            <a:ext cx="8870040" cy="438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9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361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887004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0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363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0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</p:spTree>
  </p:cSld>
</p:sldLayout>
</file>

<file path=ppt/slideLayouts/slideLayout10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6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1640" cy="585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0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368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70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0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372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74" name="PlaceHolder 4"/>
          <p:cNvSpPr>
            <a:spLocks noGrp="1"/>
          </p:cNvSpPr>
          <p:nvPr>
            <p:ph type="body"/>
          </p:nvPr>
        </p:nvSpPr>
        <p:spPr>
          <a:xfrm>
            <a:off x="5049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0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376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78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0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380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body"/>
          </p:nvPr>
        </p:nvSpPr>
        <p:spPr>
          <a:xfrm>
            <a:off x="504000" y="405936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0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383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85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86" name="PlaceHolder 5"/>
          <p:cNvSpPr>
            <a:spLocks noGrp="1"/>
          </p:cNvSpPr>
          <p:nvPr>
            <p:ph type="body"/>
          </p:nvPr>
        </p:nvSpPr>
        <p:spPr>
          <a:xfrm>
            <a:off x="5049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0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388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body"/>
          </p:nvPr>
        </p:nvSpPr>
        <p:spPr>
          <a:xfrm>
            <a:off x="350316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90" name="PlaceHolder 4"/>
          <p:cNvSpPr>
            <a:spLocks noGrp="1"/>
          </p:cNvSpPr>
          <p:nvPr>
            <p:ph type="body"/>
          </p:nvPr>
        </p:nvSpPr>
        <p:spPr>
          <a:xfrm>
            <a:off x="650196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91" name="PlaceHolder 5"/>
          <p:cNvSpPr>
            <a:spLocks noGrp="1"/>
          </p:cNvSpPr>
          <p:nvPr>
            <p:ph type="body"/>
          </p:nvPr>
        </p:nvSpPr>
        <p:spPr>
          <a:xfrm>
            <a:off x="50400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92" name="PlaceHolder 6"/>
          <p:cNvSpPr>
            <a:spLocks noGrp="1"/>
          </p:cNvSpPr>
          <p:nvPr>
            <p:ph type="body"/>
          </p:nvPr>
        </p:nvSpPr>
        <p:spPr>
          <a:xfrm>
            <a:off x="350316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93" name="PlaceHolder 7"/>
          <p:cNvSpPr>
            <a:spLocks noGrp="1"/>
          </p:cNvSpPr>
          <p:nvPr>
            <p:ph type="body"/>
          </p:nvPr>
        </p:nvSpPr>
        <p:spPr>
          <a:xfrm>
            <a:off x="650196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0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404" name="PlaceHolder 2"/>
          <p:cNvSpPr>
            <a:spLocks noGrp="1"/>
          </p:cNvSpPr>
          <p:nvPr>
            <p:ph type="subTitle"/>
          </p:nvPr>
        </p:nvSpPr>
        <p:spPr>
          <a:xfrm>
            <a:off x="504000" y="1769040"/>
            <a:ext cx="8870040" cy="438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406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887004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408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09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</p:spTree>
  </p:cSld>
</p:sldLayout>
</file>

<file path=ppt/slideLayouts/slideLayout1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1640" cy="585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413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14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15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417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18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19" name="PlaceHolder 4"/>
          <p:cNvSpPr>
            <a:spLocks noGrp="1"/>
          </p:cNvSpPr>
          <p:nvPr>
            <p:ph type="body"/>
          </p:nvPr>
        </p:nvSpPr>
        <p:spPr>
          <a:xfrm>
            <a:off x="5049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421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22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23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425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26" name="PlaceHolder 3"/>
          <p:cNvSpPr>
            <a:spLocks noGrp="1"/>
          </p:cNvSpPr>
          <p:nvPr>
            <p:ph type="body"/>
          </p:nvPr>
        </p:nvSpPr>
        <p:spPr>
          <a:xfrm>
            <a:off x="504000" y="405936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428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29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30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31" name="PlaceHolder 5"/>
          <p:cNvSpPr>
            <a:spLocks noGrp="1"/>
          </p:cNvSpPr>
          <p:nvPr>
            <p:ph type="body"/>
          </p:nvPr>
        </p:nvSpPr>
        <p:spPr>
          <a:xfrm>
            <a:off x="5049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433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34" name="PlaceHolder 3"/>
          <p:cNvSpPr>
            <a:spLocks noGrp="1"/>
          </p:cNvSpPr>
          <p:nvPr>
            <p:ph type="body"/>
          </p:nvPr>
        </p:nvSpPr>
        <p:spPr>
          <a:xfrm>
            <a:off x="350316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35" name="PlaceHolder 4"/>
          <p:cNvSpPr>
            <a:spLocks noGrp="1"/>
          </p:cNvSpPr>
          <p:nvPr>
            <p:ph type="body"/>
          </p:nvPr>
        </p:nvSpPr>
        <p:spPr>
          <a:xfrm>
            <a:off x="650196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36" name="PlaceHolder 5"/>
          <p:cNvSpPr>
            <a:spLocks noGrp="1"/>
          </p:cNvSpPr>
          <p:nvPr>
            <p:ph type="body"/>
          </p:nvPr>
        </p:nvSpPr>
        <p:spPr>
          <a:xfrm>
            <a:off x="50400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37" name="PlaceHolder 6"/>
          <p:cNvSpPr>
            <a:spLocks noGrp="1"/>
          </p:cNvSpPr>
          <p:nvPr>
            <p:ph type="body"/>
          </p:nvPr>
        </p:nvSpPr>
        <p:spPr>
          <a:xfrm>
            <a:off x="350316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38" name="PlaceHolder 7"/>
          <p:cNvSpPr>
            <a:spLocks noGrp="1"/>
          </p:cNvSpPr>
          <p:nvPr>
            <p:ph type="body"/>
          </p:nvPr>
        </p:nvSpPr>
        <p:spPr>
          <a:xfrm>
            <a:off x="650196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445" name="PlaceHolder 2"/>
          <p:cNvSpPr>
            <a:spLocks noGrp="1"/>
          </p:cNvSpPr>
          <p:nvPr>
            <p:ph type="subTitle"/>
          </p:nvPr>
        </p:nvSpPr>
        <p:spPr>
          <a:xfrm>
            <a:off x="504000" y="1769040"/>
            <a:ext cx="8870040" cy="438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447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887004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449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50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2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</p:spTree>
  </p:cSld>
</p:sldLayout>
</file>

<file path=ppt/slideLayouts/slideLayout12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1640" cy="585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2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454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55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56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2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458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59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60" name="PlaceHolder 4"/>
          <p:cNvSpPr>
            <a:spLocks noGrp="1"/>
          </p:cNvSpPr>
          <p:nvPr>
            <p:ph type="body"/>
          </p:nvPr>
        </p:nvSpPr>
        <p:spPr>
          <a:xfrm>
            <a:off x="5049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2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462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63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64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3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466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67" name="PlaceHolder 3"/>
          <p:cNvSpPr>
            <a:spLocks noGrp="1"/>
          </p:cNvSpPr>
          <p:nvPr>
            <p:ph type="body"/>
          </p:nvPr>
        </p:nvSpPr>
        <p:spPr>
          <a:xfrm>
            <a:off x="504000" y="4059360"/>
            <a:ext cx="887004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3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469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70" name="PlaceHolder 3"/>
          <p:cNvSpPr>
            <a:spLocks noGrp="1"/>
          </p:cNvSpPr>
          <p:nvPr>
            <p:ph type="body"/>
          </p:nvPr>
        </p:nvSpPr>
        <p:spPr>
          <a:xfrm>
            <a:off x="5049000" y="176904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71" name="PlaceHolder 4"/>
          <p:cNvSpPr>
            <a:spLocks noGrp="1"/>
          </p:cNvSpPr>
          <p:nvPr>
            <p:ph type="body"/>
          </p:nvPr>
        </p:nvSpPr>
        <p:spPr>
          <a:xfrm>
            <a:off x="504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72" name="PlaceHolder 5"/>
          <p:cNvSpPr>
            <a:spLocks noGrp="1"/>
          </p:cNvSpPr>
          <p:nvPr>
            <p:ph type="body"/>
          </p:nvPr>
        </p:nvSpPr>
        <p:spPr>
          <a:xfrm>
            <a:off x="5049000" y="4059360"/>
            <a:ext cx="43282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Layouts/slideLayout13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474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75" name="PlaceHolder 3"/>
          <p:cNvSpPr>
            <a:spLocks noGrp="1"/>
          </p:cNvSpPr>
          <p:nvPr>
            <p:ph type="body"/>
          </p:nvPr>
        </p:nvSpPr>
        <p:spPr>
          <a:xfrm>
            <a:off x="350316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76" name="PlaceHolder 4"/>
          <p:cNvSpPr>
            <a:spLocks noGrp="1"/>
          </p:cNvSpPr>
          <p:nvPr>
            <p:ph type="body"/>
          </p:nvPr>
        </p:nvSpPr>
        <p:spPr>
          <a:xfrm>
            <a:off x="6501960" y="176904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77" name="PlaceHolder 5"/>
          <p:cNvSpPr>
            <a:spLocks noGrp="1"/>
          </p:cNvSpPr>
          <p:nvPr>
            <p:ph type="body"/>
          </p:nvPr>
        </p:nvSpPr>
        <p:spPr>
          <a:xfrm>
            <a:off x="50400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78" name="PlaceHolder 6"/>
          <p:cNvSpPr>
            <a:spLocks noGrp="1"/>
          </p:cNvSpPr>
          <p:nvPr>
            <p:ph type="body"/>
          </p:nvPr>
        </p:nvSpPr>
        <p:spPr>
          <a:xfrm>
            <a:off x="350316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79" name="PlaceHolder 7"/>
          <p:cNvSpPr>
            <a:spLocks noGrp="1"/>
          </p:cNvSpPr>
          <p:nvPr>
            <p:ph type="body"/>
          </p:nvPr>
        </p:nvSpPr>
        <p:spPr>
          <a:xfrm>
            <a:off x="6501960" y="4059360"/>
            <a:ext cx="2855880" cy="2091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latin typeface="Aria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image" Target="../media/image1.png"/><Relationship Id="rId3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7.xml"/><Relationship Id="rId6" Type="http://schemas.openxmlformats.org/officeDocument/2006/relationships/slideLayout" Target="../slideLayouts/slideLayout28.xml"/><Relationship Id="rId7" Type="http://schemas.openxmlformats.org/officeDocument/2006/relationships/slideLayout" Target="../slideLayouts/slideLayout29.xml"/><Relationship Id="rId8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4.xml"/><Relationship Id="rId13" Type="http://schemas.openxmlformats.org/officeDocument/2006/relationships/slideLayout" Target="../slideLayouts/slideLayout35.xml"/><Relationship Id="rId14" Type="http://schemas.openxmlformats.org/officeDocument/2006/relationships/slideLayout" Target="../slideLayouts/slideLayout36.xml"/>
</Relationships>
</file>

<file path=ppt/slideMasters/_rels/slideMaster4.xml.rels><?xml version="1.0" encoding="UTF-8"?>
<Relationships xmlns="http://schemas.openxmlformats.org/package/2006/relationships"><Relationship Id="rId1" Type="http://schemas.openxmlformats.org/officeDocument/2006/relationships/theme" Target="../theme/theme4.xml"/><Relationship Id="rId2" Type="http://schemas.openxmlformats.org/officeDocument/2006/relationships/slideLayout" Target="../slideLayouts/slideLayout37.xml"/><Relationship Id="rId3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9.xml"/><Relationship Id="rId5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2.xml"/><Relationship Id="rId8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46.xml"/><Relationship Id="rId12" Type="http://schemas.openxmlformats.org/officeDocument/2006/relationships/slideLayout" Target="../slideLayouts/slideLayout47.xml"/><Relationship Id="rId13" Type="http://schemas.openxmlformats.org/officeDocument/2006/relationships/slideLayout" Target="../slideLayouts/slideLayout48.xml"/>
</Relationships>
</file>

<file path=ppt/slideMasters/_rels/slideMaster5.xml.rels><?xml version="1.0" encoding="UTF-8"?>
<Relationships xmlns="http://schemas.openxmlformats.org/package/2006/relationships"><Relationship Id="rId1" Type="http://schemas.openxmlformats.org/officeDocument/2006/relationships/theme" Target="../theme/theme5.xml"/><Relationship Id="rId2" Type="http://schemas.openxmlformats.org/officeDocument/2006/relationships/image" Target="../media/image2.png"/><Relationship Id="rId3" Type="http://schemas.openxmlformats.org/officeDocument/2006/relationships/slideLayout" Target="../slideLayouts/slideLayout49.xml"/><Relationship Id="rId4" Type="http://schemas.openxmlformats.org/officeDocument/2006/relationships/slideLayout" Target="../slideLayouts/slideLayout50.xml"/><Relationship Id="rId5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3.xml"/><Relationship Id="rId8" Type="http://schemas.openxmlformats.org/officeDocument/2006/relationships/slideLayout" Target="../slideLayouts/slideLayout54.xml"/><Relationship Id="rId9" Type="http://schemas.openxmlformats.org/officeDocument/2006/relationships/slideLayout" Target="../slideLayouts/slideLayout55.xml"/><Relationship Id="rId10" Type="http://schemas.openxmlformats.org/officeDocument/2006/relationships/slideLayout" Target="../slideLayouts/slideLayout56.xml"/><Relationship Id="rId11" Type="http://schemas.openxmlformats.org/officeDocument/2006/relationships/slideLayout" Target="../slideLayouts/slideLayout57.xml"/><Relationship Id="rId12" Type="http://schemas.openxmlformats.org/officeDocument/2006/relationships/slideLayout" Target="../slideLayouts/slideLayout58.xml"/><Relationship Id="rId13" Type="http://schemas.openxmlformats.org/officeDocument/2006/relationships/slideLayout" Target="../slideLayouts/slideLayout59.xml"/><Relationship Id="rId14" Type="http://schemas.openxmlformats.org/officeDocument/2006/relationships/slideLayout" Target="../slideLayouts/slideLayout60.xml"/>
</Relationships>
</file>

<file path=ppt/slideMasters/_rels/slideMaster6.xml.rels><?xml version="1.0" encoding="UTF-8"?>
<Relationships xmlns="http://schemas.openxmlformats.org/package/2006/relationships"><Relationship Id="rId1" Type="http://schemas.openxmlformats.org/officeDocument/2006/relationships/theme" Target="../theme/theme6.xml"/><Relationship Id="rId2" Type="http://schemas.openxmlformats.org/officeDocument/2006/relationships/image" Target="../media/image3.png"/><Relationship Id="rId3" Type="http://schemas.openxmlformats.org/officeDocument/2006/relationships/slideLayout" Target="../slideLayouts/slideLayout61.xml"/><Relationship Id="rId4" Type="http://schemas.openxmlformats.org/officeDocument/2006/relationships/slideLayout" Target="../slideLayouts/slideLayout62.xml"/><Relationship Id="rId5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4.xml"/><Relationship Id="rId7" Type="http://schemas.openxmlformats.org/officeDocument/2006/relationships/slideLayout" Target="../slideLayouts/slideLayout65.xml"/><Relationship Id="rId8" Type="http://schemas.openxmlformats.org/officeDocument/2006/relationships/slideLayout" Target="../slideLayouts/slideLayout66.xml"/><Relationship Id="rId9" Type="http://schemas.openxmlformats.org/officeDocument/2006/relationships/slideLayout" Target="../slideLayouts/slideLayout67.xml"/><Relationship Id="rId10" Type="http://schemas.openxmlformats.org/officeDocument/2006/relationships/slideLayout" Target="../slideLayouts/slideLayout68.xml"/><Relationship Id="rId11" Type="http://schemas.openxmlformats.org/officeDocument/2006/relationships/slideLayout" Target="../slideLayouts/slideLayout69.xml"/><Relationship Id="rId12" Type="http://schemas.openxmlformats.org/officeDocument/2006/relationships/slideLayout" Target="../slideLayouts/slideLayout70.xml"/><Relationship Id="rId13" Type="http://schemas.openxmlformats.org/officeDocument/2006/relationships/slideLayout" Target="../slideLayouts/slideLayout71.xml"/><Relationship Id="rId14" Type="http://schemas.openxmlformats.org/officeDocument/2006/relationships/slideLayout" Target="../slideLayouts/slideLayout72.xml"/>
</Relationships>
</file>

<file path=ppt/slideMasters/_rels/slideMaster7.xml.rels><?xml version="1.0" encoding="UTF-8"?>
<Relationships xmlns="http://schemas.openxmlformats.org/package/2006/relationships"><Relationship Id="rId1" Type="http://schemas.openxmlformats.org/officeDocument/2006/relationships/theme" Target="../theme/theme7.xml"/><Relationship Id="rId2" Type="http://schemas.openxmlformats.org/officeDocument/2006/relationships/slideLayout" Target="../slideLayouts/slideLayout73.xml"/><Relationship Id="rId3" Type="http://schemas.openxmlformats.org/officeDocument/2006/relationships/slideLayout" Target="../slideLayouts/slideLayout74.xml"/><Relationship Id="rId4" Type="http://schemas.openxmlformats.org/officeDocument/2006/relationships/slideLayout" Target="../slideLayouts/slideLayout75.xml"/><Relationship Id="rId5" Type="http://schemas.openxmlformats.org/officeDocument/2006/relationships/slideLayout" Target="../slideLayouts/slideLayout76.xml"/><Relationship Id="rId6" Type="http://schemas.openxmlformats.org/officeDocument/2006/relationships/slideLayout" Target="../slideLayouts/slideLayout77.xml"/><Relationship Id="rId7" Type="http://schemas.openxmlformats.org/officeDocument/2006/relationships/slideLayout" Target="../slideLayouts/slideLayout78.xml"/><Relationship Id="rId8" Type="http://schemas.openxmlformats.org/officeDocument/2006/relationships/slideLayout" Target="../slideLayouts/slideLayout79.xml"/><Relationship Id="rId9" Type="http://schemas.openxmlformats.org/officeDocument/2006/relationships/slideLayout" Target="../slideLayouts/slideLayout80.xml"/><Relationship Id="rId10" Type="http://schemas.openxmlformats.org/officeDocument/2006/relationships/slideLayout" Target="../slideLayouts/slideLayout81.xml"/><Relationship Id="rId11" Type="http://schemas.openxmlformats.org/officeDocument/2006/relationships/slideLayout" Target="../slideLayouts/slideLayout82.xml"/><Relationship Id="rId12" Type="http://schemas.openxmlformats.org/officeDocument/2006/relationships/slideLayout" Target="../slideLayouts/slideLayout83.xml"/><Relationship Id="rId13" Type="http://schemas.openxmlformats.org/officeDocument/2006/relationships/slideLayout" Target="../slideLayouts/slideLayout84.xml"/>
</Relationships>
</file>

<file path=ppt/slideMasters/_rels/slideMaster8.xml.rels><?xml version="1.0" encoding="UTF-8"?>
<Relationships xmlns="http://schemas.openxmlformats.org/package/2006/relationships"><Relationship Id="rId1" Type="http://schemas.openxmlformats.org/officeDocument/2006/relationships/theme" Target="../theme/theme8.xml"/><Relationship Id="rId2" Type="http://schemas.openxmlformats.org/officeDocument/2006/relationships/image" Target="../media/image4.png"/><Relationship Id="rId3" Type="http://schemas.openxmlformats.org/officeDocument/2006/relationships/slideLayout" Target="../slideLayouts/slideLayout85.xml"/><Relationship Id="rId4" Type="http://schemas.openxmlformats.org/officeDocument/2006/relationships/slideLayout" Target="../slideLayouts/slideLayout86.xml"/><Relationship Id="rId5" Type="http://schemas.openxmlformats.org/officeDocument/2006/relationships/slideLayout" Target="../slideLayouts/slideLayout87.xml"/><Relationship Id="rId6" Type="http://schemas.openxmlformats.org/officeDocument/2006/relationships/slideLayout" Target="../slideLayouts/slideLayout88.xml"/><Relationship Id="rId7" Type="http://schemas.openxmlformats.org/officeDocument/2006/relationships/slideLayout" Target="../slideLayouts/slideLayout89.xml"/><Relationship Id="rId8" Type="http://schemas.openxmlformats.org/officeDocument/2006/relationships/slideLayout" Target="../slideLayouts/slideLayout90.xml"/><Relationship Id="rId9" Type="http://schemas.openxmlformats.org/officeDocument/2006/relationships/slideLayout" Target="../slideLayouts/slideLayout91.xml"/><Relationship Id="rId10" Type="http://schemas.openxmlformats.org/officeDocument/2006/relationships/slideLayout" Target="../slideLayouts/slideLayout92.xml"/><Relationship Id="rId11" Type="http://schemas.openxmlformats.org/officeDocument/2006/relationships/slideLayout" Target="../slideLayouts/slideLayout93.xml"/><Relationship Id="rId12" Type="http://schemas.openxmlformats.org/officeDocument/2006/relationships/slideLayout" Target="../slideLayouts/slideLayout94.xml"/><Relationship Id="rId13" Type="http://schemas.openxmlformats.org/officeDocument/2006/relationships/slideLayout" Target="../slideLayouts/slideLayout95.xml"/><Relationship Id="rId14" Type="http://schemas.openxmlformats.org/officeDocument/2006/relationships/slideLayout" Target="../slideLayouts/slideLayout96.xml"/>
</Relationships>
</file>

<file path=ppt/slideMasters/_rels/slideMaster9.xml.rels><?xml version="1.0" encoding="UTF-8"?>
<Relationships xmlns="http://schemas.openxmlformats.org/package/2006/relationships"><Relationship Id="rId1" Type="http://schemas.openxmlformats.org/officeDocument/2006/relationships/theme" Target="../theme/theme9.xml"/><Relationship Id="rId2" Type="http://schemas.openxmlformats.org/officeDocument/2006/relationships/slideLayout" Target="../slideLayouts/slideLayout97.xml"/><Relationship Id="rId3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9.xml"/><Relationship Id="rId5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1.xml"/><Relationship Id="rId7" Type="http://schemas.openxmlformats.org/officeDocument/2006/relationships/slideLayout" Target="../slideLayouts/slideLayout102.xml"/><Relationship Id="rId8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06.xml"/><Relationship Id="rId12" Type="http://schemas.openxmlformats.org/officeDocument/2006/relationships/slideLayout" Target="../slideLayouts/slideLayout107.xml"/><Relationship Id="rId13" Type="http://schemas.openxmlformats.org/officeDocument/2006/relationships/slideLayout" Target="../slideLayouts/slideLayout108.xml"/>
</Relationships>
</file>

<file path=ppt/slideMasters/_rels/slideMaster10.xml.rels><?xml version="1.0" encoding="UTF-8"?>
<Relationships xmlns="http://schemas.openxmlformats.org/package/2006/relationships"><Relationship Id="rId1" Type="http://schemas.openxmlformats.org/officeDocument/2006/relationships/theme" Target="../theme/theme10.xml"/><Relationship Id="rId2" Type="http://schemas.openxmlformats.org/officeDocument/2006/relationships/slideLayout" Target="../slideLayouts/slideLayout109.xml"/><Relationship Id="rId3" Type="http://schemas.openxmlformats.org/officeDocument/2006/relationships/slideLayout" Target="../slideLayouts/slideLayout110.xml"/><Relationship Id="rId4" Type="http://schemas.openxmlformats.org/officeDocument/2006/relationships/slideLayout" Target="../slideLayouts/slideLayout111.xml"/><Relationship Id="rId5" Type="http://schemas.openxmlformats.org/officeDocument/2006/relationships/slideLayout" Target="../slideLayouts/slideLayout112.xml"/><Relationship Id="rId6" Type="http://schemas.openxmlformats.org/officeDocument/2006/relationships/slideLayout" Target="../slideLayouts/slideLayout113.xml"/><Relationship Id="rId7" Type="http://schemas.openxmlformats.org/officeDocument/2006/relationships/slideLayout" Target="../slideLayouts/slideLayout114.xml"/><Relationship Id="rId8" Type="http://schemas.openxmlformats.org/officeDocument/2006/relationships/slideLayout" Target="../slideLayouts/slideLayout115.xml"/><Relationship Id="rId9" Type="http://schemas.openxmlformats.org/officeDocument/2006/relationships/slideLayout" Target="../slideLayouts/slideLayout116.xml"/><Relationship Id="rId10" Type="http://schemas.openxmlformats.org/officeDocument/2006/relationships/slideLayout" Target="../slideLayouts/slideLayout117.xml"/><Relationship Id="rId11" Type="http://schemas.openxmlformats.org/officeDocument/2006/relationships/slideLayout" Target="../slideLayouts/slideLayout118.xml"/><Relationship Id="rId12" Type="http://schemas.openxmlformats.org/officeDocument/2006/relationships/slideLayout" Target="../slideLayouts/slideLayout119.xml"/><Relationship Id="rId13" Type="http://schemas.openxmlformats.org/officeDocument/2006/relationships/slideLayout" Target="../slideLayouts/slideLayout120.xml"/>
</Relationships>
</file>

<file path=ppt/slideMasters/_rels/slideMaster11.xml.rels><?xml version="1.0" encoding="UTF-8"?>
<Relationships xmlns="http://schemas.openxmlformats.org/package/2006/relationships"><Relationship Id="rId1" Type="http://schemas.openxmlformats.org/officeDocument/2006/relationships/theme" Target="../theme/theme11.xml"/><Relationship Id="rId2" Type="http://schemas.openxmlformats.org/officeDocument/2006/relationships/slideLayout" Target="../slideLayouts/slideLayout121.xml"/><Relationship Id="rId3" Type="http://schemas.openxmlformats.org/officeDocument/2006/relationships/slideLayout" Target="../slideLayouts/slideLayout122.xml"/><Relationship Id="rId4" Type="http://schemas.openxmlformats.org/officeDocument/2006/relationships/slideLayout" Target="../slideLayouts/slideLayout123.xml"/><Relationship Id="rId5" Type="http://schemas.openxmlformats.org/officeDocument/2006/relationships/slideLayout" Target="../slideLayouts/slideLayout124.xml"/><Relationship Id="rId6" Type="http://schemas.openxmlformats.org/officeDocument/2006/relationships/slideLayout" Target="../slideLayouts/slideLayout125.xml"/><Relationship Id="rId7" Type="http://schemas.openxmlformats.org/officeDocument/2006/relationships/slideLayout" Target="../slideLayouts/slideLayout126.xml"/><Relationship Id="rId8" Type="http://schemas.openxmlformats.org/officeDocument/2006/relationships/slideLayout" Target="../slideLayouts/slideLayout127.xml"/><Relationship Id="rId9" Type="http://schemas.openxmlformats.org/officeDocument/2006/relationships/slideLayout" Target="../slideLayouts/slideLayout128.xml"/><Relationship Id="rId10" Type="http://schemas.openxmlformats.org/officeDocument/2006/relationships/slideLayout" Target="../slideLayouts/slideLayout129.xml"/><Relationship Id="rId11" Type="http://schemas.openxmlformats.org/officeDocument/2006/relationships/slideLayout" Target="../slideLayouts/slideLayout130.xml"/><Relationship Id="rId12" Type="http://schemas.openxmlformats.org/officeDocument/2006/relationships/slideLayout" Target="../slideLayouts/slideLayout131.xml"/><Relationship Id="rId13" Type="http://schemas.openxmlformats.org/officeDocument/2006/relationships/slideLayout" Target="../slideLayouts/slideLayout132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Click to edit the </a:t>
            </a:r>
            <a:r>
              <a:rPr b="0" lang="en-US" sz="4400" spc="-1" strike="noStrike">
                <a:latin typeface="Arial"/>
              </a:rPr>
              <a:t>title text format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887004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Click to edit the outline text format</a:t>
            </a:r>
            <a:endParaRPr b="0" lang="en-US" sz="3200" spc="-1" strike="noStrike">
              <a:latin typeface="Arial"/>
            </a:endParaRPr>
          </a:p>
          <a:p>
            <a:pPr lvl="1" marL="864000" indent="-324000"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pc="-1" strike="noStrike">
                <a:latin typeface="Arial"/>
              </a:rPr>
              <a:t>Second Outline Level</a:t>
            </a:r>
            <a:endParaRPr b="0" lang="en-US" sz="2800" spc="-1" strike="noStrike">
              <a:latin typeface="Arial"/>
            </a:endParaRPr>
          </a:p>
          <a:p>
            <a:pPr lvl="2" marL="1296000" indent="-288000">
              <a:spcAft>
                <a:spcPts val="850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Arial"/>
              </a:rPr>
              <a:t>Third Outline Level</a:t>
            </a:r>
            <a:endParaRPr b="0" lang="en-US" sz="2400" spc="-1" strike="noStrike">
              <a:latin typeface="Arial"/>
            </a:endParaRPr>
          </a:p>
          <a:p>
            <a:pPr lvl="3" marL="1728000" indent="-216000">
              <a:spcAft>
                <a:spcPts val="567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000" spc="-1" strike="noStrike">
                <a:latin typeface="Arial"/>
              </a:rPr>
              <a:t>Fourth Outline Level</a:t>
            </a:r>
            <a:endParaRPr b="0" lang="en-US" sz="2000" spc="-1" strike="noStrike">
              <a:latin typeface="Arial"/>
            </a:endParaRPr>
          </a:p>
          <a:p>
            <a:pPr lvl="4" marL="2160000" indent="-216000"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Fifth Outline Level</a:t>
            </a:r>
            <a:endParaRPr b="0" lang="en-US" sz="2000" spc="-1" strike="noStrike">
              <a:latin typeface="Arial"/>
            </a:endParaRPr>
          </a:p>
          <a:p>
            <a:pPr lvl="5" marL="2592000" indent="-216000"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Sixth Outline Level</a:t>
            </a:r>
            <a:endParaRPr b="0" lang="en-US" sz="2000" spc="-1" strike="noStrike">
              <a:latin typeface="Arial"/>
            </a:endParaRPr>
          </a:p>
          <a:p>
            <a:pPr lvl="6" marL="3024000" indent="-216000"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Seventh Outline Level</a:t>
            </a:r>
            <a:endParaRPr b="0" lang="en-US" sz="2000" spc="-1" strike="noStrike">
              <a:latin typeface="Arial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dt"/>
          </p:nvPr>
        </p:nvSpPr>
        <p:spPr>
          <a:xfrm>
            <a:off x="504000" y="6887160"/>
            <a:ext cx="2348280" cy="521280"/>
          </a:xfrm>
          <a:prstGeom prst="rect">
            <a:avLst/>
          </a:prstGeom>
        </p:spPr>
        <p:txBody>
          <a:bodyPr lIns="0" rIns="0" tIns="0" bIns="0"/>
          <a:p>
            <a:r>
              <a:rPr b="0" lang="en-US" sz="1400" spc="-1" strike="noStrike">
                <a:latin typeface="Times New Roman"/>
              </a:rPr>
              <a:t>&lt;date/time&gt;</a:t>
            </a:r>
            <a:endParaRPr b="0" lang="en-US" sz="1400" spc="-1" strike="noStrike"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ftr"/>
          </p:nvPr>
        </p:nvSpPr>
        <p:spPr>
          <a:xfrm>
            <a:off x="3447360" y="6887160"/>
            <a:ext cx="3195000" cy="521280"/>
          </a:xfrm>
          <a:prstGeom prst="rect">
            <a:avLst/>
          </a:prstGeom>
        </p:spPr>
        <p:txBody>
          <a:bodyPr lIns="0" rIns="0" tIns="0" bIns="0"/>
          <a:p>
            <a:pPr algn="ctr"/>
            <a:r>
              <a:rPr b="0" lang="en-US" sz="1400" spc="-1" strike="noStrike">
                <a:latin typeface="Times New Roman"/>
              </a:rPr>
              <a:t>&lt;footer&gt;</a:t>
            </a:r>
            <a:endParaRPr b="0" lang="en-US" sz="1400" spc="-1" strike="noStrike"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sldNum"/>
          </p:nvPr>
        </p:nvSpPr>
        <p:spPr>
          <a:xfrm>
            <a:off x="7227360" y="6887160"/>
            <a:ext cx="2348280" cy="521280"/>
          </a:xfrm>
          <a:prstGeom prst="rect">
            <a:avLst/>
          </a:prstGeom>
        </p:spPr>
        <p:txBody>
          <a:bodyPr lIns="0" rIns="0" tIns="0" bIns="0"/>
          <a:p>
            <a:pPr algn="r"/>
            <a:fld id="{C3FE4E71-BF9D-41C1-81D2-F904F1FA83ED}" type="slidenum">
              <a:rPr b="0" lang="en-US" sz="1400" spc="-1" strike="noStrike">
                <a:latin typeface="Times New Roman"/>
              </a:rPr>
              <a:t>&lt;number&gt;</a:t>
            </a:fld>
            <a:endParaRPr b="0" lang="en-US" sz="1400" spc="-1" strike="noStrike">
              <a:latin typeface="Times New Roman"/>
            </a:endParaRPr>
          </a:p>
        </p:txBody>
      </p:sp>
      <p:sp>
        <p:nvSpPr>
          <p:cNvPr id="5" name="Line 6"/>
          <p:cNvSpPr/>
          <p:nvPr/>
        </p:nvSpPr>
        <p:spPr>
          <a:xfrm>
            <a:off x="0" y="7106400"/>
            <a:ext cx="8686800" cy="0"/>
          </a:xfrm>
          <a:prstGeom prst="line">
            <a:avLst/>
          </a:prstGeom>
          <a:ln w="18360">
            <a:solidFill>
              <a:srgbClr val="00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6" name="TextShape 7"/>
          <p:cNvSpPr txBox="1"/>
          <p:nvPr/>
        </p:nvSpPr>
        <p:spPr>
          <a:xfrm>
            <a:off x="-55440" y="7184160"/>
            <a:ext cx="8559360" cy="41652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0" i="1" lang="en-US" sz="2300" spc="-1" strike="noStrike">
                <a:latin typeface="Times New Roman"/>
              </a:rPr>
              <a:t>Christine Nattrass (UTK), CIPANP 2018</a:t>
            </a:r>
            <a:endParaRPr b="0" lang="en-US" sz="2300" spc="-1" strike="noStrike">
              <a:latin typeface="Arial"/>
            </a:endParaRPr>
          </a:p>
        </p:txBody>
      </p:sp>
      <p:sp>
        <p:nvSpPr>
          <p:cNvPr id="7" name="Line 8"/>
          <p:cNvSpPr/>
          <p:nvPr/>
        </p:nvSpPr>
        <p:spPr>
          <a:xfrm>
            <a:off x="-9360" y="7205040"/>
            <a:ext cx="8412480" cy="0"/>
          </a:xfrm>
          <a:prstGeom prst="line">
            <a:avLst/>
          </a:prstGeom>
          <a:ln w="18360">
            <a:solidFill>
              <a:srgbClr val="80808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8" name="TextShape 9"/>
          <p:cNvSpPr txBox="1"/>
          <p:nvPr/>
        </p:nvSpPr>
        <p:spPr>
          <a:xfrm>
            <a:off x="6035040" y="7192440"/>
            <a:ext cx="4012560" cy="42660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pPr algn="r"/>
            <a:fld id="{1A5839A6-DF99-4FEC-BCC9-187323DE9F53}" type="slidenum">
              <a:rPr b="1" lang="en-US" sz="1800" spc="-1" strike="noStrike">
                <a:latin typeface="Times New Roman"/>
              </a:rPr>
              <a:t>&lt;number&gt;</a:t>
            </a:fld>
            <a:endParaRPr b="0" lang="en-US" sz="18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PlaceHolder 1"/>
          <p:cNvSpPr>
            <a:spLocks noGrp="1"/>
          </p:cNvSpPr>
          <p:nvPr>
            <p:ph type="title"/>
          </p:nvPr>
        </p:nvSpPr>
        <p:spPr>
          <a:xfrm>
            <a:off x="503640" y="30096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Click to edit the title text format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46" name="PlaceHolder 2"/>
          <p:cNvSpPr>
            <a:spLocks noGrp="1"/>
          </p:cNvSpPr>
          <p:nvPr>
            <p:ph type="body"/>
          </p:nvPr>
        </p:nvSpPr>
        <p:spPr>
          <a:xfrm>
            <a:off x="503640" y="1768680"/>
            <a:ext cx="9071640" cy="4384800"/>
          </a:xfrm>
          <a:prstGeom prst="rect">
            <a:avLst/>
          </a:prstGeom>
        </p:spPr>
        <p:txBody>
          <a:bodyPr lIns="0" rIns="0" tIns="0" bIns="0"/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Click to edit the outline text format</a:t>
            </a:r>
            <a:endParaRPr b="0" lang="en-US" sz="3200" spc="-1" strike="noStrike">
              <a:latin typeface="Arial"/>
            </a:endParaRPr>
          </a:p>
          <a:p>
            <a:pPr lvl="1" marL="862920">
              <a:spcAft>
                <a:spcPts val="1131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pc="-1" strike="noStrike">
                <a:latin typeface="Arial"/>
              </a:rPr>
              <a:t>Second Outline Level</a:t>
            </a:r>
            <a:endParaRPr b="0" lang="en-US" sz="2800" spc="-1" strike="noStrike">
              <a:latin typeface="Arial"/>
            </a:endParaRPr>
          </a:p>
          <a:p>
            <a:pPr lvl="2" marL="1294200">
              <a:spcAft>
                <a:spcPts val="848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Arial"/>
              </a:rPr>
              <a:t>Third Outline Level</a:t>
            </a:r>
            <a:endParaRPr b="0" lang="en-US" sz="2400" spc="-1" strike="noStrike">
              <a:latin typeface="Arial"/>
            </a:endParaRPr>
          </a:p>
          <a:p>
            <a:pPr lvl="3" marL="1725480">
              <a:spcAft>
                <a:spcPts val="56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000" spc="-1" strike="noStrike">
                <a:latin typeface="Arial"/>
              </a:rPr>
              <a:t>Fourth Outline Level</a:t>
            </a:r>
            <a:endParaRPr b="0" lang="en-US" sz="2000" spc="-1" strike="noStrike">
              <a:latin typeface="Arial"/>
            </a:endParaRPr>
          </a:p>
          <a:p>
            <a:pPr lvl="4" marL="2156760">
              <a:spcAft>
                <a:spcPts val="281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Fifth Outline Level</a:t>
            </a:r>
            <a:endParaRPr b="0" lang="en-US" sz="2000" spc="-1" strike="noStrike">
              <a:latin typeface="Arial"/>
            </a:endParaRPr>
          </a:p>
          <a:p>
            <a:pPr lvl="5" marL="2588040">
              <a:spcAft>
                <a:spcPts val="281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Sixth Outline Level</a:t>
            </a:r>
            <a:endParaRPr b="0" lang="en-US" sz="2000" spc="-1" strike="noStrike">
              <a:latin typeface="Arial"/>
            </a:endParaRPr>
          </a:p>
          <a:p>
            <a:pPr lvl="6" marL="3019680">
              <a:spcAft>
                <a:spcPts val="281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Seventh Outline Level</a:t>
            </a:r>
            <a:endParaRPr b="0" lang="en-US" sz="2000" spc="-1" strike="noStrike">
              <a:latin typeface="Arial"/>
            </a:endParaRPr>
          </a:p>
        </p:txBody>
      </p:sp>
      <p:sp>
        <p:nvSpPr>
          <p:cNvPr id="47" name="PlaceHolder 3"/>
          <p:cNvSpPr>
            <a:spLocks noGrp="1"/>
          </p:cNvSpPr>
          <p:nvPr>
            <p:ph type="dt"/>
          </p:nvPr>
        </p:nvSpPr>
        <p:spPr>
          <a:xfrm>
            <a:off x="503640" y="6886800"/>
            <a:ext cx="2348280" cy="521280"/>
          </a:xfrm>
          <a:prstGeom prst="rect">
            <a:avLst/>
          </a:prstGeom>
        </p:spPr>
        <p:txBody>
          <a:bodyPr lIns="0" rIns="0" tIns="0" bIns="0"/>
          <a:p>
            <a:r>
              <a:rPr b="0" lang="en-US" sz="1400" spc="-1" strike="noStrike">
                <a:latin typeface="Times New Roman"/>
              </a:rPr>
              <a:t>&lt;date/time&gt;</a:t>
            </a:r>
            <a:endParaRPr b="0" lang="en-US" sz="1400" spc="-1" strike="noStrike">
              <a:latin typeface="Times New Roman"/>
            </a:endParaRPr>
          </a:p>
        </p:txBody>
      </p:sp>
      <p:sp>
        <p:nvSpPr>
          <p:cNvPr id="48" name="PlaceHolder 4"/>
          <p:cNvSpPr>
            <a:spLocks noGrp="1"/>
          </p:cNvSpPr>
          <p:nvPr>
            <p:ph type="ftr"/>
          </p:nvPr>
        </p:nvSpPr>
        <p:spPr>
          <a:xfrm>
            <a:off x="3447000" y="6886800"/>
            <a:ext cx="3195000" cy="521280"/>
          </a:xfrm>
          <a:prstGeom prst="rect">
            <a:avLst/>
          </a:prstGeom>
        </p:spPr>
        <p:txBody>
          <a:bodyPr lIns="0" rIns="0" tIns="0" bIns="0"/>
          <a:p>
            <a:pPr algn="ctr"/>
            <a:r>
              <a:rPr b="0" lang="en-US" sz="1400" spc="-1" strike="noStrike">
                <a:latin typeface="Times New Roman"/>
              </a:rPr>
              <a:t>&lt;footer&gt;</a:t>
            </a:r>
            <a:endParaRPr b="0" lang="en-US" sz="1400" spc="-1" strike="noStrike">
              <a:latin typeface="Times New Roman"/>
            </a:endParaRPr>
          </a:p>
        </p:txBody>
      </p:sp>
      <p:sp>
        <p:nvSpPr>
          <p:cNvPr id="49" name="PlaceHolder 5"/>
          <p:cNvSpPr>
            <a:spLocks noGrp="1"/>
          </p:cNvSpPr>
          <p:nvPr>
            <p:ph type="sldNum"/>
          </p:nvPr>
        </p:nvSpPr>
        <p:spPr>
          <a:xfrm>
            <a:off x="7226640" y="6886800"/>
            <a:ext cx="2348280" cy="521280"/>
          </a:xfrm>
          <a:prstGeom prst="rect">
            <a:avLst/>
          </a:prstGeom>
        </p:spPr>
        <p:txBody>
          <a:bodyPr lIns="0" rIns="0" tIns="0" bIns="0"/>
          <a:p>
            <a:pPr algn="r"/>
            <a:fld id="{1D15390F-E72C-42E4-A146-39F5B9064975}" type="slidenum">
              <a:rPr b="0" lang="en-US" sz="1400" spc="-1" strike="noStrike">
                <a:latin typeface="Times New Roman"/>
              </a:rPr>
              <a:t>&lt;number&gt;</a:t>
            </a:fld>
            <a:endParaRPr b="0" lang="en-US" sz="1400" spc="-1" strike="noStrike"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" name="Picture 6" descr=""/>
          <p:cNvPicPr/>
          <p:nvPr/>
        </p:nvPicPr>
        <p:blipFill>
          <a:blip r:embed="rId2"/>
          <a:stretch/>
        </p:blipFill>
        <p:spPr>
          <a:xfrm>
            <a:off x="9404280" y="83880"/>
            <a:ext cx="596160" cy="806040"/>
          </a:xfrm>
          <a:prstGeom prst="rect">
            <a:avLst/>
          </a:prstGeom>
          <a:ln>
            <a:noFill/>
          </a:ln>
        </p:spPr>
      </p:pic>
      <p:sp>
        <p:nvSpPr>
          <p:cNvPr id="87" name="PlaceHolder 1"/>
          <p:cNvSpPr>
            <a:spLocks noGrp="1"/>
          </p:cNvSpPr>
          <p:nvPr>
            <p:ph type="title"/>
          </p:nvPr>
        </p:nvSpPr>
        <p:spPr>
          <a:xfrm>
            <a:off x="504000" y="302760"/>
            <a:ext cx="9071640" cy="1259640"/>
          </a:xfrm>
          <a:prstGeom prst="rect">
            <a:avLst/>
          </a:prstGeom>
        </p:spPr>
        <p:txBody>
          <a:bodyPr anchor="ctr">
            <a:normAutofit/>
          </a:bodyPr>
          <a:p>
            <a:pPr algn="ctr">
              <a:lnSpc>
                <a:spcPct val="100000"/>
              </a:lnSpc>
            </a:pPr>
            <a:r>
              <a:rPr b="0" lang="en-US" sz="4400" spc="-1" strike="noStrike">
                <a:solidFill>
                  <a:srgbClr val="0033cc"/>
                </a:solidFill>
                <a:latin typeface="Arial"/>
              </a:rPr>
              <a:t>Click to edit the title text formatClick to edit Master title style</a:t>
            </a:r>
            <a:endParaRPr b="0" lang="en-US" sz="44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 type="body"/>
          </p:nvPr>
        </p:nvSpPr>
        <p:spPr>
          <a:xfrm>
            <a:off x="504000" y="1764000"/>
            <a:ext cx="9071640" cy="4988880"/>
          </a:xfrm>
          <a:prstGeom prst="rect">
            <a:avLst/>
          </a:prstGeom>
        </p:spPr>
        <p:txBody>
          <a:bodyPr>
            <a:normAutofit/>
          </a:bodyPr>
          <a:p>
            <a:pPr marL="432000" indent="-324000">
              <a:spcAft>
                <a:spcPts val="155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Aft>
                <a:spcPts val="1247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32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Aft>
                <a:spcPts val="935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Aft>
                <a:spcPts val="62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32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Aft>
                <a:spcPts val="312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Aft>
                <a:spcPts val="312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Aft>
                <a:spcPts val="312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solidFill>
                  <a:srgbClr val="000000"/>
                </a:solidFill>
                <a:latin typeface="Arial"/>
              </a:rPr>
              <a:t>Seventh Outline LevelClick to edit Master text styles</a:t>
            </a: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  <a:p>
            <a:pPr lvl="7" marL="3456000" indent="-216000">
              <a:spcAft>
                <a:spcPts val="312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800" spc="-1" strike="noStrike">
                <a:solidFill>
                  <a:srgbClr val="000000"/>
                </a:solidFill>
                <a:latin typeface="Arial"/>
              </a:rPr>
              <a:t>Second level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  <a:p>
            <a:pPr lvl="8" marL="3888000" indent="-216000">
              <a:spcAft>
                <a:spcPts val="312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solidFill>
                  <a:srgbClr val="000000"/>
                </a:solidFill>
                <a:latin typeface="Arial"/>
              </a:rPr>
              <a:t>Third level</a:t>
            </a:r>
            <a:endParaRPr b="0" lang="en-US" sz="2400" spc="-1" strike="noStrike">
              <a:solidFill>
                <a:srgbClr val="000000"/>
              </a:solidFill>
              <a:latin typeface="Arial"/>
            </a:endParaRPr>
          </a:p>
          <a:p>
            <a:pPr lvl="9" marL="4320000" indent="-216000">
              <a:spcAft>
                <a:spcPts val="155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Fourth level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lvl="9" marL="4320000" indent="-216000">
              <a:spcAft>
                <a:spcPts val="155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Fifth level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PlaceHolder 3"/>
          <p:cNvSpPr>
            <a:spLocks noGrp="1"/>
          </p:cNvSpPr>
          <p:nvPr>
            <p:ph type="dt"/>
          </p:nvPr>
        </p:nvSpPr>
        <p:spPr>
          <a:xfrm>
            <a:off x="0" y="0"/>
            <a:ext cx="360" cy="360"/>
          </a:xfrm>
          <a:prstGeom prst="rect">
            <a:avLst/>
          </a:prstGeom>
        </p:spPr>
        <p:txBody>
          <a:bodyPr lIns="90000" rIns="90000" tIns="45000" bIns="45000"/>
          <a:p>
            <a:pPr>
              <a:lnSpc>
                <a:spcPct val="100000"/>
              </a:lnSpc>
            </a:pPr>
            <a:fld id="{5D68240A-0802-416B-9429-3A40387F9D3A}" type="datetime">
              <a:rPr b="0" lang="en-US" sz="1800" spc="-1" strike="noStrike">
                <a:solidFill>
                  <a:srgbClr val="000000"/>
                </a:solidFill>
                <a:latin typeface="Calibri"/>
              </a:rPr>
              <a:t>5/31/18</a:t>
            </a:fld>
            <a:endParaRPr b="0" lang="en-US" sz="1800" spc="-1" strike="noStrike">
              <a:latin typeface="Times New Roman"/>
            </a:endParaRPr>
          </a:p>
        </p:txBody>
      </p:sp>
      <p:sp>
        <p:nvSpPr>
          <p:cNvPr id="90" name="PlaceHolder 4"/>
          <p:cNvSpPr>
            <a:spLocks noGrp="1"/>
          </p:cNvSpPr>
          <p:nvPr>
            <p:ph type="ftr"/>
          </p:nvPr>
        </p:nvSpPr>
        <p:spPr>
          <a:xfrm>
            <a:off x="0" y="0"/>
            <a:ext cx="360" cy="360"/>
          </a:xfrm>
          <a:prstGeom prst="rect">
            <a:avLst/>
          </a:prstGeom>
        </p:spPr>
        <p:txBody>
          <a:bodyPr lIns="90000" rIns="90000" tIns="45000" bIns="45000"/>
          <a:p>
            <a:endParaRPr b="0" lang="en-US" sz="2400" spc="-1" strike="noStrike">
              <a:latin typeface="Times New Roman"/>
            </a:endParaRPr>
          </a:p>
        </p:txBody>
      </p:sp>
      <p:sp>
        <p:nvSpPr>
          <p:cNvPr id="91" name="PlaceHolder 5"/>
          <p:cNvSpPr>
            <a:spLocks noGrp="1"/>
          </p:cNvSpPr>
          <p:nvPr>
            <p:ph type="sldNum"/>
          </p:nvPr>
        </p:nvSpPr>
        <p:spPr>
          <a:xfrm>
            <a:off x="0" y="0"/>
            <a:ext cx="360" cy="360"/>
          </a:xfrm>
          <a:prstGeom prst="rect">
            <a:avLst/>
          </a:prstGeom>
        </p:spPr>
        <p:txBody>
          <a:bodyPr lIns="90000" rIns="90000" tIns="45000" bIns="45000"/>
          <a:p>
            <a:pPr>
              <a:lnSpc>
                <a:spcPct val="100000"/>
              </a:lnSpc>
            </a:pPr>
            <a:fld id="{A775A6DE-3A77-4276-9031-448E7D483B02}" type="slidenum">
              <a:rPr b="0" lang="en-US" sz="1800" spc="-1" strike="noStrike">
                <a:solidFill>
                  <a:srgbClr val="000000"/>
                </a:solidFill>
                <a:latin typeface="Calibri"/>
              </a:rPr>
              <a:t>&lt;number&gt;</a:t>
            </a:fld>
            <a:endParaRPr b="0" lang="en-US" sz="1800" spc="-1" strike="noStrike"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</p:sldMaster>
</file>

<file path=ppt/slideMasters/slideMaster4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PlaceHolder 1"/>
          <p:cNvSpPr>
            <a:spLocks noGrp="1"/>
          </p:cNvSpPr>
          <p:nvPr>
            <p:ph type="title"/>
          </p:nvPr>
        </p:nvSpPr>
        <p:spPr>
          <a:xfrm>
            <a:off x="-35280" y="48600"/>
            <a:ext cx="9071640" cy="841680"/>
          </a:xfrm>
          <a:prstGeom prst="rect">
            <a:avLst/>
          </a:prstGeom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Times New Roman"/>
              </a:rPr>
              <a:t>Click to edit the title text format</a:t>
            </a:r>
            <a:endParaRPr b="0" lang="en-US" sz="4400" spc="-1" strike="noStrike">
              <a:latin typeface="Times New Roman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body"/>
          </p:nvPr>
        </p:nvSpPr>
        <p:spPr>
          <a:xfrm>
            <a:off x="503280" y="1768320"/>
            <a:ext cx="907164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Times New Roman"/>
              </a:rPr>
              <a:t>Click to edit the outline text format</a:t>
            </a:r>
            <a:endParaRPr b="0" lang="en-US" sz="3200" spc="-1" strike="noStrike">
              <a:latin typeface="Times New Roman"/>
            </a:endParaRPr>
          </a:p>
          <a:p>
            <a:pPr lvl="1" marL="864000" indent="-324000">
              <a:spcAft>
                <a:spcPts val="1131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800" spc="-1" strike="noStrike">
                <a:latin typeface="Times New Roman"/>
              </a:rPr>
              <a:t>Second Outline Level</a:t>
            </a:r>
            <a:endParaRPr b="0" lang="en-US" sz="2800" spc="-1" strike="noStrike">
              <a:latin typeface="Times New Roman"/>
            </a:endParaRPr>
          </a:p>
          <a:p>
            <a:pPr lvl="2" marL="1296000" indent="-288000">
              <a:spcAft>
                <a:spcPts val="848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400" spc="-1" strike="noStrike">
                <a:latin typeface="Times New Roman"/>
              </a:rPr>
              <a:t>Third Outline Level</a:t>
            </a:r>
            <a:endParaRPr b="0" lang="en-US" sz="2400" spc="-1" strike="noStrike">
              <a:latin typeface="Times New Roman"/>
            </a:endParaRPr>
          </a:p>
          <a:p>
            <a:pPr lvl="3" marL="1728000" indent="-216000">
              <a:spcAft>
                <a:spcPts val="56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Times New Roman"/>
              </a:rPr>
              <a:t>Fourth Outline Level</a:t>
            </a:r>
            <a:endParaRPr b="0" lang="en-US" sz="2000" spc="-1" strike="noStrike">
              <a:latin typeface="Times New Roman"/>
            </a:endParaRPr>
          </a:p>
          <a:p>
            <a:pPr lvl="4" marL="2160000" indent="-216000">
              <a:spcAft>
                <a:spcPts val="281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000" spc="-1" strike="noStrike">
                <a:latin typeface="Times New Roman"/>
              </a:rPr>
              <a:t>Fifth Outline Level</a:t>
            </a:r>
            <a:endParaRPr b="0" lang="en-US" sz="2000" spc="-1" strike="noStrike">
              <a:latin typeface="Times New Roman"/>
            </a:endParaRPr>
          </a:p>
          <a:p>
            <a:pPr lvl="5" marL="2592000" indent="-216000">
              <a:spcAft>
                <a:spcPts val="281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Times New Roman"/>
              </a:rPr>
              <a:t>Sixth Outline Level</a:t>
            </a:r>
            <a:endParaRPr b="0" lang="en-US" sz="2000" spc="-1" strike="noStrike">
              <a:latin typeface="Times New Roman"/>
            </a:endParaRPr>
          </a:p>
          <a:p>
            <a:pPr lvl="6" marL="3024000" indent="-216000">
              <a:spcAft>
                <a:spcPts val="281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Times New Roman"/>
              </a:rPr>
              <a:t>Seventh Outline Level</a:t>
            </a:r>
            <a:endParaRPr b="0" lang="en-US" sz="2000" spc="-1" strike="noStrike">
              <a:latin typeface="Times New Roman"/>
            </a:endParaRPr>
          </a:p>
        </p:txBody>
      </p:sp>
      <p:sp>
        <p:nvSpPr>
          <p:cNvPr id="130" name="PlaceHolder 3"/>
          <p:cNvSpPr>
            <a:spLocks noGrp="1"/>
          </p:cNvSpPr>
          <p:nvPr>
            <p:ph type="dt"/>
          </p:nvPr>
        </p:nvSpPr>
        <p:spPr>
          <a:xfrm>
            <a:off x="503280" y="6886440"/>
            <a:ext cx="2348280" cy="521280"/>
          </a:xfrm>
          <a:prstGeom prst="rect">
            <a:avLst/>
          </a:prstGeom>
        </p:spPr>
        <p:txBody>
          <a:bodyPr lIns="0" rIns="0" tIns="0" bIns="0"/>
          <a:p>
            <a:r>
              <a:rPr b="0" lang="en-US" sz="1400" spc="-1" strike="noStrike">
                <a:latin typeface="Times New Roman"/>
              </a:rPr>
              <a:t>&lt;date/time&gt;</a:t>
            </a:r>
            <a:endParaRPr b="0" lang="en-US" sz="1400" spc="-1" strike="noStrike">
              <a:latin typeface="Times New Roman"/>
            </a:endParaRPr>
          </a:p>
        </p:txBody>
      </p:sp>
      <p:sp>
        <p:nvSpPr>
          <p:cNvPr id="131" name="PlaceHolder 4"/>
          <p:cNvSpPr>
            <a:spLocks noGrp="1"/>
          </p:cNvSpPr>
          <p:nvPr>
            <p:ph type="ftr"/>
          </p:nvPr>
        </p:nvSpPr>
        <p:spPr>
          <a:xfrm>
            <a:off x="3446640" y="6886440"/>
            <a:ext cx="3195000" cy="521280"/>
          </a:xfrm>
          <a:prstGeom prst="rect">
            <a:avLst/>
          </a:prstGeom>
        </p:spPr>
        <p:txBody>
          <a:bodyPr lIns="0" rIns="0" tIns="0" bIns="0"/>
          <a:p>
            <a:pPr algn="ctr"/>
            <a:r>
              <a:rPr b="0" lang="en-US" sz="1400" spc="-1" strike="noStrike">
                <a:latin typeface="Times New Roman"/>
              </a:rPr>
              <a:t>&lt;footer&gt;</a:t>
            </a:r>
            <a:endParaRPr b="0" lang="en-US" sz="1400" spc="-1" strike="noStrike">
              <a:latin typeface="Times New Roman"/>
            </a:endParaRPr>
          </a:p>
        </p:txBody>
      </p:sp>
      <p:sp>
        <p:nvSpPr>
          <p:cNvPr id="132" name="PlaceHolder 5"/>
          <p:cNvSpPr>
            <a:spLocks noGrp="1"/>
          </p:cNvSpPr>
          <p:nvPr>
            <p:ph type="sldNum"/>
          </p:nvPr>
        </p:nvSpPr>
        <p:spPr>
          <a:xfrm>
            <a:off x="7226640" y="6886440"/>
            <a:ext cx="2348280" cy="521280"/>
          </a:xfrm>
          <a:prstGeom prst="rect">
            <a:avLst/>
          </a:prstGeom>
        </p:spPr>
        <p:txBody>
          <a:bodyPr lIns="0" rIns="0" tIns="0" bIns="0"/>
          <a:p>
            <a:pPr algn="r"/>
            <a:fld id="{F1BE049E-1FD6-455A-BB33-E666B051D725}" type="slidenum">
              <a:rPr b="0" lang="en-US" sz="1400" spc="-1" strike="noStrike">
                <a:latin typeface="Times New Roman"/>
              </a:rPr>
              <a:t>&lt;number&gt;</a:t>
            </a:fld>
            <a:endParaRPr b="0" lang="en-US" sz="1400" spc="-1" strike="noStrike">
              <a:latin typeface="Times New Roman"/>
            </a:endParaRPr>
          </a:p>
        </p:txBody>
      </p:sp>
      <p:sp>
        <p:nvSpPr>
          <p:cNvPr id="133" name="TextShape 6"/>
          <p:cNvSpPr txBox="1"/>
          <p:nvPr/>
        </p:nvSpPr>
        <p:spPr>
          <a:xfrm>
            <a:off x="7658640" y="7282800"/>
            <a:ext cx="2373840" cy="42804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/>
          <a:p>
            <a:pPr algn="r"/>
            <a:fld id="{9E705A26-4ADB-4B38-A31C-46DA423932BF}" type="slidenum">
              <a:rPr b="1" i="1" lang="en-US" sz="1800" spc="-1" strike="noStrike">
                <a:latin typeface="Times New Roman"/>
              </a:rPr>
              <a:t>&lt;number&gt;</a:t>
            </a:fld>
            <a:endParaRPr b="0" lang="en-US" sz="1800" spc="-1" strike="noStrike">
              <a:latin typeface="Times New Roman"/>
            </a:endParaRPr>
          </a:p>
        </p:txBody>
      </p:sp>
      <p:sp>
        <p:nvSpPr>
          <p:cNvPr id="134" name="TextShape 7"/>
          <p:cNvSpPr txBox="1"/>
          <p:nvPr/>
        </p:nvSpPr>
        <p:spPr>
          <a:xfrm>
            <a:off x="0" y="7247160"/>
            <a:ext cx="6860160" cy="34488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1" i="1" lang="en-US" sz="1800" spc="-1" strike="noStrike">
                <a:latin typeface="Times New Roman"/>
              </a:rPr>
              <a:t>Christine Nattrass (UTK), SCUWP, January 16, 2011</a:t>
            </a:r>
            <a:endParaRPr b="0" lang="en-US" sz="1800" spc="-1" strike="noStrike">
              <a:latin typeface="Arial"/>
            </a:endParaRPr>
          </a:p>
        </p:txBody>
      </p:sp>
      <p:grpSp>
        <p:nvGrpSpPr>
          <p:cNvPr id="135" name="Group 8"/>
          <p:cNvGrpSpPr/>
          <p:nvPr/>
        </p:nvGrpSpPr>
        <p:grpSpPr>
          <a:xfrm>
            <a:off x="360" y="7127280"/>
            <a:ext cx="5488200" cy="137160"/>
            <a:chOff x="360" y="7127280"/>
            <a:chExt cx="5488200" cy="137160"/>
          </a:xfrm>
        </p:grpSpPr>
        <p:sp>
          <p:nvSpPr>
            <p:cNvPr id="136" name="CustomShape 9"/>
            <p:cNvSpPr/>
            <p:nvPr/>
          </p:nvSpPr>
          <p:spPr>
            <a:xfrm>
              <a:off x="360" y="7127280"/>
              <a:ext cx="5488200" cy="137160"/>
            </a:xfrm>
            <a:prstGeom prst="rect">
              <a:avLst/>
            </a:prstGeom>
            <a:solidFill>
              <a:srgbClr val="000000"/>
            </a:solidFill>
            <a:ln>
              <a:solidFill>
                <a:srgbClr val="808080"/>
              </a:solidFill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37" name="Line 10"/>
            <p:cNvSpPr/>
            <p:nvPr/>
          </p:nvSpPr>
          <p:spPr>
            <a:xfrm>
              <a:off x="360" y="7186680"/>
              <a:ext cx="5488200" cy="0"/>
            </a:xfrm>
            <a:prstGeom prst="line">
              <a:avLst/>
            </a:prstGeom>
            <a:ln w="45720">
              <a:solidFill>
                <a:srgbClr val="33cc66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</p:grpSp>
      <p:grpSp>
        <p:nvGrpSpPr>
          <p:cNvPr id="138" name="Group 11"/>
          <p:cNvGrpSpPr/>
          <p:nvPr/>
        </p:nvGrpSpPr>
        <p:grpSpPr>
          <a:xfrm>
            <a:off x="720" y="757080"/>
            <a:ext cx="9604440" cy="137160"/>
            <a:chOff x="720" y="757080"/>
            <a:chExt cx="9604440" cy="137160"/>
          </a:xfrm>
        </p:grpSpPr>
        <p:sp>
          <p:nvSpPr>
            <p:cNvPr id="139" name="CustomShape 12"/>
            <p:cNvSpPr/>
            <p:nvPr/>
          </p:nvSpPr>
          <p:spPr>
            <a:xfrm>
              <a:off x="720" y="757080"/>
              <a:ext cx="9604440" cy="137160"/>
            </a:xfrm>
            <a:prstGeom prst="rect">
              <a:avLst/>
            </a:prstGeom>
            <a:solidFill>
              <a:srgbClr val="000000"/>
            </a:solidFill>
            <a:ln>
              <a:solidFill>
                <a:srgbClr val="808080"/>
              </a:solidFill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40" name="Line 13"/>
            <p:cNvSpPr/>
            <p:nvPr/>
          </p:nvSpPr>
          <p:spPr>
            <a:xfrm>
              <a:off x="720" y="816480"/>
              <a:ext cx="9604440" cy="0"/>
            </a:xfrm>
            <a:prstGeom prst="line">
              <a:avLst/>
            </a:prstGeom>
            <a:ln w="45720">
              <a:solidFill>
                <a:srgbClr val="99cc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</p:grp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</p:sldLayoutIdLst>
</p:sldMaster>
</file>

<file path=ppt/slideMasters/slideMaster5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7128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Times New Roman"/>
              </a:rPr>
              <a:t>Click to edit the title text format</a:t>
            </a:r>
            <a:endParaRPr b="0" lang="en-US" sz="4400" spc="-1" strike="noStrike">
              <a:latin typeface="Times New Roman"/>
            </a:endParaRPr>
          </a:p>
        </p:txBody>
      </p:sp>
      <p:sp>
        <p:nvSpPr>
          <p:cNvPr id="178" name="PlaceHolder 2"/>
          <p:cNvSpPr>
            <a:spLocks noGrp="1"/>
          </p:cNvSpPr>
          <p:nvPr>
            <p:ph type="body"/>
          </p:nvPr>
        </p:nvSpPr>
        <p:spPr>
          <a:xfrm>
            <a:off x="503640" y="1768680"/>
            <a:ext cx="887004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Times New Roman"/>
              </a:rPr>
              <a:t>Click to edit the outline text format</a:t>
            </a:r>
            <a:endParaRPr b="0" lang="en-US" sz="3200" spc="-1" strike="noStrike">
              <a:latin typeface="Times New Roman"/>
            </a:endParaRPr>
          </a:p>
          <a:p>
            <a:pPr lvl="1" marL="864000" indent="-324000">
              <a:spcAft>
                <a:spcPts val="1131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pc="-1" strike="noStrike">
                <a:latin typeface="Times New Roman"/>
              </a:rPr>
              <a:t>Second Outline Level</a:t>
            </a:r>
            <a:endParaRPr b="0" lang="en-US" sz="2800" spc="-1" strike="noStrike">
              <a:latin typeface="Times New Roman"/>
            </a:endParaRPr>
          </a:p>
          <a:p>
            <a:pPr lvl="2" marL="1296000" indent="-288000">
              <a:spcAft>
                <a:spcPts val="848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Third Outline Level</a:t>
            </a:r>
            <a:endParaRPr b="0" lang="en-US" sz="2400" spc="-1" strike="noStrike">
              <a:latin typeface="Times New Roman"/>
            </a:endParaRPr>
          </a:p>
          <a:p>
            <a:pPr lvl="3" marL="1728000" indent="-216000">
              <a:spcAft>
                <a:spcPts val="561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000" spc="-1" strike="noStrike">
                <a:latin typeface="Times New Roman"/>
              </a:rPr>
              <a:t>Fourth Outline Level</a:t>
            </a:r>
            <a:endParaRPr b="0" lang="en-US" sz="2000" spc="-1" strike="noStrike">
              <a:latin typeface="Times New Roman"/>
            </a:endParaRPr>
          </a:p>
          <a:p>
            <a:pPr lvl="4" marL="2160000" indent="-216000">
              <a:spcAft>
                <a:spcPts val="281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Times New Roman"/>
              </a:rPr>
              <a:t>Fifth Outline Level</a:t>
            </a:r>
            <a:endParaRPr b="0" lang="en-US" sz="2000" spc="-1" strike="noStrike">
              <a:latin typeface="Times New Roman"/>
            </a:endParaRPr>
          </a:p>
          <a:p>
            <a:pPr lvl="5" marL="2592000" indent="-216000">
              <a:spcAft>
                <a:spcPts val="281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Times New Roman"/>
              </a:rPr>
              <a:t>Sixth Outline Level</a:t>
            </a:r>
            <a:endParaRPr b="0" lang="en-US" sz="2000" spc="-1" strike="noStrike">
              <a:latin typeface="Times New Roman"/>
            </a:endParaRPr>
          </a:p>
          <a:p>
            <a:pPr lvl="6" marL="3024000" indent="-216000">
              <a:spcAft>
                <a:spcPts val="281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Times New Roman"/>
              </a:rPr>
              <a:t>Seventh Outline Level</a:t>
            </a:r>
            <a:endParaRPr b="0" lang="en-US" sz="2000" spc="-1" strike="noStrike">
              <a:latin typeface="Times New Roman"/>
            </a:endParaRPr>
          </a:p>
        </p:txBody>
      </p:sp>
      <p:sp>
        <p:nvSpPr>
          <p:cNvPr id="179" name="PlaceHolder 3"/>
          <p:cNvSpPr>
            <a:spLocks noGrp="1"/>
          </p:cNvSpPr>
          <p:nvPr>
            <p:ph type="dt"/>
          </p:nvPr>
        </p:nvSpPr>
        <p:spPr>
          <a:xfrm>
            <a:off x="503640" y="6886800"/>
            <a:ext cx="2347920" cy="521280"/>
          </a:xfrm>
          <a:prstGeom prst="rect">
            <a:avLst/>
          </a:prstGeom>
        </p:spPr>
        <p:txBody>
          <a:bodyPr lIns="0" rIns="0" tIns="0" bIns="0"/>
          <a:p>
            <a:r>
              <a:rPr b="0" lang="en-US" sz="1400" spc="-1" strike="noStrike">
                <a:latin typeface="Times New Roman"/>
              </a:rPr>
              <a:t>&lt;date/time&gt;</a:t>
            </a:r>
            <a:endParaRPr b="0" lang="en-US" sz="1400" spc="-1" strike="noStrike">
              <a:latin typeface="Times New Roman"/>
            </a:endParaRPr>
          </a:p>
        </p:txBody>
      </p:sp>
      <p:sp>
        <p:nvSpPr>
          <p:cNvPr id="180" name="PlaceHolder 4"/>
          <p:cNvSpPr>
            <a:spLocks noGrp="1"/>
          </p:cNvSpPr>
          <p:nvPr>
            <p:ph type="ftr"/>
          </p:nvPr>
        </p:nvSpPr>
        <p:spPr>
          <a:xfrm>
            <a:off x="3447000" y="6886800"/>
            <a:ext cx="3195000" cy="521280"/>
          </a:xfrm>
          <a:prstGeom prst="rect">
            <a:avLst/>
          </a:prstGeom>
        </p:spPr>
        <p:txBody>
          <a:bodyPr lIns="0" rIns="0" tIns="0" bIns="0"/>
          <a:p>
            <a:pPr algn="ctr"/>
            <a:r>
              <a:rPr b="0" lang="en-US" sz="1400" spc="-1" strike="noStrike">
                <a:latin typeface="Times New Roman"/>
              </a:rPr>
              <a:t>&lt;footer&gt;</a:t>
            </a:r>
            <a:endParaRPr b="0" lang="en-US" sz="1400" spc="-1" strike="noStrike">
              <a:latin typeface="Times New Roman"/>
            </a:endParaRPr>
          </a:p>
        </p:txBody>
      </p:sp>
      <p:sp>
        <p:nvSpPr>
          <p:cNvPr id="181" name="PlaceHolder 5"/>
          <p:cNvSpPr>
            <a:spLocks noGrp="1"/>
          </p:cNvSpPr>
          <p:nvPr>
            <p:ph type="sldNum"/>
          </p:nvPr>
        </p:nvSpPr>
        <p:spPr>
          <a:xfrm>
            <a:off x="7227000" y="6886800"/>
            <a:ext cx="2347920" cy="521280"/>
          </a:xfrm>
          <a:prstGeom prst="rect">
            <a:avLst/>
          </a:prstGeom>
        </p:spPr>
        <p:txBody>
          <a:bodyPr lIns="0" rIns="0" tIns="0" bIns="0"/>
          <a:p>
            <a:pPr algn="r"/>
            <a:fld id="{ABC7ACCC-F1EF-4E88-BF40-475AD943A20E}" type="slidenum">
              <a:rPr b="0" lang="en-US" sz="1400" spc="-1" strike="noStrike">
                <a:latin typeface="Times New Roman"/>
              </a:rPr>
              <a:t>&lt;number&gt;</a:t>
            </a:fld>
            <a:endParaRPr b="0" lang="en-US" sz="1400" spc="-1" strike="noStrike">
              <a:latin typeface="Times New Roman"/>
            </a:endParaRPr>
          </a:p>
        </p:txBody>
      </p:sp>
      <p:sp>
        <p:nvSpPr>
          <p:cNvPr id="182" name="TextShape 6"/>
          <p:cNvSpPr txBox="1"/>
          <p:nvPr/>
        </p:nvSpPr>
        <p:spPr>
          <a:xfrm>
            <a:off x="8886600" y="7235280"/>
            <a:ext cx="1214280" cy="42660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pPr algn="r"/>
            <a:fld id="{09B08EF1-1217-42BF-A213-8031F244FEC1}" type="slidenum">
              <a:rPr b="1" lang="en-US" sz="1800" spc="-1" strike="noStrike">
                <a:latin typeface="Times New Roman"/>
              </a:rPr>
              <a:t>&lt;number&gt;</a:t>
            </a:fld>
            <a:endParaRPr b="0" lang="en-US" sz="1800" spc="-1" strike="noStrike">
              <a:latin typeface="Arial"/>
            </a:endParaRPr>
          </a:p>
        </p:txBody>
      </p:sp>
      <p:pic>
        <p:nvPicPr>
          <p:cNvPr id="183" name="" descr=""/>
          <p:cNvPicPr/>
          <p:nvPr/>
        </p:nvPicPr>
        <p:blipFill>
          <a:blip r:embed="rId2"/>
          <a:stretch/>
        </p:blipFill>
        <p:spPr>
          <a:xfrm>
            <a:off x="72000" y="6708960"/>
            <a:ext cx="603720" cy="822600"/>
          </a:xfrm>
          <a:prstGeom prst="rect">
            <a:avLst/>
          </a:prstGeom>
          <a:ln>
            <a:noFill/>
          </a:ln>
        </p:spPr>
      </p:pic>
      <p:sp>
        <p:nvSpPr>
          <p:cNvPr id="184" name="TextShape 7"/>
          <p:cNvSpPr txBox="1"/>
          <p:nvPr/>
        </p:nvSpPr>
        <p:spPr>
          <a:xfrm>
            <a:off x="805320" y="7222320"/>
            <a:ext cx="8562240" cy="37404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0" i="1" lang="en-US" sz="2000" spc="-1" strike="noStrike">
                <a:latin typeface="Times New Roman"/>
              </a:rPr>
              <a:t>Christine Nattrass, SESAPS 2016</a:t>
            </a:r>
            <a:endParaRPr b="0" lang="en-US" sz="2000" spc="-1" strike="noStrike">
              <a:latin typeface="Arial"/>
            </a:endParaRPr>
          </a:p>
        </p:txBody>
      </p:sp>
      <p:sp>
        <p:nvSpPr>
          <p:cNvPr id="185" name="Line 8"/>
          <p:cNvSpPr/>
          <p:nvPr/>
        </p:nvSpPr>
        <p:spPr>
          <a:xfrm>
            <a:off x="671760" y="7171560"/>
            <a:ext cx="8689680" cy="0"/>
          </a:xfrm>
          <a:prstGeom prst="line">
            <a:avLst/>
          </a:prstGeom>
          <a:ln w="18360">
            <a:solidFill>
              <a:srgbClr val="ff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86" name="Line 9"/>
          <p:cNvSpPr/>
          <p:nvPr/>
        </p:nvSpPr>
        <p:spPr>
          <a:xfrm>
            <a:off x="662400" y="7234200"/>
            <a:ext cx="8415360" cy="0"/>
          </a:xfrm>
          <a:prstGeom prst="line">
            <a:avLst/>
          </a:prstGeom>
          <a:ln w="18360">
            <a:solidFill>
              <a:srgbClr val="000000"/>
            </a:solidFill>
            <a:round/>
          </a:ln>
        </p:spPr>
        <p:style>
          <a:lnRef idx="0"/>
          <a:fillRef idx="0"/>
          <a:effectRef idx="0"/>
          <a:fontRef idx="minor"/>
        </p:style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10" r:id="rId12"/>
    <p:sldLayoutId id="2147483711" r:id="rId13"/>
    <p:sldLayoutId id="2147483712" r:id="rId14"/>
  </p:sldLayoutIdLst>
</p:sldMaster>
</file>

<file path=ppt/slideMasters/slideMaster6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7128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Times New Roman"/>
              </a:rPr>
              <a:t>Click to edit the title text format</a:t>
            </a:r>
            <a:endParaRPr b="0" lang="en-US" sz="4400" spc="-1" strike="noStrike">
              <a:latin typeface="Times New Roman"/>
            </a:endParaRPr>
          </a:p>
        </p:txBody>
      </p:sp>
      <p:sp>
        <p:nvSpPr>
          <p:cNvPr id="224" name="PlaceHolder 2"/>
          <p:cNvSpPr>
            <a:spLocks noGrp="1"/>
          </p:cNvSpPr>
          <p:nvPr>
            <p:ph type="body"/>
          </p:nvPr>
        </p:nvSpPr>
        <p:spPr>
          <a:xfrm>
            <a:off x="503640" y="1768680"/>
            <a:ext cx="887004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Times New Roman"/>
              </a:rPr>
              <a:t>Click to edit the outline text format</a:t>
            </a:r>
            <a:endParaRPr b="0" lang="en-US" sz="3200" spc="-1" strike="noStrike">
              <a:latin typeface="Times New Roman"/>
            </a:endParaRPr>
          </a:p>
          <a:p>
            <a:pPr lvl="1" marL="864000" indent="-324000">
              <a:spcAft>
                <a:spcPts val="1131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pc="-1" strike="noStrike">
                <a:latin typeface="Times New Roman"/>
              </a:rPr>
              <a:t>Second Outline Level</a:t>
            </a:r>
            <a:endParaRPr b="0" lang="en-US" sz="2800" spc="-1" strike="noStrike">
              <a:latin typeface="Times New Roman"/>
            </a:endParaRPr>
          </a:p>
          <a:p>
            <a:pPr lvl="2" marL="1296000" indent="-288000">
              <a:spcAft>
                <a:spcPts val="848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Third Outline Level</a:t>
            </a:r>
            <a:endParaRPr b="0" lang="en-US" sz="2400" spc="-1" strike="noStrike">
              <a:latin typeface="Times New Roman"/>
            </a:endParaRPr>
          </a:p>
          <a:p>
            <a:pPr lvl="3" marL="1728000" indent="-216000">
              <a:spcAft>
                <a:spcPts val="561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000" spc="-1" strike="noStrike">
                <a:latin typeface="Times New Roman"/>
              </a:rPr>
              <a:t>Fourth Outline Level</a:t>
            </a:r>
            <a:endParaRPr b="0" lang="en-US" sz="2000" spc="-1" strike="noStrike">
              <a:latin typeface="Times New Roman"/>
            </a:endParaRPr>
          </a:p>
          <a:p>
            <a:pPr lvl="4" marL="2160000" indent="-216000">
              <a:spcAft>
                <a:spcPts val="281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Times New Roman"/>
              </a:rPr>
              <a:t>Fifth Outline Level</a:t>
            </a:r>
            <a:endParaRPr b="0" lang="en-US" sz="2000" spc="-1" strike="noStrike">
              <a:latin typeface="Times New Roman"/>
            </a:endParaRPr>
          </a:p>
          <a:p>
            <a:pPr lvl="5" marL="2592000" indent="-216000">
              <a:spcAft>
                <a:spcPts val="281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Times New Roman"/>
              </a:rPr>
              <a:t>Sixth Outline Level</a:t>
            </a:r>
            <a:endParaRPr b="0" lang="en-US" sz="2000" spc="-1" strike="noStrike">
              <a:latin typeface="Times New Roman"/>
            </a:endParaRPr>
          </a:p>
          <a:p>
            <a:pPr lvl="6" marL="3024000" indent="-216000">
              <a:spcAft>
                <a:spcPts val="281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Times New Roman"/>
              </a:rPr>
              <a:t>Seventh Outline Level</a:t>
            </a:r>
            <a:endParaRPr b="0" lang="en-US" sz="2000" spc="-1" strike="noStrike">
              <a:latin typeface="Times New Roman"/>
            </a:endParaRPr>
          </a:p>
        </p:txBody>
      </p:sp>
      <p:sp>
        <p:nvSpPr>
          <p:cNvPr id="225" name="PlaceHolder 3"/>
          <p:cNvSpPr>
            <a:spLocks noGrp="1"/>
          </p:cNvSpPr>
          <p:nvPr>
            <p:ph type="dt"/>
          </p:nvPr>
        </p:nvSpPr>
        <p:spPr>
          <a:xfrm>
            <a:off x="503640" y="6886800"/>
            <a:ext cx="2347920" cy="521280"/>
          </a:xfrm>
          <a:prstGeom prst="rect">
            <a:avLst/>
          </a:prstGeom>
        </p:spPr>
        <p:txBody>
          <a:bodyPr lIns="0" rIns="0" tIns="0" bIns="0"/>
          <a:p>
            <a:r>
              <a:rPr b="0" lang="en-US" sz="1400" spc="-1" strike="noStrike">
                <a:latin typeface="Times New Roman"/>
              </a:rPr>
              <a:t>&lt;date/time&gt;</a:t>
            </a:r>
            <a:endParaRPr b="0" lang="en-US" sz="1400" spc="-1" strike="noStrike">
              <a:latin typeface="Times New Roman"/>
            </a:endParaRPr>
          </a:p>
        </p:txBody>
      </p:sp>
      <p:sp>
        <p:nvSpPr>
          <p:cNvPr id="226" name="PlaceHolder 4"/>
          <p:cNvSpPr>
            <a:spLocks noGrp="1"/>
          </p:cNvSpPr>
          <p:nvPr>
            <p:ph type="ftr"/>
          </p:nvPr>
        </p:nvSpPr>
        <p:spPr>
          <a:xfrm>
            <a:off x="3447000" y="6886800"/>
            <a:ext cx="3195000" cy="521280"/>
          </a:xfrm>
          <a:prstGeom prst="rect">
            <a:avLst/>
          </a:prstGeom>
        </p:spPr>
        <p:txBody>
          <a:bodyPr lIns="0" rIns="0" tIns="0" bIns="0"/>
          <a:p>
            <a:pPr algn="ctr"/>
            <a:r>
              <a:rPr b="0" lang="en-US" sz="1400" spc="-1" strike="noStrike">
                <a:latin typeface="Times New Roman"/>
              </a:rPr>
              <a:t>&lt;footer&gt;</a:t>
            </a:r>
            <a:endParaRPr b="0" lang="en-US" sz="1400" spc="-1" strike="noStrike">
              <a:latin typeface="Times New Roman"/>
            </a:endParaRPr>
          </a:p>
        </p:txBody>
      </p:sp>
      <p:sp>
        <p:nvSpPr>
          <p:cNvPr id="227" name="PlaceHolder 5"/>
          <p:cNvSpPr>
            <a:spLocks noGrp="1"/>
          </p:cNvSpPr>
          <p:nvPr>
            <p:ph type="sldNum"/>
          </p:nvPr>
        </p:nvSpPr>
        <p:spPr>
          <a:xfrm>
            <a:off x="7227000" y="6886800"/>
            <a:ext cx="2347920" cy="521280"/>
          </a:xfrm>
          <a:prstGeom prst="rect">
            <a:avLst/>
          </a:prstGeom>
        </p:spPr>
        <p:txBody>
          <a:bodyPr lIns="0" rIns="0" tIns="0" bIns="0"/>
          <a:p>
            <a:pPr algn="r"/>
            <a:fld id="{0DF06032-7A36-4E68-A52F-178917270DC6}" type="slidenum">
              <a:rPr b="0" lang="en-US" sz="1400" spc="-1" strike="noStrike">
                <a:latin typeface="Times New Roman"/>
              </a:rPr>
              <a:t>&lt;number&gt;</a:t>
            </a:fld>
            <a:endParaRPr b="0" lang="en-US" sz="1400" spc="-1" strike="noStrike">
              <a:latin typeface="Times New Roman"/>
            </a:endParaRPr>
          </a:p>
        </p:txBody>
      </p:sp>
      <p:sp>
        <p:nvSpPr>
          <p:cNvPr id="228" name="TextShape 6"/>
          <p:cNvSpPr txBox="1"/>
          <p:nvPr/>
        </p:nvSpPr>
        <p:spPr>
          <a:xfrm>
            <a:off x="8886600" y="7235280"/>
            <a:ext cx="1214280" cy="42660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pPr algn="r"/>
            <a:fld id="{96BBA875-790C-4799-8497-7579F45A5287}" type="slidenum">
              <a:rPr b="1" lang="en-US" sz="1800" spc="-1" strike="noStrike">
                <a:latin typeface="Times New Roman"/>
              </a:rPr>
              <a:t>&lt;number&gt;</a:t>
            </a:fld>
            <a:endParaRPr b="0" lang="en-US" sz="1800" spc="-1" strike="noStrike">
              <a:latin typeface="Arial"/>
            </a:endParaRPr>
          </a:p>
        </p:txBody>
      </p:sp>
      <p:pic>
        <p:nvPicPr>
          <p:cNvPr id="229" name="" descr=""/>
          <p:cNvPicPr/>
          <p:nvPr/>
        </p:nvPicPr>
        <p:blipFill>
          <a:blip r:embed="rId2"/>
          <a:stretch/>
        </p:blipFill>
        <p:spPr>
          <a:xfrm>
            <a:off x="72000" y="6708960"/>
            <a:ext cx="603720" cy="822600"/>
          </a:xfrm>
          <a:prstGeom prst="rect">
            <a:avLst/>
          </a:prstGeom>
          <a:ln>
            <a:noFill/>
          </a:ln>
        </p:spPr>
      </p:pic>
      <p:sp>
        <p:nvSpPr>
          <p:cNvPr id="230" name="TextShape 7"/>
          <p:cNvSpPr txBox="1"/>
          <p:nvPr/>
        </p:nvSpPr>
        <p:spPr>
          <a:xfrm>
            <a:off x="805320" y="7222320"/>
            <a:ext cx="8562240" cy="37404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0" i="1" lang="en-US" sz="2000" spc="-1" strike="noStrike">
                <a:latin typeface="Times New Roman"/>
              </a:rPr>
              <a:t>Christine Nattrass, US LHC Annual Meeting 2016</a:t>
            </a:r>
            <a:endParaRPr b="0" lang="en-US" sz="2000" spc="-1" strike="noStrike">
              <a:latin typeface="Arial"/>
            </a:endParaRPr>
          </a:p>
        </p:txBody>
      </p:sp>
      <p:sp>
        <p:nvSpPr>
          <p:cNvPr id="231" name="Line 8"/>
          <p:cNvSpPr/>
          <p:nvPr/>
        </p:nvSpPr>
        <p:spPr>
          <a:xfrm>
            <a:off x="671760" y="7171560"/>
            <a:ext cx="8689680" cy="0"/>
          </a:xfrm>
          <a:prstGeom prst="line">
            <a:avLst/>
          </a:prstGeom>
          <a:ln w="18360">
            <a:solidFill>
              <a:srgbClr val="ff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32" name="Line 9"/>
          <p:cNvSpPr/>
          <p:nvPr/>
        </p:nvSpPr>
        <p:spPr>
          <a:xfrm>
            <a:off x="662400" y="7234200"/>
            <a:ext cx="8415360" cy="0"/>
          </a:xfrm>
          <a:prstGeom prst="line">
            <a:avLst/>
          </a:prstGeom>
          <a:ln w="18360">
            <a:solidFill>
              <a:srgbClr val="000000"/>
            </a:solidFill>
            <a:round/>
          </a:ln>
        </p:spPr>
        <p:style>
          <a:lnRef idx="0"/>
          <a:fillRef idx="0"/>
          <a:effectRef idx="0"/>
          <a:fontRef idx="minor"/>
        </p:style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  <p:sldLayoutId id="2147483723" r:id="rId12"/>
    <p:sldLayoutId id="2147483724" r:id="rId13"/>
    <p:sldLayoutId id="2147483725" r:id="rId14"/>
  </p:sldLayoutIdLst>
</p:sldMaster>
</file>

<file path=ppt/slideMasters/slideMaster7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Click to edit the title text format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270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9071640" cy="4384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Click to edit the outline text format</a:t>
            </a:r>
            <a:endParaRPr b="0" lang="en-US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pc="-1" strike="noStrike">
                <a:latin typeface="Arial"/>
              </a:rPr>
              <a:t>Second Outline Level</a:t>
            </a:r>
            <a:endParaRPr b="0" lang="en-US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Arial"/>
              </a:rPr>
              <a:t>Third Outline Level</a:t>
            </a:r>
            <a:endParaRPr b="0" lang="en-US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000" spc="-1" strike="noStrike">
                <a:latin typeface="Arial"/>
              </a:rPr>
              <a:t>Fourth Outline Level</a:t>
            </a:r>
            <a:endParaRPr b="0" lang="en-US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Fifth Outline Level</a:t>
            </a:r>
            <a:endParaRPr b="0" lang="en-US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Sixth Outline Level</a:t>
            </a:r>
            <a:endParaRPr b="0" lang="en-US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Seventh Outline Level</a:t>
            </a:r>
            <a:endParaRPr b="0" lang="en-US" sz="2000" spc="-1" strike="noStrike">
              <a:latin typeface="Arial"/>
            </a:endParaRPr>
          </a:p>
        </p:txBody>
      </p:sp>
      <p:sp>
        <p:nvSpPr>
          <p:cNvPr id="271" name="PlaceHolder 3"/>
          <p:cNvSpPr>
            <a:spLocks noGrp="1"/>
          </p:cNvSpPr>
          <p:nvPr>
            <p:ph type="dt"/>
          </p:nvPr>
        </p:nvSpPr>
        <p:spPr>
          <a:xfrm>
            <a:off x="504000" y="6887160"/>
            <a:ext cx="2348280" cy="521280"/>
          </a:xfrm>
          <a:prstGeom prst="rect">
            <a:avLst/>
          </a:prstGeom>
        </p:spPr>
        <p:txBody>
          <a:bodyPr lIns="0" rIns="0" tIns="0" bIns="0"/>
          <a:p>
            <a:r>
              <a:rPr b="0" lang="en-US" sz="1400" spc="-1" strike="noStrike">
                <a:latin typeface="Times New Roman"/>
              </a:rPr>
              <a:t>&lt;date/time&gt;</a:t>
            </a:r>
            <a:endParaRPr b="0" lang="en-US" sz="1400" spc="-1" strike="noStrike">
              <a:latin typeface="Times New Roman"/>
            </a:endParaRPr>
          </a:p>
        </p:txBody>
      </p:sp>
      <p:sp>
        <p:nvSpPr>
          <p:cNvPr id="272" name="PlaceHolder 4"/>
          <p:cNvSpPr>
            <a:spLocks noGrp="1"/>
          </p:cNvSpPr>
          <p:nvPr>
            <p:ph type="ftr"/>
          </p:nvPr>
        </p:nvSpPr>
        <p:spPr>
          <a:xfrm>
            <a:off x="3447360" y="6887160"/>
            <a:ext cx="3195000" cy="521280"/>
          </a:xfrm>
          <a:prstGeom prst="rect">
            <a:avLst/>
          </a:prstGeom>
        </p:spPr>
        <p:txBody>
          <a:bodyPr lIns="0" rIns="0" tIns="0" bIns="0"/>
          <a:p>
            <a:pPr algn="ctr"/>
            <a:r>
              <a:rPr b="0" lang="en-US" sz="1400" spc="-1" strike="noStrike">
                <a:latin typeface="Times New Roman"/>
              </a:rPr>
              <a:t>&lt;footer&gt;</a:t>
            </a:r>
            <a:endParaRPr b="0" lang="en-US" sz="1400" spc="-1" strike="noStrike">
              <a:latin typeface="Times New Roman"/>
            </a:endParaRPr>
          </a:p>
        </p:txBody>
      </p:sp>
      <p:sp>
        <p:nvSpPr>
          <p:cNvPr id="273" name="PlaceHolder 5"/>
          <p:cNvSpPr>
            <a:spLocks noGrp="1"/>
          </p:cNvSpPr>
          <p:nvPr>
            <p:ph type="sldNum"/>
          </p:nvPr>
        </p:nvSpPr>
        <p:spPr>
          <a:xfrm>
            <a:off x="7227360" y="6887160"/>
            <a:ext cx="2348280" cy="521280"/>
          </a:xfrm>
          <a:prstGeom prst="rect">
            <a:avLst/>
          </a:prstGeom>
        </p:spPr>
        <p:txBody>
          <a:bodyPr lIns="0" rIns="0" tIns="0" bIns="0"/>
          <a:p>
            <a:pPr algn="r"/>
            <a:fld id="{FE04CE24-5ED9-465A-BFDF-FCFD53E8A31F}" type="slidenum">
              <a:rPr b="0" lang="en-US" sz="1400" spc="-1" strike="noStrike">
                <a:latin typeface="Times New Roman"/>
              </a:rPr>
              <a:t>&lt;number&gt;</a:t>
            </a:fld>
            <a:endParaRPr b="0" lang="en-US" sz="1400" spc="-1" strike="noStrike"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  <p:sldLayoutId id="2147483737" r:id="rId12"/>
    <p:sldLayoutId id="2147483738" r:id="rId13"/>
  </p:sldLayoutIdLst>
</p:sldMaster>
</file>

<file path=ppt/slideMasters/slideMaster8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7128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Times New Roman"/>
              </a:rPr>
              <a:t>Click to edit the title text format</a:t>
            </a:r>
            <a:endParaRPr b="0" lang="en-US" sz="4400" spc="-1" strike="noStrike">
              <a:latin typeface="Times New Roman"/>
            </a:endParaRPr>
          </a:p>
        </p:txBody>
      </p:sp>
      <p:sp>
        <p:nvSpPr>
          <p:cNvPr id="311" name="PlaceHolder 2"/>
          <p:cNvSpPr>
            <a:spLocks noGrp="1"/>
          </p:cNvSpPr>
          <p:nvPr>
            <p:ph type="body"/>
          </p:nvPr>
        </p:nvSpPr>
        <p:spPr>
          <a:xfrm>
            <a:off x="503640" y="1768680"/>
            <a:ext cx="887004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Aft>
                <a:spcPts val="1412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Click to edit the outline text format</a:t>
            </a:r>
            <a:endParaRPr b="0" lang="en-US" sz="3200" spc="-1" strike="noStrike">
              <a:latin typeface="Arial"/>
            </a:endParaRPr>
          </a:p>
          <a:p>
            <a:pPr lvl="1" marL="864000" indent="-324000">
              <a:spcAft>
                <a:spcPts val="1128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pc="-1" strike="noStrike">
                <a:latin typeface="Arial"/>
              </a:rPr>
              <a:t>Second Outline Level</a:t>
            </a:r>
            <a:endParaRPr b="0" lang="en-US" sz="2800" spc="-1" strike="noStrike">
              <a:latin typeface="Arial"/>
            </a:endParaRPr>
          </a:p>
          <a:p>
            <a:pPr lvl="2" marL="1296000" indent="-288000">
              <a:spcAft>
                <a:spcPts val="845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Arial"/>
              </a:rPr>
              <a:t>Third Outline Level</a:t>
            </a:r>
            <a:endParaRPr b="0" lang="en-US" sz="2400" spc="-1" strike="noStrike">
              <a:latin typeface="Arial"/>
            </a:endParaRPr>
          </a:p>
          <a:p>
            <a:pPr lvl="3" marL="1728000" indent="-216000">
              <a:spcAft>
                <a:spcPts val="561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000" spc="-1" strike="noStrike">
                <a:latin typeface="Arial"/>
              </a:rPr>
              <a:t>Fourth Outline Level</a:t>
            </a:r>
            <a:endParaRPr b="0" lang="en-US" sz="2000" spc="-1" strike="noStrike">
              <a:latin typeface="Arial"/>
            </a:endParaRPr>
          </a:p>
          <a:p>
            <a:pPr lvl="4" marL="2160000" indent="-216000">
              <a:spcAft>
                <a:spcPts val="278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Fifth Outline Level</a:t>
            </a:r>
            <a:endParaRPr b="0" lang="en-US" sz="2000" spc="-1" strike="noStrike">
              <a:latin typeface="Arial"/>
            </a:endParaRPr>
          </a:p>
          <a:p>
            <a:pPr lvl="5" marL="2592000" indent="-216000">
              <a:spcAft>
                <a:spcPts val="278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Sixth Outline Level</a:t>
            </a:r>
            <a:endParaRPr b="0" lang="en-US" sz="2000" spc="-1" strike="noStrike">
              <a:latin typeface="Arial"/>
            </a:endParaRPr>
          </a:p>
          <a:p>
            <a:pPr lvl="6" marL="3024000" indent="-216000">
              <a:spcAft>
                <a:spcPts val="278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Seventh Outline Level</a:t>
            </a:r>
            <a:endParaRPr b="0" lang="en-US" sz="2000" spc="-1" strike="noStrike">
              <a:latin typeface="Arial"/>
            </a:endParaRPr>
          </a:p>
        </p:txBody>
      </p:sp>
      <p:sp>
        <p:nvSpPr>
          <p:cNvPr id="312" name="PlaceHolder 3"/>
          <p:cNvSpPr>
            <a:spLocks noGrp="1"/>
          </p:cNvSpPr>
          <p:nvPr>
            <p:ph type="dt"/>
          </p:nvPr>
        </p:nvSpPr>
        <p:spPr>
          <a:xfrm>
            <a:off x="503640" y="6886800"/>
            <a:ext cx="2347920" cy="521280"/>
          </a:xfrm>
          <a:prstGeom prst="rect">
            <a:avLst/>
          </a:prstGeom>
        </p:spPr>
        <p:txBody>
          <a:bodyPr lIns="0" rIns="0" tIns="0" bIns="0"/>
          <a:p>
            <a:r>
              <a:rPr b="0" lang="en-US" sz="1400" spc="-1" strike="noStrike">
                <a:latin typeface="Times New Roman"/>
              </a:rPr>
              <a:t>&lt;date/time&gt;</a:t>
            </a:r>
            <a:endParaRPr b="0" lang="en-US" sz="1400" spc="-1" strike="noStrike">
              <a:latin typeface="Times New Roman"/>
            </a:endParaRPr>
          </a:p>
        </p:txBody>
      </p:sp>
      <p:sp>
        <p:nvSpPr>
          <p:cNvPr id="313" name="PlaceHolder 4"/>
          <p:cNvSpPr>
            <a:spLocks noGrp="1"/>
          </p:cNvSpPr>
          <p:nvPr>
            <p:ph type="ftr"/>
          </p:nvPr>
        </p:nvSpPr>
        <p:spPr>
          <a:xfrm>
            <a:off x="3447000" y="6886800"/>
            <a:ext cx="3195000" cy="521280"/>
          </a:xfrm>
          <a:prstGeom prst="rect">
            <a:avLst/>
          </a:prstGeom>
        </p:spPr>
        <p:txBody>
          <a:bodyPr lIns="0" rIns="0" tIns="0" bIns="0"/>
          <a:p>
            <a:pPr algn="ctr"/>
            <a:r>
              <a:rPr b="0" lang="en-US" sz="1400" spc="-1" strike="noStrike">
                <a:latin typeface="Times New Roman"/>
              </a:rPr>
              <a:t>&lt;footer&gt;</a:t>
            </a:r>
            <a:endParaRPr b="0" lang="en-US" sz="1400" spc="-1" strike="noStrike">
              <a:latin typeface="Times New Roman"/>
            </a:endParaRPr>
          </a:p>
        </p:txBody>
      </p:sp>
      <p:sp>
        <p:nvSpPr>
          <p:cNvPr id="314" name="PlaceHolder 5"/>
          <p:cNvSpPr>
            <a:spLocks noGrp="1"/>
          </p:cNvSpPr>
          <p:nvPr>
            <p:ph type="sldNum"/>
          </p:nvPr>
        </p:nvSpPr>
        <p:spPr>
          <a:xfrm>
            <a:off x="7227000" y="6886800"/>
            <a:ext cx="2347920" cy="521280"/>
          </a:xfrm>
          <a:prstGeom prst="rect">
            <a:avLst/>
          </a:prstGeom>
        </p:spPr>
        <p:txBody>
          <a:bodyPr lIns="0" rIns="0" tIns="0" bIns="0"/>
          <a:p>
            <a:pPr algn="r"/>
            <a:fld id="{9EE9D921-B47D-431E-BD3F-C6D2EAD87A3C}" type="slidenum">
              <a:rPr b="0" lang="en-US" sz="1400" spc="-1" strike="noStrike">
                <a:latin typeface="Times New Roman"/>
              </a:rPr>
              <a:t>&lt;number&gt;</a:t>
            </a:fld>
            <a:endParaRPr b="0" lang="en-US" sz="1400" spc="-1" strike="noStrike">
              <a:latin typeface="Times New Roman"/>
            </a:endParaRPr>
          </a:p>
        </p:txBody>
      </p:sp>
      <p:sp>
        <p:nvSpPr>
          <p:cNvPr id="315" name="TextShape 6"/>
          <p:cNvSpPr txBox="1"/>
          <p:nvPr/>
        </p:nvSpPr>
        <p:spPr>
          <a:xfrm>
            <a:off x="8886600" y="7235280"/>
            <a:ext cx="1214280" cy="42660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pPr algn="r"/>
            <a:fld id="{4986656E-3F86-485D-BDA0-CEB0D30A22E4}" type="slidenum">
              <a:rPr b="1" lang="en-US" sz="1800" spc="-1" strike="noStrike">
                <a:latin typeface="Times New Roman"/>
              </a:rPr>
              <a:t>&lt;number&gt;</a:t>
            </a:fld>
            <a:endParaRPr b="0" lang="en-US" sz="1800" spc="-1" strike="noStrike">
              <a:latin typeface="Arial"/>
            </a:endParaRPr>
          </a:p>
        </p:txBody>
      </p:sp>
      <p:sp>
        <p:nvSpPr>
          <p:cNvPr id="316" name="TextShape 7"/>
          <p:cNvSpPr txBox="1"/>
          <p:nvPr/>
        </p:nvSpPr>
        <p:spPr>
          <a:xfrm>
            <a:off x="808200" y="7227000"/>
            <a:ext cx="8562240" cy="37404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0" i="1" lang="en-US" sz="2000" spc="-1" strike="noStrike">
                <a:latin typeface="Times New Roman"/>
              </a:rPr>
              <a:t>Christine Nattrass, Epiphany 2016</a:t>
            </a:r>
            <a:endParaRPr b="0" lang="en-US" sz="2000" spc="-1" strike="noStrike">
              <a:latin typeface="Arial"/>
            </a:endParaRPr>
          </a:p>
        </p:txBody>
      </p:sp>
      <p:sp>
        <p:nvSpPr>
          <p:cNvPr id="317" name="Line 8"/>
          <p:cNvSpPr/>
          <p:nvPr/>
        </p:nvSpPr>
        <p:spPr>
          <a:xfrm>
            <a:off x="674640" y="7176240"/>
            <a:ext cx="8689680" cy="0"/>
          </a:xfrm>
          <a:prstGeom prst="line">
            <a:avLst/>
          </a:prstGeom>
          <a:ln w="18360">
            <a:solidFill>
              <a:srgbClr val="ff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318" name="Line 9"/>
          <p:cNvSpPr/>
          <p:nvPr/>
        </p:nvSpPr>
        <p:spPr>
          <a:xfrm>
            <a:off x="665280" y="7238880"/>
            <a:ext cx="8415360" cy="0"/>
          </a:xfrm>
          <a:prstGeom prst="line">
            <a:avLst/>
          </a:prstGeom>
          <a:ln w="18360">
            <a:solidFill>
              <a:srgbClr val="00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pic>
        <p:nvPicPr>
          <p:cNvPr id="319" name="" descr=""/>
          <p:cNvPicPr/>
          <p:nvPr/>
        </p:nvPicPr>
        <p:blipFill>
          <a:blip r:embed="rId2"/>
          <a:stretch/>
        </p:blipFill>
        <p:spPr>
          <a:xfrm>
            <a:off x="72000" y="6708960"/>
            <a:ext cx="603720" cy="822600"/>
          </a:xfrm>
          <a:prstGeom prst="rect">
            <a:avLst/>
          </a:prstGeom>
          <a:ln>
            <a:noFill/>
          </a:ln>
        </p:spPr>
      </p:pic>
    </p:spTree>
  </p:cSld>
  <p:clrMap bg1="lt1" bg2="lt2" tx1="dk1" tx2="dk2" accent1="accent1" accent2="accent2" accent3="accent3" accent4="accent4" accent5="accent5" accent6="accent6" hlink="hlink" folHlink="folHlink"/>
  <p:sldLayoutIdLst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  <p:sldLayoutId id="2147483750" r:id="rId13"/>
    <p:sldLayoutId id="2147483751" r:id="rId14"/>
  </p:sldLayoutIdLst>
</p:sldMaster>
</file>

<file path=ppt/slideMasters/slideMaster9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7056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357" name="PlaceHolder 2"/>
          <p:cNvSpPr>
            <a:spLocks noGrp="1"/>
          </p:cNvSpPr>
          <p:nvPr>
            <p:ph type="body"/>
          </p:nvPr>
        </p:nvSpPr>
        <p:spPr>
          <a:xfrm>
            <a:off x="503640" y="1768680"/>
            <a:ext cx="9071280" cy="4384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4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Click to edit the outline text format</a:t>
            </a:r>
            <a:endParaRPr b="0" lang="en-US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pc="-1" strike="noStrike">
                <a:latin typeface="Arial"/>
              </a:rPr>
              <a:t>Second Outline Level</a:t>
            </a:r>
            <a:endParaRPr b="0" lang="en-US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Arial"/>
              </a:rPr>
              <a:t>Third Outline Level</a:t>
            </a:r>
            <a:endParaRPr b="0" lang="en-US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000" spc="-1" strike="noStrike">
                <a:latin typeface="Arial"/>
              </a:rPr>
              <a:t>Fourth Outline Level</a:t>
            </a:r>
            <a:endParaRPr b="0" lang="en-US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Fifth Outline Level</a:t>
            </a:r>
            <a:endParaRPr b="0" lang="en-US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Sixth Outline Level</a:t>
            </a:r>
            <a:endParaRPr b="0" lang="en-US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Seventh Outline Level</a:t>
            </a:r>
            <a:endParaRPr b="0" lang="en-US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753" r:id="rId2"/>
    <p:sldLayoutId id="2147483754" r:id="rId3"/>
    <p:sldLayoutId id="2147483755" r:id="rId4"/>
    <p:sldLayoutId id="2147483756" r:id="rId5"/>
    <p:sldLayoutId id="2147483757" r:id="rId6"/>
    <p:sldLayoutId id="2147483758" r:id="rId7"/>
    <p:sldLayoutId id="2147483759" r:id="rId8"/>
    <p:sldLayoutId id="2147483760" r:id="rId9"/>
    <p:sldLayoutId id="2147483761" r:id="rId10"/>
    <p:sldLayoutId id="2147483762" r:id="rId11"/>
    <p:sldLayoutId id="2147483763" r:id="rId12"/>
    <p:sldLayoutId id="2147483764" r:id="rId13"/>
  </p:sldLayoutIdLst>
</p:sldMaster>
</file>

<file path=ppt/slideMasters/slideMaster10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71280" cy="1262160"/>
          </a:xfrm>
          <a:prstGeom prst="rect">
            <a:avLst/>
          </a:prstGeom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Times New Roman"/>
              </a:rPr>
              <a:t>Click to edit the title text format</a:t>
            </a:r>
            <a:endParaRPr b="0" lang="en-US" sz="4400" spc="-1" strike="noStrike">
              <a:latin typeface="Times New Roman"/>
            </a:endParaRPr>
          </a:p>
        </p:txBody>
      </p:sp>
      <p:sp>
        <p:nvSpPr>
          <p:cNvPr id="395" name="PlaceHolder 2"/>
          <p:cNvSpPr>
            <a:spLocks noGrp="1"/>
          </p:cNvSpPr>
          <p:nvPr>
            <p:ph type="body"/>
          </p:nvPr>
        </p:nvSpPr>
        <p:spPr>
          <a:xfrm>
            <a:off x="503640" y="1768680"/>
            <a:ext cx="8870040" cy="43848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Click to edit the outline text format</a:t>
            </a:r>
            <a:endParaRPr b="0" lang="en-US" sz="3200" spc="-1" strike="noStrike">
              <a:latin typeface="Arial"/>
            </a:endParaRPr>
          </a:p>
          <a:p>
            <a:pPr lvl="1" marL="864000" indent="-324000">
              <a:spcAft>
                <a:spcPts val="1131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pc="-1" strike="noStrike">
                <a:latin typeface="Arial"/>
              </a:rPr>
              <a:t>Second Outline Level</a:t>
            </a:r>
            <a:endParaRPr b="0" lang="en-US" sz="2800" spc="-1" strike="noStrike">
              <a:latin typeface="Arial"/>
            </a:endParaRPr>
          </a:p>
          <a:p>
            <a:pPr lvl="2" marL="1296000" indent="-288000">
              <a:spcAft>
                <a:spcPts val="848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Arial"/>
              </a:rPr>
              <a:t>Third Outline Level</a:t>
            </a:r>
            <a:endParaRPr b="0" lang="en-US" sz="2400" spc="-1" strike="noStrike">
              <a:latin typeface="Arial"/>
            </a:endParaRPr>
          </a:p>
          <a:p>
            <a:pPr lvl="3" marL="1728000" indent="-216000">
              <a:spcAft>
                <a:spcPts val="561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000" spc="-1" strike="noStrike">
                <a:latin typeface="Arial"/>
              </a:rPr>
              <a:t>Fourth Outline Level</a:t>
            </a:r>
            <a:endParaRPr b="0" lang="en-US" sz="2000" spc="-1" strike="noStrike">
              <a:latin typeface="Arial"/>
            </a:endParaRPr>
          </a:p>
          <a:p>
            <a:pPr lvl="4" marL="2160000" indent="-216000">
              <a:spcAft>
                <a:spcPts val="281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Fifth Outline Level</a:t>
            </a:r>
            <a:endParaRPr b="0" lang="en-US" sz="2000" spc="-1" strike="noStrike">
              <a:latin typeface="Arial"/>
            </a:endParaRPr>
          </a:p>
          <a:p>
            <a:pPr lvl="5" marL="2592000" indent="-216000">
              <a:spcAft>
                <a:spcPts val="281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Sixth Outline Level</a:t>
            </a:r>
            <a:endParaRPr b="0" lang="en-US" sz="2000" spc="-1" strike="noStrike">
              <a:latin typeface="Arial"/>
            </a:endParaRPr>
          </a:p>
          <a:p>
            <a:pPr lvl="6" marL="3024000" indent="-216000">
              <a:spcAft>
                <a:spcPts val="281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Seventh Outline Level</a:t>
            </a:r>
            <a:endParaRPr b="0" lang="en-US" sz="2000" spc="-1" strike="noStrike">
              <a:latin typeface="Arial"/>
            </a:endParaRPr>
          </a:p>
        </p:txBody>
      </p:sp>
      <p:sp>
        <p:nvSpPr>
          <p:cNvPr id="396" name="PlaceHolder 3"/>
          <p:cNvSpPr>
            <a:spLocks noGrp="1"/>
          </p:cNvSpPr>
          <p:nvPr>
            <p:ph type="dt"/>
          </p:nvPr>
        </p:nvSpPr>
        <p:spPr>
          <a:xfrm>
            <a:off x="-144360" y="6886800"/>
            <a:ext cx="2347920" cy="521280"/>
          </a:xfrm>
          <a:prstGeom prst="rect">
            <a:avLst/>
          </a:prstGeom>
        </p:spPr>
        <p:txBody>
          <a:bodyPr lIns="0" rIns="0" tIns="0" bIns="0"/>
          <a:p>
            <a:r>
              <a:rPr b="0" lang="en-US" sz="1400" spc="-1" strike="noStrike">
                <a:latin typeface="Times New Roman"/>
              </a:rPr>
              <a:t>&lt;date/time&gt;</a:t>
            </a:r>
            <a:endParaRPr b="0" lang="en-US" sz="1400" spc="-1" strike="noStrike">
              <a:latin typeface="Times New Roman"/>
            </a:endParaRPr>
          </a:p>
        </p:txBody>
      </p:sp>
      <p:sp>
        <p:nvSpPr>
          <p:cNvPr id="397" name="PlaceHolder 4"/>
          <p:cNvSpPr>
            <a:spLocks noGrp="1"/>
          </p:cNvSpPr>
          <p:nvPr>
            <p:ph type="ftr"/>
          </p:nvPr>
        </p:nvSpPr>
        <p:spPr>
          <a:xfrm>
            <a:off x="2798640" y="6886800"/>
            <a:ext cx="3195000" cy="521280"/>
          </a:xfrm>
          <a:prstGeom prst="rect">
            <a:avLst/>
          </a:prstGeom>
        </p:spPr>
        <p:txBody>
          <a:bodyPr lIns="0" rIns="0" tIns="0" bIns="0"/>
          <a:p>
            <a:pPr algn="ctr"/>
            <a:r>
              <a:rPr b="0" lang="en-US" sz="1400" spc="-1" strike="noStrike">
                <a:latin typeface="Times New Roman"/>
              </a:rPr>
              <a:t>&lt;footer&gt;</a:t>
            </a:r>
            <a:endParaRPr b="0" lang="en-US" sz="1400" spc="-1" strike="noStrike">
              <a:latin typeface="Times New Roman"/>
            </a:endParaRPr>
          </a:p>
        </p:txBody>
      </p:sp>
      <p:sp>
        <p:nvSpPr>
          <p:cNvPr id="398" name="PlaceHolder 5"/>
          <p:cNvSpPr>
            <a:spLocks noGrp="1"/>
          </p:cNvSpPr>
          <p:nvPr>
            <p:ph type="sldNum"/>
          </p:nvPr>
        </p:nvSpPr>
        <p:spPr>
          <a:xfrm>
            <a:off x="6578640" y="6886800"/>
            <a:ext cx="2347920" cy="521280"/>
          </a:xfrm>
          <a:prstGeom prst="rect">
            <a:avLst/>
          </a:prstGeom>
        </p:spPr>
        <p:txBody>
          <a:bodyPr lIns="0" rIns="0" tIns="0" bIns="0"/>
          <a:p>
            <a:pPr algn="r"/>
            <a:fld id="{D205FF17-36D1-4E23-B57C-EC77E9488D00}" type="slidenum">
              <a:rPr b="0" lang="en-US" sz="1400" spc="-1" strike="noStrike">
                <a:latin typeface="Times New Roman"/>
              </a:rPr>
              <a:t>&lt;number&gt;</a:t>
            </a:fld>
            <a:endParaRPr b="0" lang="en-US" sz="1400" spc="-1" strike="noStrike">
              <a:latin typeface="Times New Roman"/>
            </a:endParaRPr>
          </a:p>
        </p:txBody>
      </p:sp>
      <p:sp>
        <p:nvSpPr>
          <p:cNvPr id="399" name="TextShape 6"/>
          <p:cNvSpPr txBox="1"/>
          <p:nvPr/>
        </p:nvSpPr>
        <p:spPr>
          <a:xfrm>
            <a:off x="8850600" y="7235280"/>
            <a:ext cx="1214280" cy="42660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pPr algn="r"/>
            <a:fld id="{4E227CA7-6850-4A8A-A885-BA71B5CBB039}" type="slidenum">
              <a:rPr b="1" lang="en-US" sz="1800" spc="-1" strike="noStrike">
                <a:latin typeface="Times New Roman"/>
              </a:rPr>
              <a:t>&lt;number&gt;</a:t>
            </a:fld>
            <a:endParaRPr b="0" lang="en-US" sz="1800" spc="-1" strike="noStrike">
              <a:latin typeface="Arial"/>
            </a:endParaRPr>
          </a:p>
        </p:txBody>
      </p:sp>
      <p:sp>
        <p:nvSpPr>
          <p:cNvPr id="400" name="TextShape 7"/>
          <p:cNvSpPr txBox="1"/>
          <p:nvPr/>
        </p:nvSpPr>
        <p:spPr>
          <a:xfrm>
            <a:off x="-19800" y="7227000"/>
            <a:ext cx="8562240" cy="37404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0" i="1" lang="en-US" sz="2000" spc="-1" strike="noStrike">
                <a:solidFill>
                  <a:srgbClr val="000000"/>
                </a:solidFill>
                <a:latin typeface="Times New Roman"/>
              </a:rPr>
              <a:t>Christine Nattrass (UTK), Hot Quarks, September2016</a:t>
            </a:r>
            <a:endParaRPr b="0" lang="en-US" sz="2000" spc="-1" strike="noStrike">
              <a:latin typeface="Arial"/>
            </a:endParaRPr>
          </a:p>
        </p:txBody>
      </p:sp>
      <p:sp>
        <p:nvSpPr>
          <p:cNvPr id="401" name="Line 8"/>
          <p:cNvSpPr/>
          <p:nvPr/>
        </p:nvSpPr>
        <p:spPr>
          <a:xfrm>
            <a:off x="26640" y="7176240"/>
            <a:ext cx="8689680" cy="0"/>
          </a:xfrm>
          <a:prstGeom prst="line">
            <a:avLst/>
          </a:prstGeom>
          <a:ln w="18360">
            <a:solidFill>
              <a:srgbClr val="f77f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402" name="Line 9"/>
          <p:cNvSpPr/>
          <p:nvPr/>
        </p:nvSpPr>
        <p:spPr>
          <a:xfrm>
            <a:off x="17280" y="7238880"/>
            <a:ext cx="8415360" cy="0"/>
          </a:xfrm>
          <a:prstGeom prst="line">
            <a:avLst/>
          </a:prstGeom>
          <a:ln w="18360">
            <a:solidFill>
              <a:srgbClr val="000000"/>
            </a:solidFill>
            <a:round/>
          </a:ln>
        </p:spPr>
        <p:style>
          <a:lnRef idx="0"/>
          <a:fillRef idx="0"/>
          <a:effectRef idx="0"/>
          <a:fontRef idx="minor"/>
        </p:style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  <p:sldLayoutId id="2147483776" r:id="rId12"/>
    <p:sldLayoutId id="2147483777" r:id="rId13"/>
  </p:sldLayoutIdLst>
</p:sldMaster>
</file>

<file path=ppt/slideMasters/slideMaster1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9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7056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sp>
        <p:nvSpPr>
          <p:cNvPr id="440" name="PlaceHolder 2"/>
          <p:cNvSpPr>
            <a:spLocks noGrp="1"/>
          </p:cNvSpPr>
          <p:nvPr>
            <p:ph type="body"/>
          </p:nvPr>
        </p:nvSpPr>
        <p:spPr>
          <a:xfrm>
            <a:off x="503640" y="1768680"/>
            <a:ext cx="9071280" cy="4384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4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Click to edit the outline text format</a:t>
            </a:r>
            <a:endParaRPr b="0" lang="en-US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pc="-1" strike="noStrike">
                <a:latin typeface="Arial"/>
              </a:rPr>
              <a:t>Second Outline Level</a:t>
            </a:r>
            <a:endParaRPr b="0" lang="en-US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Arial"/>
              </a:rPr>
              <a:t>Third Outline Level</a:t>
            </a:r>
            <a:endParaRPr b="0" lang="en-US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000" spc="-1" strike="noStrike">
                <a:latin typeface="Arial"/>
              </a:rPr>
              <a:t>Fourth Outline Level</a:t>
            </a:r>
            <a:endParaRPr b="0" lang="en-US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Fifth Outline Level</a:t>
            </a:r>
            <a:endParaRPr b="0" lang="en-US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Sixth Outline Level</a:t>
            </a:r>
            <a:endParaRPr b="0" lang="en-US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Seventh Outline Level</a:t>
            </a:r>
            <a:endParaRPr b="0" lang="en-US" sz="2000" spc="-1" strike="noStrike">
              <a:latin typeface="Arial"/>
            </a:endParaRPr>
          </a:p>
        </p:txBody>
      </p:sp>
      <p:sp>
        <p:nvSpPr>
          <p:cNvPr id="441" name="PlaceHolder 3"/>
          <p:cNvSpPr>
            <a:spLocks noGrp="1"/>
          </p:cNvSpPr>
          <p:nvPr>
            <p:ph type="dt"/>
          </p:nvPr>
        </p:nvSpPr>
        <p:spPr>
          <a:xfrm>
            <a:off x="504000" y="6887160"/>
            <a:ext cx="2348280" cy="521280"/>
          </a:xfrm>
          <a:prstGeom prst="rect">
            <a:avLst/>
          </a:prstGeom>
        </p:spPr>
        <p:txBody>
          <a:bodyPr lIns="0" rIns="0" tIns="0" bIns="0"/>
          <a:p>
            <a:r>
              <a:rPr b="0" lang="en-US" sz="1400" spc="-1" strike="noStrike">
                <a:latin typeface="Times New Roman"/>
              </a:rPr>
              <a:t>&lt;date/time&gt;</a:t>
            </a:r>
            <a:endParaRPr b="0" lang="en-US" sz="1400" spc="-1" strike="noStrike">
              <a:latin typeface="Times New Roman"/>
            </a:endParaRPr>
          </a:p>
        </p:txBody>
      </p:sp>
      <p:sp>
        <p:nvSpPr>
          <p:cNvPr id="442" name="PlaceHolder 4"/>
          <p:cNvSpPr>
            <a:spLocks noGrp="1"/>
          </p:cNvSpPr>
          <p:nvPr>
            <p:ph type="ftr"/>
          </p:nvPr>
        </p:nvSpPr>
        <p:spPr>
          <a:xfrm>
            <a:off x="3447360" y="6887160"/>
            <a:ext cx="3195000" cy="521280"/>
          </a:xfrm>
          <a:prstGeom prst="rect">
            <a:avLst/>
          </a:prstGeom>
        </p:spPr>
        <p:txBody>
          <a:bodyPr lIns="0" rIns="0" tIns="0" bIns="0"/>
          <a:p>
            <a:pPr algn="ctr"/>
            <a:r>
              <a:rPr b="0" lang="en-US" sz="1400" spc="-1" strike="noStrike">
                <a:latin typeface="Times New Roman"/>
              </a:rPr>
              <a:t>&lt;footer&gt;</a:t>
            </a:r>
            <a:endParaRPr b="0" lang="en-US" sz="1400" spc="-1" strike="noStrike">
              <a:latin typeface="Times New Roman"/>
            </a:endParaRPr>
          </a:p>
        </p:txBody>
      </p:sp>
      <p:sp>
        <p:nvSpPr>
          <p:cNvPr id="443" name="PlaceHolder 5"/>
          <p:cNvSpPr>
            <a:spLocks noGrp="1"/>
          </p:cNvSpPr>
          <p:nvPr>
            <p:ph type="sldNum"/>
          </p:nvPr>
        </p:nvSpPr>
        <p:spPr>
          <a:xfrm>
            <a:off x="7227360" y="6887160"/>
            <a:ext cx="2348280" cy="521280"/>
          </a:xfrm>
          <a:prstGeom prst="rect">
            <a:avLst/>
          </a:prstGeom>
        </p:spPr>
        <p:txBody>
          <a:bodyPr lIns="0" rIns="0" tIns="0" bIns="0"/>
          <a:p>
            <a:pPr algn="r"/>
            <a:fld id="{5778CD7F-EC29-43FF-882F-D103F92D1A9A}" type="slidenum">
              <a:rPr b="0" lang="en-US" sz="1400" spc="-1" strike="noStrike">
                <a:latin typeface="Times New Roman"/>
              </a:rPr>
              <a:t>&lt;number&gt;</a:t>
            </a:fld>
            <a:endParaRPr b="0" lang="en-US" sz="1400" spc="-1" strike="noStrike"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  <p:sldLayoutId id="2147483789" r:id="rId12"/>
    <p:sldLayoutId id="2147483790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5.jpeg"/><Relationship Id="rId2" Type="http://schemas.openxmlformats.org/officeDocument/2006/relationships/slideLayout" Target="../slideLayouts/slideLayout10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6.jpeg"/><Relationship Id="rId2" Type="http://schemas.openxmlformats.org/officeDocument/2006/relationships/hyperlink" Target="https://arxiv.org/abs/1705.01974" TargetMode="External"/><Relationship Id="rId3" Type="http://schemas.openxmlformats.org/officeDocument/2006/relationships/slideLayout" Target="../slideLayouts/slideLayout1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7.png"/><Relationship Id="rId2" Type="http://schemas.openxmlformats.org/officeDocument/2006/relationships/slideLayout" Target="../slideLayouts/slideLayout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8.jpeg"/><Relationship Id="rId2" Type="http://schemas.openxmlformats.org/officeDocument/2006/relationships/image" Target="../media/image9.png"/><Relationship Id="rId3" Type="http://schemas.openxmlformats.org/officeDocument/2006/relationships/slideLayout" Target="../slideLayouts/slideLayout1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10.jpeg"/><Relationship Id="rId2" Type="http://schemas.openxmlformats.org/officeDocument/2006/relationships/image" Target="../media/image11.png"/><Relationship Id="rId3" Type="http://schemas.openxmlformats.org/officeDocument/2006/relationships/slideLayout" Target="../slideLayouts/slideLayout1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12.jpeg"/><Relationship Id="rId2" Type="http://schemas.openxmlformats.org/officeDocument/2006/relationships/image" Target="../media/image13.png"/><Relationship Id="rId3" Type="http://schemas.openxmlformats.org/officeDocument/2006/relationships/image" Target="../media/image14.png"/><Relationship Id="rId4" Type="http://schemas.openxmlformats.org/officeDocument/2006/relationships/image" Target="../media/image15.png"/><Relationship Id="rId5" Type="http://schemas.openxmlformats.org/officeDocument/2006/relationships/slideLayout" Target="../slideLayouts/slideLayout1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16.jpeg"/><Relationship Id="rId2" Type="http://schemas.openxmlformats.org/officeDocument/2006/relationships/image" Target="../media/image17.png"/><Relationship Id="rId3" Type="http://schemas.openxmlformats.org/officeDocument/2006/relationships/slideLayout" Target="../slideLayouts/slideLayout1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18.png"/><Relationship Id="rId2" Type="http://schemas.openxmlformats.org/officeDocument/2006/relationships/slideLayout" Target="../slideLayouts/slideLayout3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image" Target="../media/image19.gif"/><Relationship Id="rId2" Type="http://schemas.openxmlformats.org/officeDocument/2006/relationships/image" Target="../media/image20.png"/><Relationship Id="rId3" Type="http://schemas.openxmlformats.org/officeDocument/2006/relationships/hyperlink" Target="https://arxiv.org/abs/1705.01974" TargetMode="External"/><Relationship Id="rId4" Type="http://schemas.openxmlformats.org/officeDocument/2006/relationships/slideLayout" Target="../slideLayouts/slideLayout5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image" Target="../media/image21.png"/><Relationship Id="rId2" Type="http://schemas.openxmlformats.org/officeDocument/2006/relationships/hyperlink" Target="https://arxiv.org/abs/1705.01974" TargetMode="External"/><Relationship Id="rId3" Type="http://schemas.openxmlformats.org/officeDocument/2006/relationships/slideLayout" Target="../slideLayouts/slideLayout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image" Target="../media/image22.png"/><Relationship Id="rId2" Type="http://schemas.openxmlformats.org/officeDocument/2006/relationships/image" Target="../media/image23.png"/><Relationship Id="rId3" Type="http://schemas.openxmlformats.org/officeDocument/2006/relationships/image" Target="../media/image24.png"/><Relationship Id="rId4" Type="http://schemas.openxmlformats.org/officeDocument/2006/relationships/image" Target="../media/image25.png"/><Relationship Id="rId5" Type="http://schemas.openxmlformats.org/officeDocument/2006/relationships/slideLayout" Target="../slideLayouts/slideLayout1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image" Target="../media/image26.jpeg"/><Relationship Id="rId2" Type="http://schemas.openxmlformats.org/officeDocument/2006/relationships/image" Target="../media/image27.png"/><Relationship Id="rId3" Type="http://schemas.openxmlformats.org/officeDocument/2006/relationships/slideLayout" Target="../slideLayouts/slideLayout1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image" Target="../media/image28.png"/><Relationship Id="rId2" Type="http://schemas.openxmlformats.org/officeDocument/2006/relationships/image" Target="../media/image29.png"/><Relationship Id="rId3" Type="http://schemas.openxmlformats.org/officeDocument/2006/relationships/image" Target="../media/image30.png"/><Relationship Id="rId4" Type="http://schemas.openxmlformats.org/officeDocument/2006/relationships/slideLayout" Target="../slideLayouts/slideLayout3.xml"/>
</Relationships>
</file>

<file path=ppt/slides/_rels/slide17.xml.rels><?xml version="1.0" encoding="UTF-8"?>
<Relationships xmlns="http://schemas.openxmlformats.org/package/2006/relationships"><Relationship Id="rId1" Type="http://schemas.openxmlformats.org/officeDocument/2006/relationships/image" Target="../media/image31.jpeg"/><Relationship Id="rId2" Type="http://schemas.openxmlformats.org/officeDocument/2006/relationships/image" Target="../media/image32.png"/><Relationship Id="rId3" Type="http://schemas.openxmlformats.org/officeDocument/2006/relationships/hyperlink" Target="http://arxiv.org/abs/1609.03878" TargetMode="External"/><Relationship Id="rId4" Type="http://schemas.openxmlformats.org/officeDocument/2006/relationships/image" Target="../media/image33.png"/><Relationship Id="rId5" Type="http://schemas.openxmlformats.org/officeDocument/2006/relationships/image" Target="../media/image34.png"/><Relationship Id="rId6" Type="http://schemas.openxmlformats.org/officeDocument/2006/relationships/slideLayout" Target="../slideLayouts/slideLayout5.xml"/>
</Relationships>
</file>

<file path=ppt/slides/_rels/slide18.xml.rels><?xml version="1.0" encoding="UTF-8"?>
<Relationships xmlns="http://schemas.openxmlformats.org/package/2006/relationships"><Relationship Id="rId1" Type="http://schemas.openxmlformats.org/officeDocument/2006/relationships/image" Target="../media/image35.jpeg"/><Relationship Id="rId2" Type="http://schemas.openxmlformats.org/officeDocument/2006/relationships/image" Target="../media/image36.png"/><Relationship Id="rId3" Type="http://schemas.openxmlformats.org/officeDocument/2006/relationships/image" Target="../media/image37.png"/><Relationship Id="rId4" Type="http://schemas.openxmlformats.org/officeDocument/2006/relationships/image" Target="../media/image38.png"/><Relationship Id="rId5" Type="http://schemas.openxmlformats.org/officeDocument/2006/relationships/slideLayout" Target="../slideLayouts/slideLayout1.xml"/>
</Relationships>
</file>

<file path=ppt/slides/_rels/slide19.xml.rels><?xml version="1.0" encoding="UTF-8"?>
<Relationships xmlns="http://schemas.openxmlformats.org/package/2006/relationships"><Relationship Id="rId1" Type="http://schemas.openxmlformats.org/officeDocument/2006/relationships/image" Target="../media/image39.png"/><Relationship Id="rId2" Type="http://schemas.openxmlformats.org/officeDocument/2006/relationships/image" Target="../media/image40.png"/><Relationship Id="rId3" Type="http://schemas.openxmlformats.org/officeDocument/2006/relationships/image" Target="../media/image41.png"/><Relationship Id="rId4" Type="http://schemas.openxmlformats.org/officeDocument/2006/relationships/slideLayout" Target="../slideLayouts/slideLayout3.xml"/>
</Relationships>
</file>

<file path=ppt/slides/_rels/slide20.xml.rels><?xml version="1.0" encoding="UTF-8"?>
<Relationships xmlns="http://schemas.openxmlformats.org/package/2006/relationships"><Relationship Id="rId1" Type="http://schemas.openxmlformats.org/officeDocument/2006/relationships/image" Target="../media/image42.png"/><Relationship Id="rId2" Type="http://schemas.openxmlformats.org/officeDocument/2006/relationships/image" Target="../media/image43.png"/><Relationship Id="rId3" Type="http://schemas.openxmlformats.org/officeDocument/2006/relationships/image" Target="../media/image44.gif"/><Relationship Id="rId4" Type="http://schemas.openxmlformats.org/officeDocument/2006/relationships/slideLayout" Target="../slideLayouts/slideLayout3.xml"/>
</Relationships>
</file>

<file path=ppt/slides/_rels/slide21.xml.rels><?xml version="1.0" encoding="UTF-8"?>
<Relationships xmlns="http://schemas.openxmlformats.org/package/2006/relationships"><Relationship Id="rId1" Type="http://schemas.openxmlformats.org/officeDocument/2006/relationships/image" Target="../media/image45.jpeg"/><Relationship Id="rId2" Type="http://schemas.openxmlformats.org/officeDocument/2006/relationships/slideLayout" Target="../slideLayouts/slideLayout5.xml"/>
</Relationships>
</file>

<file path=ppt/slides/_rels/slide22.xml.rels><?xml version="1.0" encoding="UTF-8"?>
<Relationships xmlns="http://schemas.openxmlformats.org/package/2006/relationships"><Relationship Id="rId1" Type="http://schemas.openxmlformats.org/officeDocument/2006/relationships/image" Target="../media/image46.png"/><Relationship Id="rId2" Type="http://schemas.openxmlformats.org/officeDocument/2006/relationships/image" Target="../media/image47.png"/><Relationship Id="rId3" Type="http://schemas.openxmlformats.org/officeDocument/2006/relationships/image" Target="../media/image48.png"/><Relationship Id="rId4" Type="http://schemas.openxmlformats.org/officeDocument/2006/relationships/image" Target="../media/image49.png"/><Relationship Id="rId5" Type="http://schemas.openxmlformats.org/officeDocument/2006/relationships/image" Target="../media/image50.png"/><Relationship Id="rId6" Type="http://schemas.openxmlformats.org/officeDocument/2006/relationships/image" Target="../media/image51.gif"/><Relationship Id="rId7" Type="http://schemas.openxmlformats.org/officeDocument/2006/relationships/slideLayout" Target="../slideLayouts/slideLayout3.xml"/>
</Relationships>
</file>

<file path=ppt/slides/_rels/slide2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25.xml.rels><?xml version="1.0" encoding="UTF-8"?>
<Relationships xmlns="http://schemas.openxmlformats.org/package/2006/relationships"><Relationship Id="rId1" Type="http://schemas.openxmlformats.org/officeDocument/2006/relationships/image" Target="../media/image52.png"/><Relationship Id="rId2" Type="http://schemas.openxmlformats.org/officeDocument/2006/relationships/image" Target="../media/image53.png"/><Relationship Id="rId3" Type="http://schemas.openxmlformats.org/officeDocument/2006/relationships/slideLayout" Target="../slideLayouts/slideLayout5.xml"/>
</Relationships>
</file>

<file path=ppt/slides/_rels/slide26.xml.rels><?xml version="1.0" encoding="UTF-8"?>
<Relationships xmlns="http://schemas.openxmlformats.org/package/2006/relationships"><Relationship Id="rId1" Type="http://schemas.openxmlformats.org/officeDocument/2006/relationships/image" Target="../media/image54.png"/><Relationship Id="rId2" Type="http://schemas.openxmlformats.org/officeDocument/2006/relationships/image" Target="../media/image55.png"/><Relationship Id="rId3" Type="http://schemas.openxmlformats.org/officeDocument/2006/relationships/image" Target="../media/image56.jpeg"/><Relationship Id="rId4" Type="http://schemas.openxmlformats.org/officeDocument/2006/relationships/slideLayout" Target="../slideLayouts/slideLayout5.xml"/>
</Relationships>
</file>

<file path=ppt/slides/_rels/slide27.xml.rels><?xml version="1.0" encoding="UTF-8"?>
<Relationships xmlns="http://schemas.openxmlformats.org/package/2006/relationships"><Relationship Id="rId1" Type="http://schemas.openxmlformats.org/officeDocument/2006/relationships/image" Target="../media/image57.png"/><Relationship Id="rId2" Type="http://schemas.openxmlformats.org/officeDocument/2006/relationships/hyperlink" Target="http://arxiv.org/abs/0802.1189" TargetMode="External"/><Relationship Id="rId3" Type="http://schemas.openxmlformats.org/officeDocument/2006/relationships/slideLayout" Target="../slideLayouts/slideLayout4.xml"/>
</Relationships>
</file>

<file path=ppt/slides/_rels/slide2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29.xml.rels><?xml version="1.0" encoding="UTF-8"?>
<Relationships xmlns="http://schemas.openxmlformats.org/package/2006/relationships"><Relationship Id="rId1" Type="http://schemas.openxmlformats.org/officeDocument/2006/relationships/image" Target="../media/image58.png"/><Relationship Id="rId2" Type="http://schemas.openxmlformats.org/officeDocument/2006/relationships/hyperlink" Target="http://arxiv.org/abs/0802.1189" TargetMode="External"/><Relationship Id="rId3" Type="http://schemas.openxmlformats.org/officeDocument/2006/relationships/slideLayout" Target="../slideLayouts/slideLayout4.xml"/>
</Relationships>
</file>

<file path=ppt/slides/_rels/slide30.xml.rels><?xml version="1.0" encoding="UTF-8"?>
<Relationships xmlns="http://schemas.openxmlformats.org/package/2006/relationships"><Relationship Id="rId1" Type="http://schemas.openxmlformats.org/officeDocument/2006/relationships/image" Target="../media/image59.jpeg"/><Relationship Id="rId2" Type="http://schemas.openxmlformats.org/officeDocument/2006/relationships/slideLayout" Target="../slideLayouts/slideLayout1.xml"/>
</Relationships>
</file>

<file path=ppt/slides/_rels/slide31.xml.rels><?xml version="1.0" encoding="UTF-8"?>
<Relationships xmlns="http://schemas.openxmlformats.org/package/2006/relationships"><Relationship Id="rId1" Type="http://schemas.openxmlformats.org/officeDocument/2006/relationships/image" Target="../media/image60.jpeg"/><Relationship Id="rId2" Type="http://schemas.openxmlformats.org/officeDocument/2006/relationships/slideLayout" Target="../slideLayouts/slideLayout1.xml"/>
</Relationships>
</file>

<file path=ppt/slides/_rels/slide32.xml.rels><?xml version="1.0" encoding="UTF-8"?>
<Relationships xmlns="http://schemas.openxmlformats.org/package/2006/relationships"><Relationship Id="rId1" Type="http://schemas.openxmlformats.org/officeDocument/2006/relationships/image" Target="../media/image61.jpeg"/><Relationship Id="rId2" Type="http://schemas.openxmlformats.org/officeDocument/2006/relationships/slideLayout" Target="../slideLayouts/slideLayout1.xml"/>
</Relationships>
</file>

<file path=ppt/slides/_rels/slide33.xml.rels><?xml version="1.0" encoding="UTF-8"?>
<Relationships xmlns="http://schemas.openxmlformats.org/package/2006/relationships"><Relationship Id="rId1" Type="http://schemas.openxmlformats.org/officeDocument/2006/relationships/image" Target="../media/image62.jpeg"/><Relationship Id="rId2" Type="http://schemas.openxmlformats.org/officeDocument/2006/relationships/slideLayout" Target="../slideLayouts/slideLayout1.xml"/>
</Relationships>
</file>

<file path=ppt/slides/_rels/slide3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35.xml.rels><?xml version="1.0" encoding="UTF-8"?>
<Relationships xmlns="http://schemas.openxmlformats.org/package/2006/relationships"><Relationship Id="rId1" Type="http://schemas.openxmlformats.org/officeDocument/2006/relationships/image" Target="../media/image63.jpeg"/><Relationship Id="rId2" Type="http://schemas.openxmlformats.org/officeDocument/2006/relationships/slideLayout" Target="../slideLayouts/slideLayout3.xml"/>
</Relationships>
</file>

<file path=ppt/slides/_rels/slide36.xml.rels><?xml version="1.0" encoding="UTF-8"?>
<Relationships xmlns="http://schemas.openxmlformats.org/package/2006/relationships"><Relationship Id="rId1" Type="http://schemas.openxmlformats.org/officeDocument/2006/relationships/image" Target="../media/image64.jpeg"/><Relationship Id="rId2" Type="http://schemas.openxmlformats.org/officeDocument/2006/relationships/hyperlink" Target="https://www.bnl.gov/jets18/index.php" TargetMode="External"/><Relationship Id="rId3" Type="http://schemas.openxmlformats.org/officeDocument/2006/relationships/image" Target="../media/image65.png"/><Relationship Id="rId4" Type="http://schemas.openxmlformats.org/officeDocument/2006/relationships/slideLayout" Target="../slideLayouts/slideLayout1.xml"/>
</Relationships>
</file>

<file path=ppt/slides/_rels/slide37.xml.rels><?xml version="1.0" encoding="UTF-8"?>
<Relationships xmlns="http://schemas.openxmlformats.org/package/2006/relationships"><Relationship Id="rId1" Type="http://schemas.openxmlformats.org/officeDocument/2006/relationships/image" Target="../media/image66.png"/><Relationship Id="rId2" Type="http://schemas.openxmlformats.org/officeDocument/2006/relationships/image" Target="../media/image67.png"/><Relationship Id="rId3" Type="http://schemas.openxmlformats.org/officeDocument/2006/relationships/image" Target="../media/image68.png"/><Relationship Id="rId4" Type="http://schemas.openxmlformats.org/officeDocument/2006/relationships/image" Target="../media/image69.png"/><Relationship Id="rId5" Type="http://schemas.openxmlformats.org/officeDocument/2006/relationships/image" Target="../media/image70.png"/><Relationship Id="rId6" Type="http://schemas.openxmlformats.org/officeDocument/2006/relationships/image" Target="../media/image71.gif"/><Relationship Id="rId7" Type="http://schemas.openxmlformats.org/officeDocument/2006/relationships/slideLayout" Target="../slideLayouts/slideLayout3.xml"/>
</Relationships>
</file>

<file path=ppt/slides/_rels/slide38.xml.rels><?xml version="1.0" encoding="UTF-8"?>
<Relationships xmlns="http://schemas.openxmlformats.org/package/2006/relationships"><Relationship Id="rId1" Type="http://schemas.openxmlformats.org/officeDocument/2006/relationships/image" Target="../media/image72.png"/><Relationship Id="rId2" Type="http://schemas.openxmlformats.org/officeDocument/2006/relationships/hyperlink" Target="https://arxiv.org/abs/1705.01974" TargetMode="External"/><Relationship Id="rId3" Type="http://schemas.openxmlformats.org/officeDocument/2006/relationships/slideLayout" Target="../slideLayouts/slideLayout3.xml"/>
</Relationships>
</file>

<file path=ppt/slides/_rels/slide39.xml.rels><?xml version="1.0" encoding="UTF-8"?>
<Relationships xmlns="http://schemas.openxmlformats.org/package/2006/relationships"><Relationship Id="rId1" Type="http://schemas.openxmlformats.org/officeDocument/2006/relationships/image" Target="../media/image73.png"/><Relationship Id="rId2" Type="http://schemas.openxmlformats.org/officeDocument/2006/relationships/hyperlink" Target="https://arxiv.org/abs/1705.01974" TargetMode="External"/><Relationship Id="rId3" Type="http://schemas.openxmlformats.org/officeDocument/2006/relationships/image" Target="../media/image74.png"/><Relationship Id="rId4" Type="http://schemas.openxmlformats.org/officeDocument/2006/relationships/image" Target="../media/image75.png"/><Relationship Id="rId5" Type="http://schemas.openxmlformats.org/officeDocument/2006/relationships/image" Target="../media/image76.png"/><Relationship Id="rId6" Type="http://schemas.openxmlformats.org/officeDocument/2006/relationships/slideLayout" Target="../slideLayouts/slideLayout3.xml"/>
</Relationships>
</file>

<file path=ppt/slides/_rels/slide4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41.xml.rels><?xml version="1.0" encoding="UTF-8"?>
<Relationships xmlns="http://schemas.openxmlformats.org/package/2006/relationships"><Relationship Id="rId1" Type="http://schemas.openxmlformats.org/officeDocument/2006/relationships/image" Target="../media/image77.png"/><Relationship Id="rId2" Type="http://schemas.openxmlformats.org/officeDocument/2006/relationships/image" Target="../media/image78.png"/><Relationship Id="rId3" Type="http://schemas.openxmlformats.org/officeDocument/2006/relationships/image" Target="../media/image79.png"/><Relationship Id="rId4" Type="http://schemas.openxmlformats.org/officeDocument/2006/relationships/image" Target="../media/image80.png"/><Relationship Id="rId5" Type="http://schemas.openxmlformats.org/officeDocument/2006/relationships/slideLayout" Target="../slideLayouts/slideLayout5.xml"/>
</Relationships>
</file>

<file path=ppt/slides/_rels/slide42.xml.rels><?xml version="1.0" encoding="UTF-8"?>
<Relationships xmlns="http://schemas.openxmlformats.org/package/2006/relationships"><Relationship Id="rId1" Type="http://schemas.openxmlformats.org/officeDocument/2006/relationships/image" Target="../media/image81.png"/><Relationship Id="rId2" Type="http://schemas.openxmlformats.org/officeDocument/2006/relationships/image" Target="../media/image82.png"/><Relationship Id="rId3" Type="http://schemas.openxmlformats.org/officeDocument/2006/relationships/image" Target="../media/image83.png"/><Relationship Id="rId4" Type="http://schemas.openxmlformats.org/officeDocument/2006/relationships/image" Target="../media/image84.png"/><Relationship Id="rId5" Type="http://schemas.openxmlformats.org/officeDocument/2006/relationships/slideLayout" Target="../slideLayouts/slideLayout5.xml"/>
</Relationships>
</file>

<file path=ppt/slides/_rels/slide4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44.xml.rels><?xml version="1.0" encoding="UTF-8"?>
<Relationships xmlns="http://schemas.openxmlformats.org/package/2006/relationships"><Relationship Id="rId1" Type="http://schemas.openxmlformats.org/officeDocument/2006/relationships/image" Target="../media/image85.jpeg"/><Relationship Id="rId2" Type="http://schemas.openxmlformats.org/officeDocument/2006/relationships/slideLayout" Target="../slideLayouts/slideLayout3.xml"/>
</Relationships>
</file>

<file path=ppt/slides/_rels/slide45.xml.rels><?xml version="1.0" encoding="UTF-8"?>
<Relationships xmlns="http://schemas.openxmlformats.org/package/2006/relationships"><Relationship Id="rId1" Type="http://schemas.openxmlformats.org/officeDocument/2006/relationships/image" Target="../media/image86.gif"/><Relationship Id="rId2" Type="http://schemas.openxmlformats.org/officeDocument/2006/relationships/slideLayout" Target="../slideLayouts/slideLayout5.xml"/>
</Relationships>
</file>

<file path=ppt/slides/_rels/slide46.xml.rels><?xml version="1.0" encoding="UTF-8"?>
<Relationships xmlns="http://schemas.openxmlformats.org/package/2006/relationships"><Relationship Id="rId1" Type="http://schemas.openxmlformats.org/officeDocument/2006/relationships/image" Target="../media/image87.png"/><Relationship Id="rId2" Type="http://schemas.openxmlformats.org/officeDocument/2006/relationships/image" Target="../media/image88.png"/><Relationship Id="rId3" Type="http://schemas.openxmlformats.org/officeDocument/2006/relationships/slideLayout" Target="../slideLayouts/slideLayout5.xml"/>
</Relationships>
</file>

<file path=ppt/slides/_rels/slide47.xml.rels><?xml version="1.0" encoding="UTF-8"?>
<Relationships xmlns="http://schemas.openxmlformats.org/package/2006/relationships"><Relationship Id="rId1" Type="http://schemas.openxmlformats.org/officeDocument/2006/relationships/image" Target="../media/image89.png"/><Relationship Id="rId2" Type="http://schemas.openxmlformats.org/officeDocument/2006/relationships/image" Target="../media/image90.png"/><Relationship Id="rId3" Type="http://schemas.openxmlformats.org/officeDocument/2006/relationships/image" Target="../media/image91.png"/><Relationship Id="rId4" Type="http://schemas.openxmlformats.org/officeDocument/2006/relationships/image" Target="../media/image92.png"/><Relationship Id="rId5" Type="http://schemas.openxmlformats.org/officeDocument/2006/relationships/hyperlink" Target="https://arxiv.org/abs/1801.09131" TargetMode="External"/><Relationship Id="rId6" Type="http://schemas.openxmlformats.org/officeDocument/2006/relationships/slideLayout" Target="../slideLayouts/slideLayout5.xml"/>
</Relationships>
</file>

<file path=ppt/slides/_rels/slide48.xml.rels><?xml version="1.0" encoding="UTF-8"?>
<Relationships xmlns="http://schemas.openxmlformats.org/package/2006/relationships"><Relationship Id="rId1" Type="http://schemas.openxmlformats.org/officeDocument/2006/relationships/image" Target="../media/image93.png"/><Relationship Id="rId2" Type="http://schemas.openxmlformats.org/officeDocument/2006/relationships/image" Target="../media/image94.png"/><Relationship Id="rId3" Type="http://schemas.openxmlformats.org/officeDocument/2006/relationships/image" Target="../media/image95.png"/><Relationship Id="rId4" Type="http://schemas.openxmlformats.org/officeDocument/2006/relationships/image" Target="../media/image96.png"/><Relationship Id="rId5" Type="http://schemas.openxmlformats.org/officeDocument/2006/relationships/image" Target="../media/image97.png"/><Relationship Id="rId6" Type="http://schemas.openxmlformats.org/officeDocument/2006/relationships/image" Target="../media/image98.png"/><Relationship Id="rId7" Type="http://schemas.openxmlformats.org/officeDocument/2006/relationships/hyperlink" Target="https://arxiv.org/abs/1801.09131" TargetMode="External"/><Relationship Id="rId8" Type="http://schemas.openxmlformats.org/officeDocument/2006/relationships/slideLayout" Target="../slideLayouts/slideLayout5.xml"/>
</Relationships>
</file>

<file path=ppt/slides/_rels/slide49.xml.rels><?xml version="1.0" encoding="UTF-8"?>
<Relationships xmlns="http://schemas.openxmlformats.org/package/2006/relationships"><Relationship Id="rId1" Type="http://schemas.openxmlformats.org/officeDocument/2006/relationships/image" Target="../media/image99.png"/><Relationship Id="rId2" Type="http://schemas.openxmlformats.org/officeDocument/2006/relationships/image" Target="../media/image100.png"/><Relationship Id="rId3" Type="http://schemas.openxmlformats.org/officeDocument/2006/relationships/image" Target="../media/image101.png"/><Relationship Id="rId4" Type="http://schemas.openxmlformats.org/officeDocument/2006/relationships/image" Target="../media/image102.png"/><Relationship Id="rId5" Type="http://schemas.openxmlformats.org/officeDocument/2006/relationships/image" Target="../media/image103.png"/><Relationship Id="rId6" Type="http://schemas.openxmlformats.org/officeDocument/2006/relationships/image" Target="../media/image104.png"/><Relationship Id="rId7" Type="http://schemas.openxmlformats.org/officeDocument/2006/relationships/image" Target="../media/image105.png"/><Relationship Id="rId8" Type="http://schemas.openxmlformats.org/officeDocument/2006/relationships/image" Target="../media/image106.png"/><Relationship Id="rId9" Type="http://schemas.openxmlformats.org/officeDocument/2006/relationships/hyperlink" Target="https://arxiv.org/abs/1801.09131" TargetMode="External"/><Relationship Id="rId10" Type="http://schemas.openxmlformats.org/officeDocument/2006/relationships/slideLayout" Target="../slideLayouts/slideLayout5.xml"/>
</Relationships>
</file>

<file path=ppt/slides/_rels/slide50.xml.rels><?xml version="1.0" encoding="UTF-8"?>
<Relationships xmlns="http://schemas.openxmlformats.org/package/2006/relationships"><Relationship Id="rId1" Type="http://schemas.openxmlformats.org/officeDocument/2006/relationships/image" Target="../media/image107.png"/><Relationship Id="rId2" Type="http://schemas.openxmlformats.org/officeDocument/2006/relationships/image" Target="../media/image108.png"/><Relationship Id="rId3" Type="http://schemas.openxmlformats.org/officeDocument/2006/relationships/image" Target="../media/image109.png"/><Relationship Id="rId4" Type="http://schemas.openxmlformats.org/officeDocument/2006/relationships/image" Target="../media/image110.png"/><Relationship Id="rId5" Type="http://schemas.openxmlformats.org/officeDocument/2006/relationships/image" Target="../media/image111.png"/><Relationship Id="rId6" Type="http://schemas.openxmlformats.org/officeDocument/2006/relationships/image" Target="../media/image112.png"/><Relationship Id="rId7" Type="http://schemas.openxmlformats.org/officeDocument/2006/relationships/image" Target="../media/image113.png"/><Relationship Id="rId8" Type="http://schemas.openxmlformats.org/officeDocument/2006/relationships/image" Target="../media/image114.jpeg"/><Relationship Id="rId9" Type="http://schemas.openxmlformats.org/officeDocument/2006/relationships/image" Target="../media/image115.png"/><Relationship Id="rId10" Type="http://schemas.openxmlformats.org/officeDocument/2006/relationships/image" Target="../media/image116.png"/><Relationship Id="rId11" Type="http://schemas.openxmlformats.org/officeDocument/2006/relationships/hyperlink" Target="https://arxiv.org/abs/1801.09131" TargetMode="External"/><Relationship Id="rId12" Type="http://schemas.openxmlformats.org/officeDocument/2006/relationships/slideLayout" Target="../slideLayouts/slideLayout5.xml"/>
</Relationships>
</file>

<file path=ppt/slides/_rels/slide5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52.xml.rels><?xml version="1.0" encoding="UTF-8"?>
<Relationships xmlns="http://schemas.openxmlformats.org/package/2006/relationships"><Relationship Id="rId1" Type="http://schemas.openxmlformats.org/officeDocument/2006/relationships/image" Target="../media/image117.png"/><Relationship Id="rId2" Type="http://schemas.openxmlformats.org/officeDocument/2006/relationships/image" Target="../media/image118.png"/><Relationship Id="rId3" Type="http://schemas.openxmlformats.org/officeDocument/2006/relationships/image" Target="../media/image119.png"/><Relationship Id="rId4" Type="http://schemas.openxmlformats.org/officeDocument/2006/relationships/image" Target="../media/image120.png"/><Relationship Id="rId5" Type="http://schemas.openxmlformats.org/officeDocument/2006/relationships/image" Target="../media/image121.png"/><Relationship Id="rId6" Type="http://schemas.openxmlformats.org/officeDocument/2006/relationships/image" Target="../media/image122.gif"/><Relationship Id="rId7" Type="http://schemas.openxmlformats.org/officeDocument/2006/relationships/slideLayout" Target="../slideLayouts/slideLayout3.xml"/>
</Relationships>
</file>

<file path=ppt/slides/_rels/slide5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5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
</Relationships>
</file>

<file path=ppt/slides/_rels/slide5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
</Relationships>
</file>

<file path=ppt/slides/_rels/slide5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
</Relationships>
</file>

<file path=ppt/slides/_rels/slide57.xml.rels><?xml version="1.0" encoding="UTF-8"?>
<Relationships xmlns="http://schemas.openxmlformats.org/package/2006/relationships"><Relationship Id="rId1" Type="http://schemas.openxmlformats.org/officeDocument/2006/relationships/image" Target="../media/image123.jpeg"/><Relationship Id="rId2" Type="http://schemas.openxmlformats.org/officeDocument/2006/relationships/slideLayout" Target="../slideLayouts/slideLayout3.xml"/>
</Relationships>
</file>

<file path=ppt/slides/_rels/slide58.xml.rels><?xml version="1.0" encoding="UTF-8"?>
<Relationships xmlns="http://schemas.openxmlformats.org/package/2006/relationships"><Relationship Id="rId1" Type="http://schemas.openxmlformats.org/officeDocument/2006/relationships/image" Target="../media/image124.jpeg"/><Relationship Id="rId2" Type="http://schemas.openxmlformats.org/officeDocument/2006/relationships/slideLayout" Target="../slideLayouts/slideLayout3.xml"/>
</Relationships>
</file>

<file path=ppt/slides/_rels/slide59.xml.rels><?xml version="1.0" encoding="UTF-8"?>
<Relationships xmlns="http://schemas.openxmlformats.org/package/2006/relationships"><Relationship Id="rId1" Type="http://schemas.openxmlformats.org/officeDocument/2006/relationships/image" Target="../media/image125.jpeg"/><Relationship Id="rId2" Type="http://schemas.openxmlformats.org/officeDocument/2006/relationships/slideLayout" Target="../slideLayouts/slideLayout3.xml"/>
</Relationships>
</file>

<file path=ppt/slides/_rels/slide60.xml.rels><?xml version="1.0" encoding="UTF-8"?>
<Relationships xmlns="http://schemas.openxmlformats.org/package/2006/relationships"><Relationship Id="rId1" Type="http://schemas.openxmlformats.org/officeDocument/2006/relationships/image" Target="../media/image126.png"/><Relationship Id="rId2" Type="http://schemas.openxmlformats.org/officeDocument/2006/relationships/image" Target="../media/image127.png"/><Relationship Id="rId3" Type="http://schemas.openxmlformats.org/officeDocument/2006/relationships/image" Target="../media/image128.png"/><Relationship Id="rId4" Type="http://schemas.openxmlformats.org/officeDocument/2006/relationships/image" Target="../media/image129.png"/><Relationship Id="rId5" Type="http://schemas.openxmlformats.org/officeDocument/2006/relationships/image" Target="../media/image130.png"/><Relationship Id="rId6" Type="http://schemas.openxmlformats.org/officeDocument/2006/relationships/image" Target="../media/image131.gif"/><Relationship Id="rId7" Type="http://schemas.openxmlformats.org/officeDocument/2006/relationships/slideLayout" Target="../slideLayouts/slideLayout3.xml"/>
</Relationships>
</file>

<file path=ppt/slides/_rels/slide61.xml.rels><?xml version="1.0" encoding="UTF-8"?>
<Relationships xmlns="http://schemas.openxmlformats.org/package/2006/relationships"><Relationship Id="rId1" Type="http://schemas.openxmlformats.org/officeDocument/2006/relationships/image" Target="../media/image132.png"/><Relationship Id="rId2" Type="http://schemas.openxmlformats.org/officeDocument/2006/relationships/slideLayout" Target="../slideLayouts/slideLayout3.xml"/>
</Relationships>
</file>

<file path=ppt/slides/_rels/slide62.xml.rels><?xml version="1.0" encoding="UTF-8"?>
<Relationships xmlns="http://schemas.openxmlformats.org/package/2006/relationships"><Relationship Id="rId1" Type="http://schemas.openxmlformats.org/officeDocument/2006/relationships/image" Target="../media/image133.png"/><Relationship Id="rId2" Type="http://schemas.openxmlformats.org/officeDocument/2006/relationships/image" Target="../media/image134.png"/><Relationship Id="rId3" Type="http://schemas.openxmlformats.org/officeDocument/2006/relationships/image" Target="../media/image135.png"/><Relationship Id="rId4" Type="http://schemas.openxmlformats.org/officeDocument/2006/relationships/image" Target="../media/image136.png"/><Relationship Id="rId5" Type="http://schemas.openxmlformats.org/officeDocument/2006/relationships/image" Target="../media/image137.png"/><Relationship Id="rId6" Type="http://schemas.openxmlformats.org/officeDocument/2006/relationships/image" Target="../media/image138.png"/><Relationship Id="rId7" Type="http://schemas.openxmlformats.org/officeDocument/2006/relationships/image" Target="../media/image139.png"/><Relationship Id="rId8" Type="http://schemas.openxmlformats.org/officeDocument/2006/relationships/image" Target="../media/image140.png"/><Relationship Id="rId9" Type="http://schemas.openxmlformats.org/officeDocument/2006/relationships/image" Target="../media/image141.png"/><Relationship Id="rId10" Type="http://schemas.openxmlformats.org/officeDocument/2006/relationships/image" Target="../media/image142.jpeg"/><Relationship Id="rId11" Type="http://schemas.openxmlformats.org/officeDocument/2006/relationships/image" Target="../media/image143.png"/><Relationship Id="rId12" Type="http://schemas.openxmlformats.org/officeDocument/2006/relationships/image" Target="../media/image144.png"/><Relationship Id="rId13" Type="http://schemas.openxmlformats.org/officeDocument/2006/relationships/image" Target="../media/image145.png"/><Relationship Id="rId14" Type="http://schemas.openxmlformats.org/officeDocument/2006/relationships/image" Target="../media/image146.png"/><Relationship Id="rId15" Type="http://schemas.openxmlformats.org/officeDocument/2006/relationships/image" Target="../media/image147.png"/><Relationship Id="rId16" Type="http://schemas.openxmlformats.org/officeDocument/2006/relationships/slideLayout" Target="../slideLayouts/slideLayout5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0" name="" descr=""/>
          <p:cNvPicPr/>
          <p:nvPr/>
        </p:nvPicPr>
        <p:blipFill>
          <a:blip r:embed="rId1"/>
          <a:stretch/>
        </p:blipFill>
        <p:spPr>
          <a:xfrm>
            <a:off x="1463040" y="753840"/>
            <a:ext cx="7483680" cy="5538600"/>
          </a:xfrm>
          <a:prstGeom prst="rect">
            <a:avLst/>
          </a:prstGeom>
          <a:ln>
            <a:noFill/>
          </a:ln>
        </p:spPr>
      </p:pic>
      <p:sp>
        <p:nvSpPr>
          <p:cNvPr id="481" name="CustomShape 1"/>
          <p:cNvSpPr/>
          <p:nvPr/>
        </p:nvSpPr>
        <p:spPr>
          <a:xfrm>
            <a:off x="0" y="-720"/>
            <a:ext cx="10149840" cy="186624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/>
          <a:p>
            <a:pPr algn="ctr">
              <a:lnSpc>
                <a:spcPct val="100000"/>
              </a:lnSpc>
            </a:pPr>
            <a:r>
              <a:rPr b="0" lang="en-US" sz="5000" spc="-1" strike="noStrike">
                <a:latin typeface="Arial"/>
              </a:rPr>
              <a:t>Measurements of jets in heavy ion collisions</a:t>
            </a:r>
            <a:endParaRPr b="0" lang="en-US" sz="5000" spc="-1" strike="noStrike">
              <a:latin typeface="Arial"/>
            </a:endParaRPr>
          </a:p>
        </p:txBody>
      </p:sp>
      <p:sp>
        <p:nvSpPr>
          <p:cNvPr id="482" name="CustomShape 2"/>
          <p:cNvSpPr/>
          <p:nvPr/>
        </p:nvSpPr>
        <p:spPr>
          <a:xfrm>
            <a:off x="91440" y="5659560"/>
            <a:ext cx="9988560" cy="10807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 algn="ctr">
              <a:lnSpc>
                <a:spcPct val="100000"/>
              </a:lnSpc>
            </a:pPr>
            <a:r>
              <a:rPr b="0" lang="en-US" sz="3500" spc="-1" strike="noStrike">
                <a:latin typeface="Times New Roman"/>
              </a:rPr>
              <a:t>Christine Nattrass</a:t>
            </a:r>
            <a:endParaRPr b="0" lang="en-US" sz="3500" spc="-1" strike="noStrike">
              <a:latin typeface="Arial"/>
            </a:endParaRPr>
          </a:p>
          <a:p>
            <a:pPr algn="ctr">
              <a:lnSpc>
                <a:spcPct val="100000"/>
              </a:lnSpc>
            </a:pPr>
            <a:r>
              <a:rPr b="0" lang="en-US" sz="2600" spc="-1" strike="noStrike">
                <a:latin typeface="Times New Roman"/>
              </a:rPr>
              <a:t>University of Tennessee, Knoxville</a:t>
            </a:r>
            <a:br/>
            <a:endParaRPr b="0" lang="en-US" sz="2600" spc="-1" strike="noStrike">
              <a:latin typeface="Arial"/>
            </a:endParaRPr>
          </a:p>
        </p:txBody>
      </p:sp>
    </p:spTree>
  </p:cSld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3" name="" descr=""/>
          <p:cNvPicPr/>
          <p:nvPr/>
        </p:nvPicPr>
        <p:blipFill>
          <a:blip r:embed="rId1"/>
          <a:stretch/>
        </p:blipFill>
        <p:spPr>
          <a:xfrm>
            <a:off x="-37440" y="-98280"/>
            <a:ext cx="10230840" cy="7673040"/>
          </a:xfrm>
          <a:prstGeom prst="rect">
            <a:avLst/>
          </a:prstGeom>
          <a:ln>
            <a:noFill/>
          </a:ln>
        </p:spPr>
      </p:pic>
      <p:sp>
        <p:nvSpPr>
          <p:cNvPr id="484" name="TextShape 1"/>
          <p:cNvSpPr txBox="1"/>
          <p:nvPr/>
        </p:nvSpPr>
        <p:spPr>
          <a:xfrm>
            <a:off x="9360" y="-2160"/>
            <a:ext cx="10113120" cy="184788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pPr algn="ctr">
              <a:lnSpc>
                <a:spcPct val="100000"/>
              </a:lnSpc>
            </a:pPr>
            <a:r>
              <a:rPr b="0" lang="en-US" sz="3500" spc="-1" strike="noStrike">
                <a:latin typeface="Times New Roman"/>
              </a:rPr>
              <a:t>Largely based on Connors, Nattrass, Reed, &amp; Salur</a:t>
            </a:r>
            <a:br/>
            <a:r>
              <a:rPr b="0" lang="en-US" sz="3000" spc="-1" strike="noStrike">
                <a:latin typeface="Times New Roman"/>
                <a:hlinkClick r:id="rId2"/>
              </a:rPr>
              <a:t>arxiv:1705.01974</a:t>
            </a:r>
            <a:r>
              <a:rPr b="0" lang="en-US" sz="3000" spc="-1" strike="noStrike">
                <a:latin typeface="Times New Roman"/>
              </a:rPr>
              <a:t>, accepted in RMP</a:t>
            </a:r>
            <a:endParaRPr b="0" lang="en-US" sz="3000" spc="-1" strike="noStrike">
              <a:latin typeface="Arial"/>
            </a:endParaRPr>
          </a:p>
        </p:txBody>
      </p:sp>
    </p:spTree>
  </p:cSld>
  <p:timing>
    <p:tnLst>
      <p:par>
        <p:cTn id="3" dur="indefinite" restart="never" nodeType="tmRoot">
          <p:childTnLst>
            <p:seq>
              <p:cTn id="4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5" name="TextShape 1"/>
          <p:cNvSpPr txBox="1"/>
          <p:nvPr/>
        </p:nvSpPr>
        <p:spPr>
          <a:xfrm>
            <a:off x="504000" y="2101320"/>
            <a:ext cx="9071640" cy="126216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I do not care about jets.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486" name="TextShape 2"/>
          <p:cNvSpPr txBox="1"/>
          <p:nvPr/>
        </p:nvSpPr>
        <p:spPr>
          <a:xfrm>
            <a:off x="37440" y="6744600"/>
            <a:ext cx="7508160" cy="34632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0" lang="en-US" sz="1800" spc="-1" strike="noStrike">
                <a:latin typeface="Arial"/>
              </a:rPr>
              <a:t>Paraphrased from Sevil Salur</a:t>
            </a:r>
            <a:endParaRPr b="0" lang="en-US" sz="1800" spc="-1" strike="noStrike">
              <a:latin typeface="Arial"/>
            </a:endParaRPr>
          </a:p>
        </p:txBody>
      </p:sp>
    </p:spTree>
  </p:cSld>
  <p:timing>
    <p:tnLst>
      <p:par>
        <p:cTn id="5" dur="indefinite" restart="never" nodeType="tmRoot">
          <p:childTnLst>
            <p:seq>
              <p:cTn id="6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7" name="TextShape 1"/>
          <p:cNvSpPr txBox="1"/>
          <p:nvPr/>
        </p:nvSpPr>
        <p:spPr>
          <a:xfrm>
            <a:off x="504000" y="2101320"/>
            <a:ext cx="9071640" cy="126216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I want to learn about the QGP.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488" name="TextShape 2"/>
          <p:cNvSpPr txBox="1"/>
          <p:nvPr/>
        </p:nvSpPr>
        <p:spPr>
          <a:xfrm>
            <a:off x="37440" y="6744600"/>
            <a:ext cx="7508160" cy="34632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0" lang="en-US" sz="1800" spc="-1" strike="noStrike">
                <a:latin typeface="Arial"/>
              </a:rPr>
              <a:t>Paraphrased from Sevil Salur</a:t>
            </a:r>
            <a:endParaRPr b="0" lang="en-US" sz="1800" spc="-1" strike="noStrike">
              <a:latin typeface="Arial"/>
            </a:endParaRPr>
          </a:p>
        </p:txBody>
      </p:sp>
    </p:spTree>
  </p:cSld>
  <p:timing>
    <p:tnLst>
      <p:par>
        <p:cTn id="7" dur="indefinite" restart="never" nodeType="tmRoot">
          <p:childTnLst>
            <p:seq>
              <p:cTn id="8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9" name="TextShape 1"/>
          <p:cNvSpPr txBox="1"/>
          <p:nvPr/>
        </p:nvSpPr>
        <p:spPr>
          <a:xfrm>
            <a:off x="555840" y="2318400"/>
            <a:ext cx="9071640" cy="104112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It is 2018.  What have we learned?</a:t>
            </a:r>
            <a:endParaRPr b="0" lang="en-US" sz="4400" spc="-1" strike="noStrike">
              <a:latin typeface="Arial"/>
            </a:endParaRPr>
          </a:p>
        </p:txBody>
      </p:sp>
    </p:spTree>
  </p:cSld>
  <p:timing>
    <p:tnLst>
      <p:par>
        <p:cTn id="9" dur="indefinite" restart="never" nodeType="tmRoot">
          <p:childTnLst>
            <p:seq>
              <p:cTn id="10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0" name="TextShape 1"/>
          <p:cNvSpPr txBox="1"/>
          <p:nvPr/>
        </p:nvSpPr>
        <p:spPr>
          <a:xfrm>
            <a:off x="555840" y="2318400"/>
            <a:ext cx="9071640" cy="104112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It is 2018.  What have we learned?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491" name="TextShape 2"/>
          <p:cNvSpPr txBox="1"/>
          <p:nvPr/>
        </p:nvSpPr>
        <p:spPr>
          <a:xfrm>
            <a:off x="2622240" y="3966120"/>
            <a:ext cx="4495320" cy="1761840"/>
          </a:xfrm>
          <a:prstGeom prst="rect">
            <a:avLst/>
          </a:prstGeom>
          <a:blipFill rotWithShape="0">
            <a:blip r:embed="rId1"/>
            <a:stretch>
              <a:fillRect/>
            </a:stretch>
          </a:blipFill>
          <a:ln>
            <a:noFill/>
          </a:ln>
        </p:spPr>
        <p:txBody>
          <a:bodyPr lIns="90000" rIns="90000" tIns="45000" bIns="45000" anchor="ctr"/>
          <a:p>
            <a:pPr algn="ctr"/>
            <a:r>
              <a:rPr b="0" lang="en-US" sz="1800" spc="-1" strike="noStrike">
                <a:latin typeface="Arial"/>
              </a:rPr>
              <a:t>   </a:t>
            </a:r>
            <a:endParaRPr b="0" lang="en-US" sz="1800" spc="-1" strike="noStrike">
              <a:latin typeface="Arial"/>
            </a:endParaRPr>
          </a:p>
        </p:txBody>
      </p:sp>
    </p:spTree>
  </p:cSld>
  <p:timing>
    <p:tnLst>
      <p:par>
        <p:cTn id="11" dur="indefinite" restart="never" nodeType="tmRoot">
          <p:childTnLst>
            <p:seq>
              <p:cTn id="12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2" name="" descr=""/>
          <p:cNvPicPr/>
          <p:nvPr/>
        </p:nvPicPr>
        <p:blipFill>
          <a:blip r:embed="rId1"/>
          <a:stretch/>
        </p:blipFill>
        <p:spPr>
          <a:xfrm>
            <a:off x="0" y="0"/>
            <a:ext cx="11658600" cy="7772400"/>
          </a:xfrm>
          <a:prstGeom prst="rect">
            <a:avLst/>
          </a:prstGeom>
          <a:ln>
            <a:noFill/>
          </a:ln>
        </p:spPr>
      </p:pic>
      <p:grpSp>
        <p:nvGrpSpPr>
          <p:cNvPr id="493" name="Group 1"/>
          <p:cNvGrpSpPr/>
          <p:nvPr/>
        </p:nvGrpSpPr>
        <p:grpSpPr>
          <a:xfrm>
            <a:off x="1645920" y="3855600"/>
            <a:ext cx="8229600" cy="1033560"/>
            <a:chOff x="1645920" y="3855600"/>
            <a:chExt cx="8229600" cy="1033560"/>
          </a:xfrm>
        </p:grpSpPr>
        <p:grpSp>
          <p:nvGrpSpPr>
            <p:cNvPr id="494" name="Group 2"/>
            <p:cNvGrpSpPr/>
            <p:nvPr/>
          </p:nvGrpSpPr>
          <p:grpSpPr>
            <a:xfrm>
              <a:off x="1645920" y="3855600"/>
              <a:ext cx="8229600" cy="1033560"/>
              <a:chOff x="1645920" y="3855600"/>
              <a:chExt cx="8229600" cy="1033560"/>
            </a:xfrm>
          </p:grpSpPr>
          <p:sp>
            <p:nvSpPr>
              <p:cNvPr id="495" name="Freeform 3"/>
              <p:cNvSpPr/>
              <p:nvPr/>
            </p:nvSpPr>
            <p:spPr>
              <a:xfrm>
                <a:off x="1645920" y="3855600"/>
                <a:ext cx="8229960" cy="1033920"/>
              </a:xfrm>
              <a:custGeom>
                <a:avLst/>
                <a:gdLst/>
                <a:ahLst/>
                <a:rect l="0" t="0" r="r" b="b"/>
                <a:pathLst>
                  <a:path w="22861" h="2872">
                    <a:moveTo>
                      <a:pt x="0" y="2871"/>
                    </a:moveTo>
                    <a:lnTo>
                      <a:pt x="22860" y="2871"/>
                    </a:lnTo>
                    <a:lnTo>
                      <a:pt x="19456" y="0"/>
                    </a:lnTo>
                    <a:lnTo>
                      <a:pt x="3484" y="0"/>
                    </a:lnTo>
                    <a:lnTo>
                      <a:pt x="0" y="2871"/>
                    </a:lnTo>
                  </a:path>
                </a:pathLst>
              </a:custGeom>
              <a:noFill/>
              <a:ln w="38160">
                <a:solidFill>
                  <a:srgbClr val="0000ff"/>
                </a:solidFill>
                <a:round/>
              </a:ln>
            </p:spPr>
          </p:sp>
          <p:sp>
            <p:nvSpPr>
              <p:cNvPr id="496" name="TextShape 4"/>
              <p:cNvSpPr txBox="1"/>
              <p:nvPr/>
            </p:nvSpPr>
            <p:spPr>
              <a:xfrm>
                <a:off x="3157560" y="4109040"/>
                <a:ext cx="5374440" cy="58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lIns="90000" rIns="90000" tIns="45000" bIns="45000"/>
              <a:p>
                <a:pPr algn="ctr"/>
                <a:r>
                  <a:rPr b="1" lang="en-US" sz="3500" spc="-1" strike="noStrike">
                    <a:solidFill>
                      <a:srgbClr val="ff0000"/>
                    </a:solidFill>
                    <a:latin typeface="Arial"/>
                  </a:rPr>
                  <a:t>Energy loss</a:t>
                </a:r>
                <a:endParaRPr b="0" lang="en-US" sz="3500" spc="-1" strike="noStrike">
                  <a:latin typeface="Arial"/>
                </a:endParaRPr>
              </a:p>
            </p:txBody>
          </p:sp>
        </p:grpSp>
      </p:grpSp>
      <p:grpSp>
        <p:nvGrpSpPr>
          <p:cNvPr id="497" name="Group 5"/>
          <p:cNvGrpSpPr/>
          <p:nvPr/>
        </p:nvGrpSpPr>
        <p:grpSpPr>
          <a:xfrm>
            <a:off x="86040" y="2138040"/>
            <a:ext cx="2299320" cy="3026160"/>
            <a:chOff x="86040" y="2138040"/>
            <a:chExt cx="2299320" cy="3026160"/>
          </a:xfrm>
        </p:grpSpPr>
        <p:pic>
          <p:nvPicPr>
            <p:cNvPr id="498" name="" descr=""/>
            <p:cNvPicPr/>
            <p:nvPr/>
          </p:nvPicPr>
          <p:blipFill>
            <a:blip r:embed="rId2"/>
            <a:stretch/>
          </p:blipFill>
          <p:spPr>
            <a:xfrm>
              <a:off x="682560" y="3564000"/>
              <a:ext cx="1188720" cy="1600200"/>
            </a:xfrm>
            <a:prstGeom prst="rect">
              <a:avLst/>
            </a:prstGeom>
            <a:ln>
              <a:noFill/>
            </a:ln>
          </p:spPr>
        </p:pic>
        <p:grpSp>
          <p:nvGrpSpPr>
            <p:cNvPr id="499" name="Group 6"/>
            <p:cNvGrpSpPr/>
            <p:nvPr/>
          </p:nvGrpSpPr>
          <p:grpSpPr>
            <a:xfrm>
              <a:off x="86040" y="2138040"/>
              <a:ext cx="2299320" cy="2863800"/>
              <a:chOff x="86040" y="2138040"/>
              <a:chExt cx="2299320" cy="2863800"/>
            </a:xfrm>
          </p:grpSpPr>
          <p:grpSp>
            <p:nvGrpSpPr>
              <p:cNvPr id="500" name="Group 7"/>
              <p:cNvGrpSpPr/>
              <p:nvPr/>
            </p:nvGrpSpPr>
            <p:grpSpPr>
              <a:xfrm>
                <a:off x="86040" y="2138040"/>
                <a:ext cx="2299320" cy="2863800"/>
                <a:chOff x="86040" y="2138040"/>
                <a:chExt cx="2299320" cy="2863800"/>
              </a:xfrm>
            </p:grpSpPr>
            <p:grpSp>
              <p:nvGrpSpPr>
                <p:cNvPr id="501" name="Group 8"/>
                <p:cNvGrpSpPr/>
                <p:nvPr/>
              </p:nvGrpSpPr>
              <p:grpSpPr>
                <a:xfrm>
                  <a:off x="86040" y="3856680"/>
                  <a:ext cx="91440" cy="210240"/>
                  <a:chOff x="86040" y="3856680"/>
                  <a:chExt cx="91440" cy="210240"/>
                </a:xfrm>
              </p:grpSpPr>
              <p:sp>
                <p:nvSpPr>
                  <p:cNvPr id="502" name="CustomShape 9"/>
                  <p:cNvSpPr/>
                  <p:nvPr/>
                </p:nvSpPr>
                <p:spPr>
                  <a:xfrm>
                    <a:off x="86040" y="3856680"/>
                    <a:ext cx="91440" cy="210240"/>
                  </a:xfrm>
                  <a:prstGeom prst="ellipse">
                    <a:avLst/>
                  </a:prstGeom>
                  <a:solidFill>
                    <a:srgbClr val="000000"/>
                  </a:solidFill>
                  <a:ln w="9360">
                    <a:solidFill>
                      <a:srgbClr val="000000"/>
                    </a:solidFill>
                    <a:miter/>
                  </a:ln>
                </p:spPr>
                <p:style>
                  <a:lnRef idx="0"/>
                  <a:fillRef idx="0"/>
                  <a:effectRef idx="0"/>
                  <a:fontRef idx="minor"/>
                </p:style>
              </p:sp>
            </p:grpSp>
            <p:grpSp>
              <p:nvGrpSpPr>
                <p:cNvPr id="503" name="Group 10"/>
                <p:cNvGrpSpPr/>
                <p:nvPr/>
              </p:nvGrpSpPr>
              <p:grpSpPr>
                <a:xfrm>
                  <a:off x="2293920" y="4011120"/>
                  <a:ext cx="91440" cy="210240"/>
                  <a:chOff x="2293920" y="4011120"/>
                  <a:chExt cx="91440" cy="210240"/>
                </a:xfrm>
              </p:grpSpPr>
              <p:sp>
                <p:nvSpPr>
                  <p:cNvPr id="504" name="CustomShape 11"/>
                  <p:cNvSpPr/>
                  <p:nvPr/>
                </p:nvSpPr>
                <p:spPr>
                  <a:xfrm>
                    <a:off x="2293920" y="4011120"/>
                    <a:ext cx="91440" cy="210240"/>
                  </a:xfrm>
                  <a:prstGeom prst="ellipse">
                    <a:avLst/>
                  </a:prstGeom>
                  <a:solidFill>
                    <a:srgbClr val="000000"/>
                  </a:solidFill>
                  <a:ln w="9360">
                    <a:solidFill>
                      <a:srgbClr val="000000"/>
                    </a:solidFill>
                    <a:miter/>
                  </a:ln>
                </p:spPr>
                <p:style>
                  <a:lnRef idx="0"/>
                  <a:fillRef idx="0"/>
                  <a:effectRef idx="0"/>
                  <a:fontRef idx="minor"/>
                </p:style>
              </p:sp>
            </p:grpSp>
            <p:sp>
              <p:nvSpPr>
                <p:cNvPr id="505" name="CustomShape 12"/>
                <p:cNvSpPr/>
                <p:nvPr/>
              </p:nvSpPr>
              <p:spPr>
                <a:xfrm>
                  <a:off x="1921680" y="2138040"/>
                  <a:ext cx="210240" cy="210240"/>
                </a:xfrm>
                <a:prstGeom prst="ellipse">
                  <a:avLst/>
                </a:prstGeom>
                <a:solidFill>
                  <a:srgbClr val="000000"/>
                </a:solidFill>
                <a:ln w="9360">
                  <a:solidFill>
                    <a:srgbClr val="000000"/>
                  </a:solidFill>
                  <a:miter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sp>
              <p:nvSpPr>
                <p:cNvPr id="506" name="CustomShape 13"/>
                <p:cNvSpPr/>
                <p:nvPr/>
              </p:nvSpPr>
              <p:spPr>
                <a:xfrm>
                  <a:off x="1126080" y="4791600"/>
                  <a:ext cx="210240" cy="210240"/>
                </a:xfrm>
                <a:prstGeom prst="ellipse">
                  <a:avLst/>
                </a:prstGeom>
                <a:solidFill>
                  <a:srgbClr val="000000"/>
                </a:solidFill>
                <a:ln w="9360">
                  <a:solidFill>
                    <a:srgbClr val="000000"/>
                  </a:solidFill>
                  <a:miter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</p:grpSp>
          <p:grpSp>
            <p:nvGrpSpPr>
              <p:cNvPr id="507" name="Group 14"/>
              <p:cNvGrpSpPr/>
              <p:nvPr/>
            </p:nvGrpSpPr>
            <p:grpSpPr>
              <a:xfrm>
                <a:off x="243000" y="2378880"/>
                <a:ext cx="2008080" cy="2484000"/>
                <a:chOff x="243000" y="2378880"/>
                <a:chExt cx="2008080" cy="2484000"/>
              </a:xfrm>
            </p:grpSpPr>
            <p:sp>
              <p:nvSpPr>
                <p:cNvPr id="508" name="Line 15"/>
                <p:cNvSpPr/>
                <p:nvPr/>
              </p:nvSpPr>
              <p:spPr>
                <a:xfrm>
                  <a:off x="243000" y="3979440"/>
                  <a:ext cx="914400" cy="0"/>
                </a:xfrm>
                <a:prstGeom prst="line">
                  <a:avLst/>
                </a:prstGeom>
                <a:ln w="38160">
                  <a:solidFill>
                    <a:srgbClr val="000000"/>
                  </a:solidFill>
                  <a:miter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sp>
              <p:nvSpPr>
                <p:cNvPr id="509" name="Line 16"/>
                <p:cNvSpPr/>
                <p:nvPr/>
              </p:nvSpPr>
              <p:spPr>
                <a:xfrm flipV="1">
                  <a:off x="1199880" y="2378880"/>
                  <a:ext cx="762120" cy="1600200"/>
                </a:xfrm>
                <a:prstGeom prst="line">
                  <a:avLst/>
                </a:prstGeom>
                <a:ln w="38160">
                  <a:solidFill>
                    <a:srgbClr val="000000"/>
                  </a:solidFill>
                  <a:miter/>
                  <a:tailEnd len="med" type="triangle" w="med"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grpSp>
              <p:nvGrpSpPr>
                <p:cNvPr id="510" name="Group 17"/>
                <p:cNvGrpSpPr/>
                <p:nvPr/>
              </p:nvGrpSpPr>
              <p:grpSpPr>
                <a:xfrm>
                  <a:off x="1147680" y="4131720"/>
                  <a:ext cx="1103400" cy="731160"/>
                  <a:chOff x="1147680" y="4131720"/>
                  <a:chExt cx="1103400" cy="731160"/>
                </a:xfrm>
              </p:grpSpPr>
              <p:sp>
                <p:nvSpPr>
                  <p:cNvPr id="511" name="Line 18"/>
                  <p:cNvSpPr/>
                  <p:nvPr/>
                </p:nvSpPr>
                <p:spPr>
                  <a:xfrm flipH="1">
                    <a:off x="1428120" y="4131720"/>
                    <a:ext cx="822960" cy="0"/>
                  </a:xfrm>
                  <a:prstGeom prst="line">
                    <a:avLst/>
                  </a:prstGeom>
                  <a:ln w="38160">
                    <a:solidFill>
                      <a:srgbClr val="000000"/>
                    </a:solidFill>
                    <a:miter/>
                  </a:ln>
                </p:spPr>
                <p:style>
                  <a:lnRef idx="0"/>
                  <a:fillRef idx="0"/>
                  <a:effectRef idx="0"/>
                  <a:fontRef idx="minor"/>
                </p:style>
              </p:sp>
              <p:sp>
                <p:nvSpPr>
                  <p:cNvPr id="512" name="Freeform 19"/>
                  <p:cNvSpPr/>
                  <p:nvPr/>
                </p:nvSpPr>
                <p:spPr>
                  <a:xfrm>
                    <a:off x="974880" y="4129560"/>
                    <a:ext cx="585000" cy="733680"/>
                  </a:xfrm>
                  <a:custGeom>
                    <a:avLst/>
                    <a:gdLst/>
                    <a:ahLst/>
                    <a:rect l="0" t="0" r="r" b="b"/>
                    <a:pathLst>
                      <a:path w="1625" h="2038">
                        <a:moveTo>
                          <a:pt x="1279" y="7"/>
                        </a:moveTo>
                        <a:cubicBezTo>
                          <a:pt x="727" y="0"/>
                          <a:pt x="1328" y="530"/>
                          <a:pt x="998" y="650"/>
                        </a:cubicBezTo>
                        <a:cubicBezTo>
                          <a:pt x="175" y="948"/>
                          <a:pt x="1624" y="1034"/>
                          <a:pt x="765" y="1266"/>
                        </a:cubicBezTo>
                        <a:cubicBezTo>
                          <a:pt x="0" y="1476"/>
                          <a:pt x="1016" y="1362"/>
                          <a:pt x="1023" y="1625"/>
                        </a:cubicBezTo>
                        <a:lnTo>
                          <a:pt x="741" y="1779"/>
                        </a:lnTo>
                        <a:lnTo>
                          <a:pt x="844" y="2037"/>
                        </a:lnTo>
                        <a:lnTo>
                          <a:pt x="844" y="2012"/>
                        </a:lnTo>
                      </a:path>
                    </a:pathLst>
                  </a:custGeom>
                  <a:ln w="36720">
                    <a:solidFill>
                      <a:srgbClr val="000000"/>
                    </a:solidFill>
                    <a:round/>
                  </a:ln>
                </p:spPr>
              </p:sp>
            </p:grpSp>
            <p:sp>
              <p:nvSpPr>
                <p:cNvPr id="513" name="CustomShape 20"/>
                <p:cNvSpPr/>
                <p:nvPr/>
              </p:nvSpPr>
              <p:spPr>
                <a:xfrm>
                  <a:off x="971280" y="3750840"/>
                  <a:ext cx="685800" cy="533520"/>
                </a:xfrm>
                <a:custGeom>
                  <a:avLst/>
                  <a:gdLst/>
                  <a:ahLst/>
                  <a:rect l="l" t="t" r="r" b="b"/>
                  <a:pathLst>
                    <a:path w="21600" h="21600">
                      <a:moveTo>
                        <a:pt x="11464" y="4340"/>
                      </a:moveTo>
                      <a:lnTo>
                        <a:pt x="9722" y="1887"/>
                      </a:lnTo>
                      <a:lnTo>
                        <a:pt x="8548" y="6383"/>
                      </a:lnTo>
                      <a:lnTo>
                        <a:pt x="4503" y="3626"/>
                      </a:lnTo>
                      <a:lnTo>
                        <a:pt x="5373" y="7816"/>
                      </a:lnTo>
                      <a:lnTo>
                        <a:pt x="1174" y="8270"/>
                      </a:lnTo>
                      <a:lnTo>
                        <a:pt x="3934" y="11592"/>
                      </a:lnTo>
                      <a:lnTo>
                        <a:pt x="0" y="12875"/>
                      </a:lnTo>
                      <a:lnTo>
                        <a:pt x="3329" y="15372"/>
                      </a:lnTo>
                      <a:lnTo>
                        <a:pt x="1283" y="17824"/>
                      </a:lnTo>
                      <a:lnTo>
                        <a:pt x="4804" y="18239"/>
                      </a:lnTo>
                      <a:lnTo>
                        <a:pt x="4918" y="21600"/>
                      </a:lnTo>
                      <a:lnTo>
                        <a:pt x="7525" y="18125"/>
                      </a:lnTo>
                      <a:lnTo>
                        <a:pt x="8698" y="19712"/>
                      </a:lnTo>
                      <a:lnTo>
                        <a:pt x="9871" y="17371"/>
                      </a:lnTo>
                      <a:lnTo>
                        <a:pt x="11614" y="18844"/>
                      </a:lnTo>
                      <a:lnTo>
                        <a:pt x="12178" y="15937"/>
                      </a:lnTo>
                      <a:lnTo>
                        <a:pt x="14943" y="17371"/>
                      </a:lnTo>
                      <a:lnTo>
                        <a:pt x="14640" y="14348"/>
                      </a:lnTo>
                      <a:lnTo>
                        <a:pt x="18878" y="15632"/>
                      </a:lnTo>
                      <a:lnTo>
                        <a:pt x="16382" y="12311"/>
                      </a:lnTo>
                      <a:lnTo>
                        <a:pt x="18270" y="11292"/>
                      </a:lnTo>
                      <a:lnTo>
                        <a:pt x="16986" y="9404"/>
                      </a:lnTo>
                      <a:lnTo>
                        <a:pt x="21600" y="6646"/>
                      </a:lnTo>
                      <a:lnTo>
                        <a:pt x="16382" y="6533"/>
                      </a:lnTo>
                      <a:lnTo>
                        <a:pt x="18005" y="3172"/>
                      </a:lnTo>
                      <a:lnTo>
                        <a:pt x="14524" y="5778"/>
                      </a:lnTo>
                      <a:lnTo>
                        <a:pt x="14789" y="0"/>
                      </a:lnTo>
                      <a:lnTo>
                        <a:pt x="11464" y="4340"/>
                      </a:lnTo>
                      <a:close/>
                    </a:path>
                  </a:pathLst>
                </a:custGeom>
                <a:solidFill>
                  <a:srgbClr val="f5fd55"/>
                </a:solidFill>
                <a:ln w="9360">
                  <a:solidFill>
                    <a:srgbClr val="000000"/>
                  </a:solidFill>
                  <a:miter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</p:grpSp>
          <p:sp>
            <p:nvSpPr>
              <p:cNvPr id="514" name="Line 21"/>
              <p:cNvSpPr/>
              <p:nvPr/>
            </p:nvSpPr>
            <p:spPr>
              <a:xfrm>
                <a:off x="376200" y="3978360"/>
                <a:ext cx="408240" cy="0"/>
              </a:xfrm>
              <a:prstGeom prst="line">
                <a:avLst/>
              </a:prstGeom>
              <a:ln w="18360">
                <a:solidFill>
                  <a:srgbClr val="000000"/>
                </a:solidFill>
                <a:round/>
                <a:tailEnd len="med" type="triangle" w="med"/>
              </a:ln>
            </p:spPr>
            <p:style>
              <a:lnRef idx="0"/>
              <a:fillRef idx="0"/>
              <a:effectRef idx="0"/>
              <a:fontRef idx="minor"/>
            </p:style>
          </p:sp>
          <p:sp>
            <p:nvSpPr>
              <p:cNvPr id="515" name="Line 22"/>
              <p:cNvSpPr/>
              <p:nvPr/>
            </p:nvSpPr>
            <p:spPr>
              <a:xfrm flipH="1">
                <a:off x="1751400" y="4116600"/>
                <a:ext cx="408240" cy="0"/>
              </a:xfrm>
              <a:prstGeom prst="line">
                <a:avLst/>
              </a:prstGeom>
              <a:ln w="18360">
                <a:solidFill>
                  <a:srgbClr val="000000"/>
                </a:solidFill>
                <a:round/>
                <a:tailEnd len="med" type="triangle" w="med"/>
              </a:ln>
            </p:spPr>
            <p:style>
              <a:lnRef idx="0"/>
              <a:fillRef idx="0"/>
              <a:effectRef idx="0"/>
              <a:fontRef idx="minor"/>
            </p:style>
          </p:sp>
        </p:grpSp>
      </p:grpSp>
    </p:spTree>
  </p:cSld>
  <p:timing>
    <p:tnLst>
      <p:par>
        <p:cTn id="13" dur="indefinite" restart="never" nodeType="tmRoot">
          <p:childTnLst>
            <p:seq>
              <p:cTn id="14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6" name="" descr=""/>
          <p:cNvPicPr/>
          <p:nvPr/>
        </p:nvPicPr>
        <p:blipFill>
          <a:blip r:embed="rId1"/>
          <a:stretch/>
        </p:blipFill>
        <p:spPr>
          <a:xfrm>
            <a:off x="0" y="0"/>
            <a:ext cx="11658600" cy="7772400"/>
          </a:xfrm>
          <a:prstGeom prst="rect">
            <a:avLst/>
          </a:prstGeom>
          <a:ln>
            <a:noFill/>
          </a:ln>
        </p:spPr>
      </p:pic>
      <p:grpSp>
        <p:nvGrpSpPr>
          <p:cNvPr id="517" name="Group 1"/>
          <p:cNvGrpSpPr/>
          <p:nvPr/>
        </p:nvGrpSpPr>
        <p:grpSpPr>
          <a:xfrm>
            <a:off x="1645920" y="2901960"/>
            <a:ext cx="8229600" cy="1987200"/>
            <a:chOff x="1645920" y="2901960"/>
            <a:chExt cx="8229600" cy="1987200"/>
          </a:xfrm>
        </p:grpSpPr>
        <p:grpSp>
          <p:nvGrpSpPr>
            <p:cNvPr id="518" name="Group 2"/>
            <p:cNvGrpSpPr/>
            <p:nvPr/>
          </p:nvGrpSpPr>
          <p:grpSpPr>
            <a:xfrm>
              <a:off x="1645920" y="3855600"/>
              <a:ext cx="8229600" cy="1033560"/>
              <a:chOff x="1645920" y="3855600"/>
              <a:chExt cx="8229600" cy="1033560"/>
            </a:xfrm>
          </p:grpSpPr>
          <p:sp>
            <p:nvSpPr>
              <p:cNvPr id="519" name="Freeform 3"/>
              <p:cNvSpPr/>
              <p:nvPr/>
            </p:nvSpPr>
            <p:spPr>
              <a:xfrm>
                <a:off x="1645920" y="3855600"/>
                <a:ext cx="8229960" cy="1033920"/>
              </a:xfrm>
              <a:custGeom>
                <a:avLst/>
                <a:gdLst/>
                <a:ahLst/>
                <a:rect l="0" t="0" r="r" b="b"/>
                <a:pathLst>
                  <a:path w="22861" h="2872">
                    <a:moveTo>
                      <a:pt x="0" y="2871"/>
                    </a:moveTo>
                    <a:lnTo>
                      <a:pt x="22860" y="2871"/>
                    </a:lnTo>
                    <a:lnTo>
                      <a:pt x="19456" y="0"/>
                    </a:lnTo>
                    <a:lnTo>
                      <a:pt x="3484" y="0"/>
                    </a:lnTo>
                    <a:lnTo>
                      <a:pt x="0" y="2871"/>
                    </a:lnTo>
                  </a:path>
                </a:pathLst>
              </a:custGeom>
              <a:noFill/>
              <a:ln w="38160">
                <a:solidFill>
                  <a:srgbClr val="0000ff"/>
                </a:solidFill>
                <a:round/>
              </a:ln>
            </p:spPr>
          </p:sp>
          <p:sp>
            <p:nvSpPr>
              <p:cNvPr id="520" name="TextShape 4"/>
              <p:cNvSpPr txBox="1"/>
              <p:nvPr/>
            </p:nvSpPr>
            <p:spPr>
              <a:xfrm>
                <a:off x="3157560" y="4109040"/>
                <a:ext cx="5374440" cy="58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lIns="90000" rIns="90000" tIns="45000" bIns="45000"/>
              <a:p>
                <a:pPr algn="ctr"/>
                <a:r>
                  <a:rPr b="1" lang="en-US" sz="3500" spc="-1" strike="noStrike">
                    <a:solidFill>
                      <a:srgbClr val="ff0000"/>
                    </a:solidFill>
                    <a:latin typeface="Arial"/>
                  </a:rPr>
                  <a:t>Energy loss</a:t>
                </a:r>
                <a:endParaRPr b="0" lang="en-US" sz="3500" spc="-1" strike="noStrike">
                  <a:latin typeface="Arial"/>
                </a:endParaRPr>
              </a:p>
            </p:txBody>
          </p:sp>
        </p:grpSp>
        <p:grpSp>
          <p:nvGrpSpPr>
            <p:cNvPr id="521" name="Group 5"/>
            <p:cNvGrpSpPr/>
            <p:nvPr/>
          </p:nvGrpSpPr>
          <p:grpSpPr>
            <a:xfrm>
              <a:off x="2885760" y="2901960"/>
              <a:ext cx="5749560" cy="953280"/>
              <a:chOff x="2885760" y="2901960"/>
              <a:chExt cx="5749560" cy="953280"/>
            </a:xfrm>
          </p:grpSpPr>
          <p:sp>
            <p:nvSpPr>
              <p:cNvPr id="522" name="Freeform 6"/>
              <p:cNvSpPr/>
              <p:nvPr/>
            </p:nvSpPr>
            <p:spPr>
              <a:xfrm>
                <a:off x="2885760" y="2901960"/>
                <a:ext cx="5749920" cy="953640"/>
              </a:xfrm>
              <a:custGeom>
                <a:avLst/>
                <a:gdLst/>
                <a:ahLst/>
                <a:rect l="0" t="0" r="r" b="b"/>
                <a:pathLst>
                  <a:path w="15972" h="2649">
                    <a:moveTo>
                      <a:pt x="0" y="2648"/>
                    </a:moveTo>
                    <a:lnTo>
                      <a:pt x="15971" y="2648"/>
                    </a:lnTo>
                    <a:lnTo>
                      <a:pt x="12777" y="0"/>
                    </a:lnTo>
                    <a:lnTo>
                      <a:pt x="3195" y="0"/>
                    </a:lnTo>
                    <a:lnTo>
                      <a:pt x="0" y="2648"/>
                    </a:lnTo>
                  </a:path>
                </a:pathLst>
              </a:custGeom>
              <a:noFill/>
              <a:ln w="38160">
                <a:solidFill>
                  <a:srgbClr val="0000ff"/>
                </a:solidFill>
                <a:round/>
              </a:ln>
            </p:spPr>
          </p:sp>
          <p:sp>
            <p:nvSpPr>
              <p:cNvPr id="523" name="TextShape 7"/>
              <p:cNvSpPr txBox="1"/>
              <p:nvPr/>
            </p:nvSpPr>
            <p:spPr>
              <a:xfrm>
                <a:off x="3143160" y="3084480"/>
                <a:ext cx="5374800" cy="58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lIns="90000" rIns="90000" tIns="45000" bIns="45000"/>
              <a:p>
                <a:pPr algn="ctr"/>
                <a:r>
                  <a:rPr b="1" lang="en-US" sz="3500" spc="-1" strike="noStrike">
                    <a:solidFill>
                      <a:srgbClr val="ff0000"/>
                    </a:solidFill>
                    <a:latin typeface="Arial"/>
                  </a:rPr>
                  <a:t>Fragmentation</a:t>
                </a:r>
                <a:endParaRPr b="0" lang="en-US" sz="3500" spc="-1" strike="noStrike">
                  <a:latin typeface="Arial"/>
                </a:endParaRPr>
              </a:p>
            </p:txBody>
          </p:sp>
        </p:grpSp>
      </p:grpSp>
      <p:grpSp>
        <p:nvGrpSpPr>
          <p:cNvPr id="524" name="Group 8"/>
          <p:cNvGrpSpPr/>
          <p:nvPr/>
        </p:nvGrpSpPr>
        <p:grpSpPr>
          <a:xfrm>
            <a:off x="106920" y="1027080"/>
            <a:ext cx="2502000" cy="5938920"/>
            <a:chOff x="106920" y="1027080"/>
            <a:chExt cx="2502000" cy="5938920"/>
          </a:xfrm>
        </p:grpSpPr>
        <p:pic>
          <p:nvPicPr>
            <p:cNvPr id="525" name="" descr=""/>
            <p:cNvPicPr/>
            <p:nvPr/>
          </p:nvPicPr>
          <p:blipFill>
            <a:blip r:embed="rId2"/>
            <a:stretch/>
          </p:blipFill>
          <p:spPr>
            <a:xfrm>
              <a:off x="703440" y="3582360"/>
              <a:ext cx="1188720" cy="1600200"/>
            </a:xfrm>
            <a:prstGeom prst="rect">
              <a:avLst/>
            </a:prstGeom>
            <a:ln>
              <a:noFill/>
            </a:ln>
          </p:spPr>
        </p:pic>
        <p:grpSp>
          <p:nvGrpSpPr>
            <p:cNvPr id="526" name="Group 9"/>
            <p:cNvGrpSpPr/>
            <p:nvPr/>
          </p:nvGrpSpPr>
          <p:grpSpPr>
            <a:xfrm>
              <a:off x="106920" y="2156400"/>
              <a:ext cx="2299320" cy="2863800"/>
              <a:chOff x="106920" y="2156400"/>
              <a:chExt cx="2299320" cy="2863800"/>
            </a:xfrm>
          </p:grpSpPr>
          <p:grpSp>
            <p:nvGrpSpPr>
              <p:cNvPr id="527" name="Group 10"/>
              <p:cNvGrpSpPr/>
              <p:nvPr/>
            </p:nvGrpSpPr>
            <p:grpSpPr>
              <a:xfrm>
                <a:off x="106920" y="2156400"/>
                <a:ext cx="2299320" cy="2863800"/>
                <a:chOff x="106920" y="2156400"/>
                <a:chExt cx="2299320" cy="2863800"/>
              </a:xfrm>
            </p:grpSpPr>
            <p:grpSp>
              <p:nvGrpSpPr>
                <p:cNvPr id="528" name="Group 11"/>
                <p:cNvGrpSpPr/>
                <p:nvPr/>
              </p:nvGrpSpPr>
              <p:grpSpPr>
                <a:xfrm>
                  <a:off x="106920" y="3875040"/>
                  <a:ext cx="91440" cy="210240"/>
                  <a:chOff x="106920" y="3875040"/>
                  <a:chExt cx="91440" cy="210240"/>
                </a:xfrm>
              </p:grpSpPr>
              <p:sp>
                <p:nvSpPr>
                  <p:cNvPr id="529" name="CustomShape 12"/>
                  <p:cNvSpPr/>
                  <p:nvPr/>
                </p:nvSpPr>
                <p:spPr>
                  <a:xfrm>
                    <a:off x="106920" y="3875040"/>
                    <a:ext cx="91440" cy="210240"/>
                  </a:xfrm>
                  <a:prstGeom prst="ellipse">
                    <a:avLst/>
                  </a:prstGeom>
                  <a:solidFill>
                    <a:srgbClr val="000000"/>
                  </a:solidFill>
                  <a:ln w="9360">
                    <a:solidFill>
                      <a:srgbClr val="000000"/>
                    </a:solidFill>
                    <a:miter/>
                  </a:ln>
                </p:spPr>
                <p:style>
                  <a:lnRef idx="0"/>
                  <a:fillRef idx="0"/>
                  <a:effectRef idx="0"/>
                  <a:fontRef idx="minor"/>
                </p:style>
              </p:sp>
            </p:grpSp>
            <p:grpSp>
              <p:nvGrpSpPr>
                <p:cNvPr id="530" name="Group 13"/>
                <p:cNvGrpSpPr/>
                <p:nvPr/>
              </p:nvGrpSpPr>
              <p:grpSpPr>
                <a:xfrm>
                  <a:off x="2314800" y="4029480"/>
                  <a:ext cx="91440" cy="210240"/>
                  <a:chOff x="2314800" y="4029480"/>
                  <a:chExt cx="91440" cy="210240"/>
                </a:xfrm>
              </p:grpSpPr>
              <p:sp>
                <p:nvSpPr>
                  <p:cNvPr id="531" name="CustomShape 14"/>
                  <p:cNvSpPr/>
                  <p:nvPr/>
                </p:nvSpPr>
                <p:spPr>
                  <a:xfrm>
                    <a:off x="2314800" y="4029480"/>
                    <a:ext cx="91440" cy="210240"/>
                  </a:xfrm>
                  <a:prstGeom prst="ellipse">
                    <a:avLst/>
                  </a:prstGeom>
                  <a:solidFill>
                    <a:srgbClr val="000000"/>
                  </a:solidFill>
                  <a:ln w="9360">
                    <a:solidFill>
                      <a:srgbClr val="000000"/>
                    </a:solidFill>
                    <a:miter/>
                  </a:ln>
                </p:spPr>
                <p:style>
                  <a:lnRef idx="0"/>
                  <a:fillRef idx="0"/>
                  <a:effectRef idx="0"/>
                  <a:fontRef idx="minor"/>
                </p:style>
              </p:sp>
            </p:grpSp>
            <p:sp>
              <p:nvSpPr>
                <p:cNvPr id="532" name="CustomShape 15"/>
                <p:cNvSpPr/>
                <p:nvPr/>
              </p:nvSpPr>
              <p:spPr>
                <a:xfrm>
                  <a:off x="1942560" y="2156400"/>
                  <a:ext cx="210240" cy="210240"/>
                </a:xfrm>
                <a:prstGeom prst="ellipse">
                  <a:avLst/>
                </a:prstGeom>
                <a:solidFill>
                  <a:srgbClr val="000000"/>
                </a:solidFill>
                <a:ln w="9360">
                  <a:solidFill>
                    <a:srgbClr val="000000"/>
                  </a:solidFill>
                  <a:miter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sp>
              <p:nvSpPr>
                <p:cNvPr id="533" name="CustomShape 16"/>
                <p:cNvSpPr/>
                <p:nvPr/>
              </p:nvSpPr>
              <p:spPr>
                <a:xfrm>
                  <a:off x="1146960" y="4809960"/>
                  <a:ext cx="210240" cy="210240"/>
                </a:xfrm>
                <a:prstGeom prst="ellipse">
                  <a:avLst/>
                </a:prstGeom>
                <a:solidFill>
                  <a:srgbClr val="000000"/>
                </a:solidFill>
                <a:ln w="9360">
                  <a:solidFill>
                    <a:srgbClr val="000000"/>
                  </a:solidFill>
                  <a:miter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</p:grpSp>
          <p:grpSp>
            <p:nvGrpSpPr>
              <p:cNvPr id="534" name="Group 17"/>
              <p:cNvGrpSpPr/>
              <p:nvPr/>
            </p:nvGrpSpPr>
            <p:grpSpPr>
              <a:xfrm>
                <a:off x="263880" y="2397240"/>
                <a:ext cx="2008080" cy="2484000"/>
                <a:chOff x="263880" y="2397240"/>
                <a:chExt cx="2008080" cy="2484000"/>
              </a:xfrm>
            </p:grpSpPr>
            <p:sp>
              <p:nvSpPr>
                <p:cNvPr id="535" name="Line 18"/>
                <p:cNvSpPr/>
                <p:nvPr/>
              </p:nvSpPr>
              <p:spPr>
                <a:xfrm>
                  <a:off x="263880" y="3997800"/>
                  <a:ext cx="914400" cy="0"/>
                </a:xfrm>
                <a:prstGeom prst="line">
                  <a:avLst/>
                </a:prstGeom>
                <a:ln w="38160">
                  <a:solidFill>
                    <a:srgbClr val="000000"/>
                  </a:solidFill>
                  <a:miter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sp>
              <p:nvSpPr>
                <p:cNvPr id="536" name="Line 19"/>
                <p:cNvSpPr/>
                <p:nvPr/>
              </p:nvSpPr>
              <p:spPr>
                <a:xfrm flipV="1">
                  <a:off x="1220760" y="2397240"/>
                  <a:ext cx="762120" cy="1600200"/>
                </a:xfrm>
                <a:prstGeom prst="line">
                  <a:avLst/>
                </a:prstGeom>
                <a:ln w="38160">
                  <a:solidFill>
                    <a:srgbClr val="000000"/>
                  </a:solidFill>
                  <a:miter/>
                  <a:tailEnd len="med" type="triangle" w="med"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grpSp>
              <p:nvGrpSpPr>
                <p:cNvPr id="537" name="Group 20"/>
                <p:cNvGrpSpPr/>
                <p:nvPr/>
              </p:nvGrpSpPr>
              <p:grpSpPr>
                <a:xfrm>
                  <a:off x="1168560" y="4150080"/>
                  <a:ext cx="1103400" cy="731160"/>
                  <a:chOff x="1168560" y="4150080"/>
                  <a:chExt cx="1103400" cy="731160"/>
                </a:xfrm>
              </p:grpSpPr>
              <p:sp>
                <p:nvSpPr>
                  <p:cNvPr id="538" name="Line 21"/>
                  <p:cNvSpPr/>
                  <p:nvPr/>
                </p:nvSpPr>
                <p:spPr>
                  <a:xfrm flipH="1">
                    <a:off x="1449000" y="4150080"/>
                    <a:ext cx="822960" cy="0"/>
                  </a:xfrm>
                  <a:prstGeom prst="line">
                    <a:avLst/>
                  </a:prstGeom>
                  <a:ln w="38160">
                    <a:solidFill>
                      <a:srgbClr val="000000"/>
                    </a:solidFill>
                    <a:miter/>
                  </a:ln>
                </p:spPr>
                <p:style>
                  <a:lnRef idx="0"/>
                  <a:fillRef idx="0"/>
                  <a:effectRef idx="0"/>
                  <a:fontRef idx="minor"/>
                </p:style>
              </p:sp>
              <p:sp>
                <p:nvSpPr>
                  <p:cNvPr id="539" name="Freeform 22"/>
                  <p:cNvSpPr/>
                  <p:nvPr/>
                </p:nvSpPr>
                <p:spPr>
                  <a:xfrm>
                    <a:off x="995760" y="4147920"/>
                    <a:ext cx="585000" cy="733680"/>
                  </a:xfrm>
                  <a:custGeom>
                    <a:avLst/>
                    <a:gdLst/>
                    <a:ahLst/>
                    <a:rect l="0" t="0" r="r" b="b"/>
                    <a:pathLst>
                      <a:path w="1625" h="2038">
                        <a:moveTo>
                          <a:pt x="1279" y="7"/>
                        </a:moveTo>
                        <a:cubicBezTo>
                          <a:pt x="727" y="0"/>
                          <a:pt x="1328" y="530"/>
                          <a:pt x="998" y="650"/>
                        </a:cubicBezTo>
                        <a:cubicBezTo>
                          <a:pt x="175" y="948"/>
                          <a:pt x="1624" y="1034"/>
                          <a:pt x="765" y="1266"/>
                        </a:cubicBezTo>
                        <a:cubicBezTo>
                          <a:pt x="0" y="1476"/>
                          <a:pt x="1016" y="1362"/>
                          <a:pt x="1023" y="1625"/>
                        </a:cubicBezTo>
                        <a:lnTo>
                          <a:pt x="741" y="1779"/>
                        </a:lnTo>
                        <a:lnTo>
                          <a:pt x="844" y="2037"/>
                        </a:lnTo>
                        <a:lnTo>
                          <a:pt x="844" y="2012"/>
                        </a:lnTo>
                      </a:path>
                    </a:pathLst>
                  </a:custGeom>
                  <a:ln w="36720">
                    <a:solidFill>
                      <a:srgbClr val="000000"/>
                    </a:solidFill>
                    <a:round/>
                  </a:ln>
                </p:spPr>
              </p:sp>
            </p:grpSp>
            <p:sp>
              <p:nvSpPr>
                <p:cNvPr id="540" name="CustomShape 23"/>
                <p:cNvSpPr/>
                <p:nvPr/>
              </p:nvSpPr>
              <p:spPr>
                <a:xfrm>
                  <a:off x="992160" y="3769200"/>
                  <a:ext cx="685800" cy="533520"/>
                </a:xfrm>
                <a:custGeom>
                  <a:avLst/>
                  <a:gdLst/>
                  <a:ahLst/>
                  <a:rect l="l" t="t" r="r" b="b"/>
                  <a:pathLst>
                    <a:path w="21600" h="21600">
                      <a:moveTo>
                        <a:pt x="11464" y="4340"/>
                      </a:moveTo>
                      <a:lnTo>
                        <a:pt x="9722" y="1887"/>
                      </a:lnTo>
                      <a:lnTo>
                        <a:pt x="8548" y="6383"/>
                      </a:lnTo>
                      <a:lnTo>
                        <a:pt x="4503" y="3626"/>
                      </a:lnTo>
                      <a:lnTo>
                        <a:pt x="5373" y="7816"/>
                      </a:lnTo>
                      <a:lnTo>
                        <a:pt x="1174" y="8270"/>
                      </a:lnTo>
                      <a:lnTo>
                        <a:pt x="3934" y="11592"/>
                      </a:lnTo>
                      <a:lnTo>
                        <a:pt x="0" y="12875"/>
                      </a:lnTo>
                      <a:lnTo>
                        <a:pt x="3329" y="15372"/>
                      </a:lnTo>
                      <a:lnTo>
                        <a:pt x="1283" y="17824"/>
                      </a:lnTo>
                      <a:lnTo>
                        <a:pt x="4804" y="18239"/>
                      </a:lnTo>
                      <a:lnTo>
                        <a:pt x="4918" y="21600"/>
                      </a:lnTo>
                      <a:lnTo>
                        <a:pt x="7525" y="18125"/>
                      </a:lnTo>
                      <a:lnTo>
                        <a:pt x="8698" y="19712"/>
                      </a:lnTo>
                      <a:lnTo>
                        <a:pt x="9871" y="17371"/>
                      </a:lnTo>
                      <a:lnTo>
                        <a:pt x="11614" y="18844"/>
                      </a:lnTo>
                      <a:lnTo>
                        <a:pt x="12178" y="15937"/>
                      </a:lnTo>
                      <a:lnTo>
                        <a:pt x="14943" y="17371"/>
                      </a:lnTo>
                      <a:lnTo>
                        <a:pt x="14640" y="14348"/>
                      </a:lnTo>
                      <a:lnTo>
                        <a:pt x="18878" y="15632"/>
                      </a:lnTo>
                      <a:lnTo>
                        <a:pt x="16382" y="12311"/>
                      </a:lnTo>
                      <a:lnTo>
                        <a:pt x="18270" y="11292"/>
                      </a:lnTo>
                      <a:lnTo>
                        <a:pt x="16986" y="9404"/>
                      </a:lnTo>
                      <a:lnTo>
                        <a:pt x="21600" y="6646"/>
                      </a:lnTo>
                      <a:lnTo>
                        <a:pt x="16382" y="6533"/>
                      </a:lnTo>
                      <a:lnTo>
                        <a:pt x="18005" y="3172"/>
                      </a:lnTo>
                      <a:lnTo>
                        <a:pt x="14524" y="5778"/>
                      </a:lnTo>
                      <a:lnTo>
                        <a:pt x="14789" y="0"/>
                      </a:lnTo>
                      <a:lnTo>
                        <a:pt x="11464" y="4340"/>
                      </a:lnTo>
                      <a:close/>
                    </a:path>
                  </a:pathLst>
                </a:custGeom>
                <a:solidFill>
                  <a:srgbClr val="f5fd55"/>
                </a:solidFill>
                <a:ln w="9360">
                  <a:solidFill>
                    <a:srgbClr val="000000"/>
                  </a:solidFill>
                  <a:miter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</p:grpSp>
          <p:sp>
            <p:nvSpPr>
              <p:cNvPr id="541" name="Line 24"/>
              <p:cNvSpPr/>
              <p:nvPr/>
            </p:nvSpPr>
            <p:spPr>
              <a:xfrm>
                <a:off x="397080" y="3996720"/>
                <a:ext cx="408240" cy="0"/>
              </a:xfrm>
              <a:prstGeom prst="line">
                <a:avLst/>
              </a:prstGeom>
              <a:ln w="18360">
                <a:solidFill>
                  <a:srgbClr val="000000"/>
                </a:solidFill>
                <a:round/>
                <a:tailEnd len="med" type="triangle" w="med"/>
              </a:ln>
            </p:spPr>
            <p:style>
              <a:lnRef idx="0"/>
              <a:fillRef idx="0"/>
              <a:effectRef idx="0"/>
              <a:fontRef idx="minor"/>
            </p:style>
          </p:sp>
          <p:sp>
            <p:nvSpPr>
              <p:cNvPr id="542" name="Line 25"/>
              <p:cNvSpPr/>
              <p:nvPr/>
            </p:nvSpPr>
            <p:spPr>
              <a:xfrm flipH="1">
                <a:off x="1772280" y="4134960"/>
                <a:ext cx="408240" cy="0"/>
              </a:xfrm>
              <a:prstGeom prst="line">
                <a:avLst/>
              </a:prstGeom>
              <a:ln w="18360">
                <a:solidFill>
                  <a:srgbClr val="000000"/>
                </a:solidFill>
                <a:round/>
                <a:tailEnd len="med" type="triangle" w="med"/>
              </a:ln>
            </p:spPr>
            <p:style>
              <a:lnRef idx="0"/>
              <a:fillRef idx="0"/>
              <a:effectRef idx="0"/>
              <a:fontRef idx="minor"/>
            </p:style>
          </p:sp>
        </p:grpSp>
        <p:sp>
          <p:nvSpPr>
            <p:cNvPr id="543" name="Line 26"/>
            <p:cNvSpPr/>
            <p:nvPr/>
          </p:nvSpPr>
          <p:spPr>
            <a:xfrm flipH="1">
              <a:off x="876600" y="4948200"/>
              <a:ext cx="342360" cy="1019160"/>
            </a:xfrm>
            <a:prstGeom prst="line">
              <a:avLst/>
            </a:prstGeom>
            <a:ln w="38160">
              <a:solidFill>
                <a:srgbClr val="00008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44" name="Line 27"/>
            <p:cNvSpPr/>
            <p:nvPr/>
          </p:nvSpPr>
          <p:spPr>
            <a:xfrm flipH="1">
              <a:off x="1021680" y="4861440"/>
              <a:ext cx="252000" cy="1581840"/>
            </a:xfrm>
            <a:prstGeom prst="line">
              <a:avLst/>
            </a:prstGeom>
            <a:ln w="38160">
              <a:solidFill>
                <a:srgbClr val="00008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45" name="Line 28"/>
            <p:cNvSpPr/>
            <p:nvPr/>
          </p:nvSpPr>
          <p:spPr>
            <a:xfrm>
              <a:off x="1258560" y="4889160"/>
              <a:ext cx="192600" cy="1684800"/>
            </a:xfrm>
            <a:prstGeom prst="line">
              <a:avLst/>
            </a:prstGeom>
            <a:ln w="38160">
              <a:solidFill>
                <a:srgbClr val="00008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46" name="Line 29"/>
            <p:cNvSpPr/>
            <p:nvPr/>
          </p:nvSpPr>
          <p:spPr>
            <a:xfrm>
              <a:off x="1258560" y="4889160"/>
              <a:ext cx="267120" cy="1013040"/>
            </a:xfrm>
            <a:prstGeom prst="line">
              <a:avLst/>
            </a:prstGeom>
            <a:ln w="38160">
              <a:solidFill>
                <a:srgbClr val="00008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47" name="Line 30"/>
            <p:cNvSpPr/>
            <p:nvPr/>
          </p:nvSpPr>
          <p:spPr>
            <a:xfrm flipH="1">
              <a:off x="1152360" y="4949280"/>
              <a:ext cx="107280" cy="2016720"/>
            </a:xfrm>
            <a:prstGeom prst="line">
              <a:avLst/>
            </a:prstGeom>
            <a:ln w="38160">
              <a:solidFill>
                <a:srgbClr val="00008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48" name="Line 31"/>
            <p:cNvSpPr/>
            <p:nvPr/>
          </p:nvSpPr>
          <p:spPr>
            <a:xfrm flipH="1">
              <a:off x="909360" y="4867560"/>
              <a:ext cx="308880" cy="1500840"/>
            </a:xfrm>
            <a:prstGeom prst="line">
              <a:avLst/>
            </a:prstGeom>
            <a:ln w="38160">
              <a:solidFill>
                <a:srgbClr val="00008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49" name="Line 32"/>
            <p:cNvSpPr/>
            <p:nvPr/>
          </p:nvSpPr>
          <p:spPr>
            <a:xfrm>
              <a:off x="1186560" y="4863960"/>
              <a:ext cx="115200" cy="944280"/>
            </a:xfrm>
            <a:prstGeom prst="line">
              <a:avLst/>
            </a:prstGeom>
            <a:ln w="38160">
              <a:solidFill>
                <a:srgbClr val="00008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50" name="Line 33"/>
            <p:cNvSpPr/>
            <p:nvPr/>
          </p:nvSpPr>
          <p:spPr>
            <a:xfrm>
              <a:off x="1209960" y="4865400"/>
              <a:ext cx="502560" cy="864000"/>
            </a:xfrm>
            <a:prstGeom prst="line">
              <a:avLst/>
            </a:prstGeom>
            <a:ln w="38160">
              <a:solidFill>
                <a:srgbClr val="00008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51" name="Line 34"/>
            <p:cNvSpPr/>
            <p:nvPr/>
          </p:nvSpPr>
          <p:spPr>
            <a:xfrm flipH="1">
              <a:off x="876960" y="4865400"/>
              <a:ext cx="333000" cy="626760"/>
            </a:xfrm>
            <a:prstGeom prst="line">
              <a:avLst/>
            </a:prstGeom>
            <a:ln w="38160">
              <a:solidFill>
                <a:srgbClr val="00008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52" name="Line 35"/>
            <p:cNvSpPr/>
            <p:nvPr/>
          </p:nvSpPr>
          <p:spPr>
            <a:xfrm flipV="1">
              <a:off x="1965960" y="1027080"/>
              <a:ext cx="642960" cy="1246320"/>
            </a:xfrm>
            <a:prstGeom prst="line">
              <a:avLst/>
            </a:prstGeom>
            <a:ln w="38160">
              <a:solidFill>
                <a:srgbClr val="00008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53" name="Line 36"/>
            <p:cNvSpPr/>
            <p:nvPr/>
          </p:nvSpPr>
          <p:spPr>
            <a:xfrm flipV="1">
              <a:off x="2067120" y="1699200"/>
              <a:ext cx="467280" cy="572760"/>
            </a:xfrm>
            <a:prstGeom prst="line">
              <a:avLst/>
            </a:prstGeom>
            <a:ln w="38160">
              <a:solidFill>
                <a:srgbClr val="00008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54" name="Line 37"/>
            <p:cNvSpPr/>
            <p:nvPr/>
          </p:nvSpPr>
          <p:spPr>
            <a:xfrm flipV="1">
              <a:off x="2040120" y="1419120"/>
              <a:ext cx="568800" cy="864360"/>
            </a:xfrm>
            <a:prstGeom prst="line">
              <a:avLst/>
            </a:prstGeom>
            <a:ln w="38160">
              <a:solidFill>
                <a:srgbClr val="00008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55" name="Line 38"/>
            <p:cNvSpPr/>
            <p:nvPr/>
          </p:nvSpPr>
          <p:spPr>
            <a:xfrm flipH="1" flipV="1">
              <a:off x="1955520" y="1699200"/>
              <a:ext cx="42840" cy="594000"/>
            </a:xfrm>
            <a:prstGeom prst="line">
              <a:avLst/>
            </a:prstGeom>
            <a:ln w="38160">
              <a:solidFill>
                <a:srgbClr val="00008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56" name="Line 39"/>
            <p:cNvSpPr/>
            <p:nvPr/>
          </p:nvSpPr>
          <p:spPr>
            <a:xfrm flipV="1">
              <a:off x="2030400" y="1248480"/>
              <a:ext cx="189360" cy="1009440"/>
            </a:xfrm>
            <a:prstGeom prst="line">
              <a:avLst/>
            </a:prstGeom>
            <a:ln w="38160">
              <a:solidFill>
                <a:srgbClr val="00008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</p:grpSp>
    </p:spTree>
  </p:cSld>
  <p:timing>
    <p:tnLst>
      <p:par>
        <p:cTn id="15" dur="indefinite" restart="never" nodeType="tmRoot">
          <p:childTnLst>
            <p:seq>
              <p:cTn id="16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7" name="" descr=""/>
          <p:cNvPicPr/>
          <p:nvPr/>
        </p:nvPicPr>
        <p:blipFill>
          <a:blip r:embed="rId1"/>
          <a:stretch/>
        </p:blipFill>
        <p:spPr>
          <a:xfrm>
            <a:off x="0" y="0"/>
            <a:ext cx="11658600" cy="7772400"/>
          </a:xfrm>
          <a:prstGeom prst="rect">
            <a:avLst/>
          </a:prstGeom>
          <a:ln>
            <a:noFill/>
          </a:ln>
        </p:spPr>
      </p:pic>
      <p:grpSp>
        <p:nvGrpSpPr>
          <p:cNvPr id="558" name="Group 1"/>
          <p:cNvGrpSpPr/>
          <p:nvPr/>
        </p:nvGrpSpPr>
        <p:grpSpPr>
          <a:xfrm>
            <a:off x="1645920" y="1463040"/>
            <a:ext cx="8229600" cy="3425760"/>
            <a:chOff x="1645920" y="1463040"/>
            <a:chExt cx="8229600" cy="3425760"/>
          </a:xfrm>
        </p:grpSpPr>
        <p:grpSp>
          <p:nvGrpSpPr>
            <p:cNvPr id="559" name="Group 2"/>
            <p:cNvGrpSpPr/>
            <p:nvPr/>
          </p:nvGrpSpPr>
          <p:grpSpPr>
            <a:xfrm>
              <a:off x="1645920" y="3855240"/>
              <a:ext cx="8229600" cy="1033560"/>
              <a:chOff x="1645920" y="3855240"/>
              <a:chExt cx="8229600" cy="1033560"/>
            </a:xfrm>
          </p:grpSpPr>
          <p:sp>
            <p:nvSpPr>
              <p:cNvPr id="560" name="Freeform 3"/>
              <p:cNvSpPr/>
              <p:nvPr/>
            </p:nvSpPr>
            <p:spPr>
              <a:xfrm>
                <a:off x="1645920" y="3855240"/>
                <a:ext cx="8229960" cy="1033920"/>
              </a:xfrm>
              <a:custGeom>
                <a:avLst/>
                <a:gdLst/>
                <a:ahLst/>
                <a:rect l="0" t="0" r="r" b="b"/>
                <a:pathLst>
                  <a:path w="22861" h="2872">
                    <a:moveTo>
                      <a:pt x="0" y="2871"/>
                    </a:moveTo>
                    <a:lnTo>
                      <a:pt x="22860" y="2871"/>
                    </a:lnTo>
                    <a:lnTo>
                      <a:pt x="19456" y="0"/>
                    </a:lnTo>
                    <a:lnTo>
                      <a:pt x="3484" y="0"/>
                    </a:lnTo>
                    <a:lnTo>
                      <a:pt x="0" y="2871"/>
                    </a:lnTo>
                  </a:path>
                </a:pathLst>
              </a:custGeom>
              <a:noFill/>
              <a:ln w="38160">
                <a:solidFill>
                  <a:srgbClr val="0000ff"/>
                </a:solidFill>
                <a:round/>
              </a:ln>
            </p:spPr>
          </p:sp>
          <p:sp>
            <p:nvSpPr>
              <p:cNvPr id="561" name="TextShape 4"/>
              <p:cNvSpPr txBox="1"/>
              <p:nvPr/>
            </p:nvSpPr>
            <p:spPr>
              <a:xfrm>
                <a:off x="3157560" y="4108680"/>
                <a:ext cx="5374440" cy="58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lIns="90000" rIns="90000" tIns="45000" bIns="45000"/>
              <a:p>
                <a:pPr algn="ctr"/>
                <a:r>
                  <a:rPr b="1" lang="en-US" sz="3500" spc="-1" strike="noStrike">
                    <a:solidFill>
                      <a:srgbClr val="ff0000"/>
                    </a:solidFill>
                    <a:latin typeface="Arial"/>
                  </a:rPr>
                  <a:t>Energy loss</a:t>
                </a:r>
                <a:endParaRPr b="0" lang="en-US" sz="3500" spc="-1" strike="noStrike">
                  <a:latin typeface="Arial"/>
                </a:endParaRPr>
              </a:p>
            </p:txBody>
          </p:sp>
        </p:grpSp>
        <p:grpSp>
          <p:nvGrpSpPr>
            <p:cNvPr id="562" name="Group 5"/>
            <p:cNvGrpSpPr/>
            <p:nvPr/>
          </p:nvGrpSpPr>
          <p:grpSpPr>
            <a:xfrm>
              <a:off x="2885760" y="2901600"/>
              <a:ext cx="5749560" cy="953280"/>
              <a:chOff x="2885760" y="2901600"/>
              <a:chExt cx="5749560" cy="953280"/>
            </a:xfrm>
          </p:grpSpPr>
          <p:sp>
            <p:nvSpPr>
              <p:cNvPr id="563" name="Freeform 6"/>
              <p:cNvSpPr/>
              <p:nvPr/>
            </p:nvSpPr>
            <p:spPr>
              <a:xfrm>
                <a:off x="2885760" y="2901600"/>
                <a:ext cx="5749920" cy="953640"/>
              </a:xfrm>
              <a:custGeom>
                <a:avLst/>
                <a:gdLst/>
                <a:ahLst/>
                <a:rect l="0" t="0" r="r" b="b"/>
                <a:pathLst>
                  <a:path w="15972" h="2649">
                    <a:moveTo>
                      <a:pt x="0" y="2648"/>
                    </a:moveTo>
                    <a:lnTo>
                      <a:pt x="15971" y="2648"/>
                    </a:lnTo>
                    <a:lnTo>
                      <a:pt x="12777" y="0"/>
                    </a:lnTo>
                    <a:lnTo>
                      <a:pt x="3195" y="0"/>
                    </a:lnTo>
                    <a:lnTo>
                      <a:pt x="0" y="2648"/>
                    </a:lnTo>
                  </a:path>
                </a:pathLst>
              </a:custGeom>
              <a:noFill/>
              <a:ln w="38160">
                <a:solidFill>
                  <a:srgbClr val="0000ff"/>
                </a:solidFill>
                <a:round/>
              </a:ln>
            </p:spPr>
          </p:sp>
          <p:sp>
            <p:nvSpPr>
              <p:cNvPr id="564" name="TextShape 7"/>
              <p:cNvSpPr txBox="1"/>
              <p:nvPr/>
            </p:nvSpPr>
            <p:spPr>
              <a:xfrm>
                <a:off x="3143160" y="3084120"/>
                <a:ext cx="5374800" cy="58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lIns="90000" rIns="90000" tIns="45000" bIns="45000"/>
              <a:p>
                <a:pPr algn="ctr"/>
                <a:r>
                  <a:rPr b="1" lang="en-US" sz="3500" spc="-1" strike="noStrike">
                    <a:solidFill>
                      <a:srgbClr val="ff0000"/>
                    </a:solidFill>
                    <a:latin typeface="Arial"/>
                  </a:rPr>
                  <a:t>Fragmentation</a:t>
                </a:r>
                <a:endParaRPr b="0" lang="en-US" sz="3500" spc="-1" strike="noStrike">
                  <a:latin typeface="Arial"/>
                </a:endParaRPr>
              </a:p>
            </p:txBody>
          </p:sp>
        </p:grpSp>
        <p:grpSp>
          <p:nvGrpSpPr>
            <p:cNvPr id="565" name="Group 8"/>
            <p:cNvGrpSpPr/>
            <p:nvPr/>
          </p:nvGrpSpPr>
          <p:grpSpPr>
            <a:xfrm>
              <a:off x="3790440" y="1463040"/>
              <a:ext cx="3862800" cy="1442160"/>
              <a:chOff x="3790440" y="1463040"/>
              <a:chExt cx="3862800" cy="1442160"/>
            </a:xfrm>
          </p:grpSpPr>
          <p:sp>
            <p:nvSpPr>
              <p:cNvPr id="566" name="CustomShape 9"/>
              <p:cNvSpPr/>
              <p:nvPr/>
            </p:nvSpPr>
            <p:spPr>
              <a:xfrm>
                <a:off x="3984120" y="1463040"/>
                <a:ext cx="3519360" cy="1442160"/>
              </a:xfrm>
              <a:custGeom>
                <a:avLst/>
                <a:gdLst/>
                <a:ahLst/>
                <a:rect l="0" t="0" r="r" b="b"/>
                <a:pathLst>
                  <a:path w="9778" h="4008">
                    <a:moveTo>
                      <a:pt x="4888" y="0"/>
                    </a:moveTo>
                    <a:lnTo>
                      <a:pt x="9777" y="4007"/>
                    </a:lnTo>
                    <a:lnTo>
                      <a:pt x="0" y="4007"/>
                    </a:lnTo>
                    <a:lnTo>
                      <a:pt x="4888" y="0"/>
                    </a:lnTo>
                  </a:path>
                </a:pathLst>
              </a:custGeom>
              <a:noFill/>
              <a:ln w="38160">
                <a:solidFill>
                  <a:srgbClr val="0000ff"/>
                </a:solidFill>
                <a:round/>
              </a:ln>
            </p:spPr>
            <p:style>
              <a:lnRef idx="0"/>
              <a:fillRef idx="0"/>
              <a:effectRef idx="0"/>
              <a:fontRef idx="minor"/>
            </p:style>
          </p:sp>
          <p:sp>
            <p:nvSpPr>
              <p:cNvPr id="567" name="TextShape 10"/>
              <p:cNvSpPr txBox="1"/>
              <p:nvPr/>
            </p:nvSpPr>
            <p:spPr>
              <a:xfrm>
                <a:off x="3790440" y="1776240"/>
                <a:ext cx="3862800" cy="108684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lIns="90000" rIns="90000" tIns="45000" bIns="45000"/>
              <a:p>
                <a:pPr algn="ctr"/>
                <a:r>
                  <a:rPr b="1" lang="en-US" sz="3500" spc="-1" strike="noStrike">
                    <a:solidFill>
                      <a:srgbClr val="ff0000"/>
                    </a:solidFill>
                    <a:latin typeface="Arial"/>
                  </a:rPr>
                  <a:t>Jet</a:t>
                </a:r>
                <a:endParaRPr b="0" lang="en-US" sz="3500" spc="-1" strike="noStrike">
                  <a:latin typeface="Arial"/>
                </a:endParaRPr>
              </a:p>
              <a:p>
                <a:pPr algn="ctr"/>
                <a:r>
                  <a:rPr b="1" lang="en-US" sz="3500" spc="-1" strike="noStrike">
                    <a:solidFill>
                      <a:srgbClr val="ff0000"/>
                    </a:solidFill>
                    <a:latin typeface="Arial"/>
                  </a:rPr>
                  <a:t>structure</a:t>
                </a:r>
                <a:endParaRPr b="0" lang="en-US" sz="3500" spc="-1" strike="noStrike">
                  <a:latin typeface="Arial"/>
                </a:endParaRPr>
              </a:p>
            </p:txBody>
          </p:sp>
        </p:grpSp>
      </p:grpSp>
      <p:grpSp>
        <p:nvGrpSpPr>
          <p:cNvPr id="568" name="Group 11"/>
          <p:cNvGrpSpPr/>
          <p:nvPr/>
        </p:nvGrpSpPr>
        <p:grpSpPr>
          <a:xfrm>
            <a:off x="-865440" y="-108360"/>
            <a:ext cx="4691160" cy="8273160"/>
            <a:chOff x="-865440" y="-108360"/>
            <a:chExt cx="4691160" cy="8273160"/>
          </a:xfrm>
        </p:grpSpPr>
        <p:grpSp>
          <p:nvGrpSpPr>
            <p:cNvPr id="569" name="Group 12"/>
            <p:cNvGrpSpPr/>
            <p:nvPr/>
          </p:nvGrpSpPr>
          <p:grpSpPr>
            <a:xfrm>
              <a:off x="86400" y="2138400"/>
              <a:ext cx="2299320" cy="3026160"/>
              <a:chOff x="86400" y="2138400"/>
              <a:chExt cx="2299320" cy="3026160"/>
            </a:xfrm>
          </p:grpSpPr>
          <p:pic>
            <p:nvPicPr>
              <p:cNvPr id="570" name="" descr=""/>
              <p:cNvPicPr/>
              <p:nvPr/>
            </p:nvPicPr>
            <p:blipFill>
              <a:blip r:embed="rId2"/>
              <a:stretch/>
            </p:blipFill>
            <p:spPr>
              <a:xfrm>
                <a:off x="682920" y="3564360"/>
                <a:ext cx="1188720" cy="1600200"/>
              </a:xfrm>
              <a:prstGeom prst="rect">
                <a:avLst/>
              </a:prstGeom>
              <a:ln>
                <a:noFill/>
              </a:ln>
            </p:spPr>
          </p:pic>
          <p:grpSp>
            <p:nvGrpSpPr>
              <p:cNvPr id="571" name="Group 13"/>
              <p:cNvGrpSpPr/>
              <p:nvPr/>
            </p:nvGrpSpPr>
            <p:grpSpPr>
              <a:xfrm>
                <a:off x="86400" y="2138400"/>
                <a:ext cx="2299320" cy="2863800"/>
                <a:chOff x="86400" y="2138400"/>
                <a:chExt cx="2299320" cy="2863800"/>
              </a:xfrm>
            </p:grpSpPr>
            <p:grpSp>
              <p:nvGrpSpPr>
                <p:cNvPr id="572" name="Group 14"/>
                <p:cNvGrpSpPr/>
                <p:nvPr/>
              </p:nvGrpSpPr>
              <p:grpSpPr>
                <a:xfrm>
                  <a:off x="86400" y="2138400"/>
                  <a:ext cx="2299320" cy="2863800"/>
                  <a:chOff x="86400" y="2138400"/>
                  <a:chExt cx="2299320" cy="2863800"/>
                </a:xfrm>
              </p:grpSpPr>
              <p:grpSp>
                <p:nvGrpSpPr>
                  <p:cNvPr id="573" name="Group 15"/>
                  <p:cNvGrpSpPr/>
                  <p:nvPr/>
                </p:nvGrpSpPr>
                <p:grpSpPr>
                  <a:xfrm>
                    <a:off x="86400" y="3857040"/>
                    <a:ext cx="91440" cy="210240"/>
                    <a:chOff x="86400" y="3857040"/>
                    <a:chExt cx="91440" cy="210240"/>
                  </a:xfrm>
                </p:grpSpPr>
                <p:sp>
                  <p:nvSpPr>
                    <p:cNvPr id="574" name="CustomShape 16"/>
                    <p:cNvSpPr/>
                    <p:nvPr/>
                  </p:nvSpPr>
                  <p:spPr>
                    <a:xfrm>
                      <a:off x="86400" y="3857040"/>
                      <a:ext cx="91440" cy="210240"/>
                    </a:xfrm>
                    <a:prstGeom prst="ellipse">
                      <a:avLst/>
                    </a:prstGeom>
                    <a:solidFill>
                      <a:srgbClr val="000000"/>
                    </a:solidFill>
                    <a:ln w="9360">
                      <a:solidFill>
                        <a:srgbClr val="000000"/>
                      </a:solidFill>
                      <a:miter/>
                    </a:ln>
                  </p:spPr>
                  <p:style>
                    <a:lnRef idx="0"/>
                    <a:fillRef idx="0"/>
                    <a:effectRef idx="0"/>
                    <a:fontRef idx="minor"/>
                  </p:style>
                </p:sp>
              </p:grpSp>
              <p:grpSp>
                <p:nvGrpSpPr>
                  <p:cNvPr id="575" name="Group 17"/>
                  <p:cNvGrpSpPr/>
                  <p:nvPr/>
                </p:nvGrpSpPr>
                <p:grpSpPr>
                  <a:xfrm>
                    <a:off x="2294280" y="4011480"/>
                    <a:ext cx="91440" cy="210240"/>
                    <a:chOff x="2294280" y="4011480"/>
                    <a:chExt cx="91440" cy="210240"/>
                  </a:xfrm>
                </p:grpSpPr>
                <p:sp>
                  <p:nvSpPr>
                    <p:cNvPr id="576" name="CustomShape 18"/>
                    <p:cNvSpPr/>
                    <p:nvPr/>
                  </p:nvSpPr>
                  <p:spPr>
                    <a:xfrm>
                      <a:off x="2294280" y="4011480"/>
                      <a:ext cx="91440" cy="210240"/>
                    </a:xfrm>
                    <a:prstGeom prst="ellipse">
                      <a:avLst/>
                    </a:prstGeom>
                    <a:solidFill>
                      <a:srgbClr val="000000"/>
                    </a:solidFill>
                    <a:ln w="9360">
                      <a:solidFill>
                        <a:srgbClr val="000000"/>
                      </a:solidFill>
                      <a:miter/>
                    </a:ln>
                  </p:spPr>
                  <p:style>
                    <a:lnRef idx="0"/>
                    <a:fillRef idx="0"/>
                    <a:effectRef idx="0"/>
                    <a:fontRef idx="minor"/>
                  </p:style>
                </p:sp>
              </p:grpSp>
              <p:sp>
                <p:nvSpPr>
                  <p:cNvPr id="577" name="CustomShape 19"/>
                  <p:cNvSpPr/>
                  <p:nvPr/>
                </p:nvSpPr>
                <p:spPr>
                  <a:xfrm>
                    <a:off x="1922040" y="2138400"/>
                    <a:ext cx="210240" cy="210240"/>
                  </a:xfrm>
                  <a:prstGeom prst="ellipse">
                    <a:avLst/>
                  </a:prstGeom>
                  <a:solidFill>
                    <a:srgbClr val="000000"/>
                  </a:solidFill>
                  <a:ln w="9360">
                    <a:solidFill>
                      <a:srgbClr val="000000"/>
                    </a:solidFill>
                    <a:miter/>
                  </a:ln>
                </p:spPr>
                <p:style>
                  <a:lnRef idx="0"/>
                  <a:fillRef idx="0"/>
                  <a:effectRef idx="0"/>
                  <a:fontRef idx="minor"/>
                </p:style>
              </p:sp>
              <p:sp>
                <p:nvSpPr>
                  <p:cNvPr id="578" name="CustomShape 20"/>
                  <p:cNvSpPr/>
                  <p:nvPr/>
                </p:nvSpPr>
                <p:spPr>
                  <a:xfrm>
                    <a:off x="1126440" y="4791960"/>
                    <a:ext cx="210240" cy="210240"/>
                  </a:xfrm>
                  <a:prstGeom prst="ellipse">
                    <a:avLst/>
                  </a:prstGeom>
                  <a:solidFill>
                    <a:srgbClr val="000000"/>
                  </a:solidFill>
                  <a:ln w="9360">
                    <a:solidFill>
                      <a:srgbClr val="000000"/>
                    </a:solidFill>
                    <a:miter/>
                  </a:ln>
                </p:spPr>
                <p:style>
                  <a:lnRef idx="0"/>
                  <a:fillRef idx="0"/>
                  <a:effectRef idx="0"/>
                  <a:fontRef idx="minor"/>
                </p:style>
              </p:sp>
            </p:grpSp>
            <p:grpSp>
              <p:nvGrpSpPr>
                <p:cNvPr id="579" name="Group 21"/>
                <p:cNvGrpSpPr/>
                <p:nvPr/>
              </p:nvGrpSpPr>
              <p:grpSpPr>
                <a:xfrm>
                  <a:off x="243360" y="2379240"/>
                  <a:ext cx="2008080" cy="2484000"/>
                  <a:chOff x="243360" y="2379240"/>
                  <a:chExt cx="2008080" cy="2484000"/>
                </a:xfrm>
              </p:grpSpPr>
              <p:sp>
                <p:nvSpPr>
                  <p:cNvPr id="580" name="Line 22"/>
                  <p:cNvSpPr/>
                  <p:nvPr/>
                </p:nvSpPr>
                <p:spPr>
                  <a:xfrm>
                    <a:off x="243360" y="3979800"/>
                    <a:ext cx="914400" cy="0"/>
                  </a:xfrm>
                  <a:prstGeom prst="line">
                    <a:avLst/>
                  </a:prstGeom>
                  <a:ln w="38160">
                    <a:solidFill>
                      <a:srgbClr val="000000"/>
                    </a:solidFill>
                    <a:miter/>
                  </a:ln>
                </p:spPr>
                <p:style>
                  <a:lnRef idx="0"/>
                  <a:fillRef idx="0"/>
                  <a:effectRef idx="0"/>
                  <a:fontRef idx="minor"/>
                </p:style>
              </p:sp>
              <p:sp>
                <p:nvSpPr>
                  <p:cNvPr id="581" name="Line 23"/>
                  <p:cNvSpPr/>
                  <p:nvPr/>
                </p:nvSpPr>
                <p:spPr>
                  <a:xfrm flipV="1">
                    <a:off x="1200240" y="2379240"/>
                    <a:ext cx="762120" cy="1600200"/>
                  </a:xfrm>
                  <a:prstGeom prst="line">
                    <a:avLst/>
                  </a:prstGeom>
                  <a:ln w="38160">
                    <a:solidFill>
                      <a:srgbClr val="000000"/>
                    </a:solidFill>
                    <a:miter/>
                    <a:tailEnd len="med" type="triangle" w="med"/>
                  </a:ln>
                </p:spPr>
                <p:style>
                  <a:lnRef idx="0"/>
                  <a:fillRef idx="0"/>
                  <a:effectRef idx="0"/>
                  <a:fontRef idx="minor"/>
                </p:style>
              </p:sp>
              <p:grpSp>
                <p:nvGrpSpPr>
                  <p:cNvPr id="582" name="Group 24"/>
                  <p:cNvGrpSpPr/>
                  <p:nvPr/>
                </p:nvGrpSpPr>
                <p:grpSpPr>
                  <a:xfrm>
                    <a:off x="1148040" y="4132080"/>
                    <a:ext cx="1103400" cy="731160"/>
                    <a:chOff x="1148040" y="4132080"/>
                    <a:chExt cx="1103400" cy="731160"/>
                  </a:xfrm>
                </p:grpSpPr>
                <p:sp>
                  <p:nvSpPr>
                    <p:cNvPr id="583" name="Line 25"/>
                    <p:cNvSpPr/>
                    <p:nvPr/>
                  </p:nvSpPr>
                  <p:spPr>
                    <a:xfrm flipH="1">
                      <a:off x="1428480" y="4132080"/>
                      <a:ext cx="822960" cy="0"/>
                    </a:xfrm>
                    <a:prstGeom prst="line">
                      <a:avLst/>
                    </a:prstGeom>
                    <a:ln w="38160">
                      <a:solidFill>
                        <a:srgbClr val="000000"/>
                      </a:solidFill>
                      <a:miter/>
                    </a:ln>
                  </p:spPr>
                  <p:style>
                    <a:lnRef idx="0"/>
                    <a:fillRef idx="0"/>
                    <a:effectRef idx="0"/>
                    <a:fontRef idx="minor"/>
                  </p:style>
                </p:sp>
                <p:sp>
                  <p:nvSpPr>
                    <p:cNvPr id="584" name="Freeform 26"/>
                    <p:cNvSpPr/>
                    <p:nvPr/>
                  </p:nvSpPr>
                  <p:spPr>
                    <a:xfrm>
                      <a:off x="975240" y="4129920"/>
                      <a:ext cx="585000" cy="733680"/>
                    </a:xfrm>
                    <a:custGeom>
                      <a:avLst/>
                      <a:gdLst/>
                      <a:ahLst/>
                      <a:rect l="0" t="0" r="r" b="b"/>
                      <a:pathLst>
                        <a:path w="1625" h="2038">
                          <a:moveTo>
                            <a:pt x="1279" y="7"/>
                          </a:moveTo>
                          <a:cubicBezTo>
                            <a:pt x="727" y="0"/>
                            <a:pt x="1328" y="530"/>
                            <a:pt x="998" y="650"/>
                          </a:cubicBezTo>
                          <a:cubicBezTo>
                            <a:pt x="175" y="948"/>
                            <a:pt x="1624" y="1034"/>
                            <a:pt x="765" y="1266"/>
                          </a:cubicBezTo>
                          <a:cubicBezTo>
                            <a:pt x="0" y="1476"/>
                            <a:pt x="1016" y="1362"/>
                            <a:pt x="1023" y="1625"/>
                          </a:cubicBezTo>
                          <a:lnTo>
                            <a:pt x="741" y="1779"/>
                          </a:lnTo>
                          <a:lnTo>
                            <a:pt x="844" y="2037"/>
                          </a:lnTo>
                          <a:lnTo>
                            <a:pt x="844" y="2012"/>
                          </a:lnTo>
                        </a:path>
                      </a:pathLst>
                    </a:custGeom>
                    <a:ln w="36720">
                      <a:solidFill>
                        <a:srgbClr val="000000"/>
                      </a:solidFill>
                      <a:round/>
                    </a:ln>
                  </p:spPr>
                </p:sp>
              </p:grpSp>
              <p:sp>
                <p:nvSpPr>
                  <p:cNvPr id="585" name="CustomShape 27"/>
                  <p:cNvSpPr/>
                  <p:nvPr/>
                </p:nvSpPr>
                <p:spPr>
                  <a:xfrm>
                    <a:off x="971640" y="3751200"/>
                    <a:ext cx="685800" cy="533520"/>
                  </a:xfrm>
                  <a:custGeom>
                    <a:avLst/>
                    <a:gdLst/>
                    <a:ahLst/>
                    <a:rect l="l" t="t" r="r" b="b"/>
                    <a:pathLst>
                      <a:path w="21600" h="21600">
                        <a:moveTo>
                          <a:pt x="11464" y="4340"/>
                        </a:moveTo>
                        <a:lnTo>
                          <a:pt x="9722" y="1887"/>
                        </a:lnTo>
                        <a:lnTo>
                          <a:pt x="8548" y="6383"/>
                        </a:lnTo>
                        <a:lnTo>
                          <a:pt x="4503" y="3626"/>
                        </a:lnTo>
                        <a:lnTo>
                          <a:pt x="5373" y="7816"/>
                        </a:lnTo>
                        <a:lnTo>
                          <a:pt x="1174" y="8270"/>
                        </a:lnTo>
                        <a:lnTo>
                          <a:pt x="3934" y="11592"/>
                        </a:lnTo>
                        <a:lnTo>
                          <a:pt x="0" y="12875"/>
                        </a:lnTo>
                        <a:lnTo>
                          <a:pt x="3329" y="15372"/>
                        </a:lnTo>
                        <a:lnTo>
                          <a:pt x="1283" y="17824"/>
                        </a:lnTo>
                        <a:lnTo>
                          <a:pt x="4804" y="18239"/>
                        </a:lnTo>
                        <a:lnTo>
                          <a:pt x="4918" y="21600"/>
                        </a:lnTo>
                        <a:lnTo>
                          <a:pt x="7525" y="18125"/>
                        </a:lnTo>
                        <a:lnTo>
                          <a:pt x="8698" y="19712"/>
                        </a:lnTo>
                        <a:lnTo>
                          <a:pt x="9871" y="17371"/>
                        </a:lnTo>
                        <a:lnTo>
                          <a:pt x="11614" y="18844"/>
                        </a:lnTo>
                        <a:lnTo>
                          <a:pt x="12178" y="15937"/>
                        </a:lnTo>
                        <a:lnTo>
                          <a:pt x="14943" y="17371"/>
                        </a:lnTo>
                        <a:lnTo>
                          <a:pt x="14640" y="14348"/>
                        </a:lnTo>
                        <a:lnTo>
                          <a:pt x="18878" y="15632"/>
                        </a:lnTo>
                        <a:lnTo>
                          <a:pt x="16382" y="12311"/>
                        </a:lnTo>
                        <a:lnTo>
                          <a:pt x="18270" y="11292"/>
                        </a:lnTo>
                        <a:lnTo>
                          <a:pt x="16986" y="9404"/>
                        </a:lnTo>
                        <a:lnTo>
                          <a:pt x="21600" y="6646"/>
                        </a:lnTo>
                        <a:lnTo>
                          <a:pt x="16382" y="6533"/>
                        </a:lnTo>
                        <a:lnTo>
                          <a:pt x="18005" y="3172"/>
                        </a:lnTo>
                        <a:lnTo>
                          <a:pt x="14524" y="5778"/>
                        </a:lnTo>
                        <a:lnTo>
                          <a:pt x="14789" y="0"/>
                        </a:lnTo>
                        <a:lnTo>
                          <a:pt x="11464" y="4340"/>
                        </a:lnTo>
                        <a:close/>
                      </a:path>
                    </a:pathLst>
                  </a:custGeom>
                  <a:solidFill>
                    <a:srgbClr val="f5fd55"/>
                  </a:solidFill>
                  <a:ln w="9360">
                    <a:solidFill>
                      <a:srgbClr val="000000"/>
                    </a:solidFill>
                    <a:miter/>
                  </a:ln>
                </p:spPr>
                <p:style>
                  <a:lnRef idx="0"/>
                  <a:fillRef idx="0"/>
                  <a:effectRef idx="0"/>
                  <a:fontRef idx="minor"/>
                </p:style>
              </p:sp>
            </p:grpSp>
            <p:sp>
              <p:nvSpPr>
                <p:cNvPr id="586" name="Line 28"/>
                <p:cNvSpPr/>
                <p:nvPr/>
              </p:nvSpPr>
              <p:spPr>
                <a:xfrm>
                  <a:off x="376560" y="3978720"/>
                  <a:ext cx="408240" cy="0"/>
                </a:xfrm>
                <a:prstGeom prst="line">
                  <a:avLst/>
                </a:prstGeom>
                <a:ln w="18360">
                  <a:solidFill>
                    <a:srgbClr val="000000"/>
                  </a:solidFill>
                  <a:round/>
                  <a:tailEnd len="med" type="triangle" w="med"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sp>
              <p:nvSpPr>
                <p:cNvPr id="587" name="Line 29"/>
                <p:cNvSpPr/>
                <p:nvPr/>
              </p:nvSpPr>
              <p:spPr>
                <a:xfrm flipH="1">
                  <a:off x="1751760" y="4116960"/>
                  <a:ext cx="408240" cy="0"/>
                </a:xfrm>
                <a:prstGeom prst="line">
                  <a:avLst/>
                </a:prstGeom>
                <a:ln w="18360">
                  <a:solidFill>
                    <a:srgbClr val="000000"/>
                  </a:solidFill>
                  <a:round/>
                  <a:tailEnd len="med" type="triangle" w="med"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</p:grpSp>
        </p:grpSp>
        <p:pic>
          <p:nvPicPr>
            <p:cNvPr id="588" name="" descr=""/>
            <p:cNvPicPr/>
            <p:nvPr/>
          </p:nvPicPr>
          <p:blipFill>
            <a:blip r:embed="rId3"/>
            <a:stretch/>
          </p:blipFill>
          <p:spPr>
            <a:xfrm rot="7920000">
              <a:off x="-365040" y="5088960"/>
              <a:ext cx="2626200" cy="251604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589" name="" descr=""/>
            <p:cNvPicPr/>
            <p:nvPr/>
          </p:nvPicPr>
          <p:blipFill>
            <a:blip r:embed="rId4"/>
            <a:stretch/>
          </p:blipFill>
          <p:spPr>
            <a:xfrm rot="1980000">
              <a:off x="1937520" y="64800"/>
              <a:ext cx="1344960" cy="2392920"/>
            </a:xfrm>
            <a:prstGeom prst="rect">
              <a:avLst/>
            </a:prstGeom>
            <a:ln>
              <a:noFill/>
            </a:ln>
          </p:spPr>
        </p:pic>
      </p:grpSp>
    </p:spTree>
  </p:cSld>
  <p:timing>
    <p:tnLst>
      <p:par>
        <p:cTn id="17" dur="indefinite" restart="never" nodeType="tmRoot">
          <p:childTnLst>
            <p:seq>
              <p:cTn id="18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0" name="" descr=""/>
          <p:cNvPicPr/>
          <p:nvPr/>
        </p:nvPicPr>
        <p:blipFill>
          <a:blip r:embed="rId1"/>
          <a:stretch/>
        </p:blipFill>
        <p:spPr>
          <a:xfrm>
            <a:off x="0" y="0"/>
            <a:ext cx="11658600" cy="7772400"/>
          </a:xfrm>
          <a:prstGeom prst="rect">
            <a:avLst/>
          </a:prstGeom>
          <a:ln>
            <a:noFill/>
          </a:ln>
        </p:spPr>
      </p:pic>
      <p:grpSp>
        <p:nvGrpSpPr>
          <p:cNvPr id="591" name="Group 1"/>
          <p:cNvGrpSpPr/>
          <p:nvPr/>
        </p:nvGrpSpPr>
        <p:grpSpPr>
          <a:xfrm>
            <a:off x="1645920" y="1463040"/>
            <a:ext cx="8229600" cy="3425760"/>
            <a:chOff x="1645920" y="1463040"/>
            <a:chExt cx="8229600" cy="3425760"/>
          </a:xfrm>
        </p:grpSpPr>
        <p:grpSp>
          <p:nvGrpSpPr>
            <p:cNvPr id="592" name="Group 2"/>
            <p:cNvGrpSpPr/>
            <p:nvPr/>
          </p:nvGrpSpPr>
          <p:grpSpPr>
            <a:xfrm>
              <a:off x="1645920" y="3855240"/>
              <a:ext cx="8229600" cy="1033560"/>
              <a:chOff x="1645920" y="3855240"/>
              <a:chExt cx="8229600" cy="1033560"/>
            </a:xfrm>
          </p:grpSpPr>
          <p:sp>
            <p:nvSpPr>
              <p:cNvPr id="593" name="Freeform 3"/>
              <p:cNvSpPr/>
              <p:nvPr/>
            </p:nvSpPr>
            <p:spPr>
              <a:xfrm>
                <a:off x="1645920" y="3855240"/>
                <a:ext cx="8229960" cy="1033920"/>
              </a:xfrm>
              <a:custGeom>
                <a:avLst/>
                <a:gdLst/>
                <a:ahLst/>
                <a:rect l="0" t="0" r="r" b="b"/>
                <a:pathLst>
                  <a:path w="22861" h="2872">
                    <a:moveTo>
                      <a:pt x="0" y="2871"/>
                    </a:moveTo>
                    <a:lnTo>
                      <a:pt x="22860" y="2871"/>
                    </a:lnTo>
                    <a:lnTo>
                      <a:pt x="19456" y="0"/>
                    </a:lnTo>
                    <a:lnTo>
                      <a:pt x="3484" y="0"/>
                    </a:lnTo>
                    <a:lnTo>
                      <a:pt x="0" y="2871"/>
                    </a:lnTo>
                  </a:path>
                </a:pathLst>
              </a:custGeom>
              <a:noFill/>
              <a:ln w="38160">
                <a:solidFill>
                  <a:srgbClr val="0000ff"/>
                </a:solidFill>
                <a:round/>
              </a:ln>
            </p:spPr>
          </p:sp>
          <p:sp>
            <p:nvSpPr>
              <p:cNvPr id="594" name="TextShape 4"/>
              <p:cNvSpPr txBox="1"/>
              <p:nvPr/>
            </p:nvSpPr>
            <p:spPr>
              <a:xfrm>
                <a:off x="3157560" y="4108680"/>
                <a:ext cx="5374440" cy="58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lIns="90000" rIns="90000" tIns="45000" bIns="45000"/>
              <a:p>
                <a:pPr algn="ctr"/>
                <a:r>
                  <a:rPr b="1" lang="en-US" sz="3500" spc="-1" strike="noStrike">
                    <a:solidFill>
                      <a:srgbClr val="ff0000"/>
                    </a:solidFill>
                    <a:latin typeface="Arial"/>
                  </a:rPr>
                  <a:t>Energy loss</a:t>
                </a:r>
                <a:endParaRPr b="0" lang="en-US" sz="3500" spc="-1" strike="noStrike">
                  <a:latin typeface="Arial"/>
                </a:endParaRPr>
              </a:p>
            </p:txBody>
          </p:sp>
        </p:grpSp>
        <p:grpSp>
          <p:nvGrpSpPr>
            <p:cNvPr id="595" name="Group 5"/>
            <p:cNvGrpSpPr/>
            <p:nvPr/>
          </p:nvGrpSpPr>
          <p:grpSpPr>
            <a:xfrm>
              <a:off x="2885760" y="2901600"/>
              <a:ext cx="5749560" cy="953280"/>
              <a:chOff x="2885760" y="2901600"/>
              <a:chExt cx="5749560" cy="953280"/>
            </a:xfrm>
          </p:grpSpPr>
          <p:sp>
            <p:nvSpPr>
              <p:cNvPr id="596" name="Freeform 6"/>
              <p:cNvSpPr/>
              <p:nvPr/>
            </p:nvSpPr>
            <p:spPr>
              <a:xfrm>
                <a:off x="2885760" y="2901600"/>
                <a:ext cx="5749920" cy="953640"/>
              </a:xfrm>
              <a:custGeom>
                <a:avLst/>
                <a:gdLst/>
                <a:ahLst/>
                <a:rect l="0" t="0" r="r" b="b"/>
                <a:pathLst>
                  <a:path w="15972" h="2649">
                    <a:moveTo>
                      <a:pt x="0" y="2648"/>
                    </a:moveTo>
                    <a:lnTo>
                      <a:pt x="15971" y="2648"/>
                    </a:lnTo>
                    <a:lnTo>
                      <a:pt x="12777" y="0"/>
                    </a:lnTo>
                    <a:lnTo>
                      <a:pt x="3195" y="0"/>
                    </a:lnTo>
                    <a:lnTo>
                      <a:pt x="0" y="2648"/>
                    </a:lnTo>
                  </a:path>
                </a:pathLst>
              </a:custGeom>
              <a:noFill/>
              <a:ln w="38160">
                <a:solidFill>
                  <a:srgbClr val="0000ff"/>
                </a:solidFill>
                <a:round/>
              </a:ln>
            </p:spPr>
          </p:sp>
        </p:grpSp>
        <p:grpSp>
          <p:nvGrpSpPr>
            <p:cNvPr id="597" name="Group 7"/>
            <p:cNvGrpSpPr/>
            <p:nvPr/>
          </p:nvGrpSpPr>
          <p:grpSpPr>
            <a:xfrm>
              <a:off x="3984120" y="1463040"/>
              <a:ext cx="3519360" cy="1442160"/>
              <a:chOff x="3984120" y="1463040"/>
              <a:chExt cx="3519360" cy="1442160"/>
            </a:xfrm>
          </p:grpSpPr>
          <p:sp>
            <p:nvSpPr>
              <p:cNvPr id="598" name="CustomShape 8"/>
              <p:cNvSpPr/>
              <p:nvPr/>
            </p:nvSpPr>
            <p:spPr>
              <a:xfrm>
                <a:off x="3984120" y="1463040"/>
                <a:ext cx="3519360" cy="1442160"/>
              </a:xfrm>
              <a:custGeom>
                <a:avLst/>
                <a:gdLst/>
                <a:ahLst/>
                <a:rect l="0" t="0" r="r" b="b"/>
                <a:pathLst>
                  <a:path w="9778" h="4008">
                    <a:moveTo>
                      <a:pt x="4888" y="0"/>
                    </a:moveTo>
                    <a:lnTo>
                      <a:pt x="9777" y="4007"/>
                    </a:lnTo>
                    <a:lnTo>
                      <a:pt x="0" y="4007"/>
                    </a:lnTo>
                    <a:lnTo>
                      <a:pt x="4888" y="0"/>
                    </a:lnTo>
                  </a:path>
                </a:pathLst>
              </a:custGeom>
              <a:noFill/>
              <a:ln w="38160">
                <a:solidFill>
                  <a:srgbClr val="0000ff"/>
                </a:solidFill>
                <a:round/>
              </a:ln>
            </p:spPr>
            <p:style>
              <a:lnRef idx="0"/>
              <a:fillRef idx="0"/>
              <a:effectRef idx="0"/>
              <a:fontRef idx="minor"/>
            </p:style>
          </p:sp>
        </p:grpSp>
      </p:grpSp>
      <p:grpSp>
        <p:nvGrpSpPr>
          <p:cNvPr id="599" name="Group 9"/>
          <p:cNvGrpSpPr/>
          <p:nvPr/>
        </p:nvGrpSpPr>
        <p:grpSpPr>
          <a:xfrm>
            <a:off x="30240" y="2143800"/>
            <a:ext cx="2299320" cy="3026160"/>
            <a:chOff x="30240" y="2143800"/>
            <a:chExt cx="2299320" cy="3026160"/>
          </a:xfrm>
        </p:grpSpPr>
        <p:pic>
          <p:nvPicPr>
            <p:cNvPr id="600" name="" descr=""/>
            <p:cNvPicPr/>
            <p:nvPr/>
          </p:nvPicPr>
          <p:blipFill>
            <a:blip r:embed="rId2"/>
            <a:stretch/>
          </p:blipFill>
          <p:spPr>
            <a:xfrm>
              <a:off x="626760" y="3569760"/>
              <a:ext cx="1188720" cy="1600200"/>
            </a:xfrm>
            <a:prstGeom prst="rect">
              <a:avLst/>
            </a:prstGeom>
            <a:ln>
              <a:noFill/>
            </a:ln>
          </p:spPr>
        </p:pic>
        <p:grpSp>
          <p:nvGrpSpPr>
            <p:cNvPr id="601" name="Group 10"/>
            <p:cNvGrpSpPr/>
            <p:nvPr/>
          </p:nvGrpSpPr>
          <p:grpSpPr>
            <a:xfrm>
              <a:off x="30240" y="2143800"/>
              <a:ext cx="2299320" cy="2863800"/>
              <a:chOff x="30240" y="2143800"/>
              <a:chExt cx="2299320" cy="2863800"/>
            </a:xfrm>
          </p:grpSpPr>
          <p:grpSp>
            <p:nvGrpSpPr>
              <p:cNvPr id="602" name="Group 11"/>
              <p:cNvGrpSpPr/>
              <p:nvPr/>
            </p:nvGrpSpPr>
            <p:grpSpPr>
              <a:xfrm>
                <a:off x="30240" y="2143800"/>
                <a:ext cx="2299320" cy="2863800"/>
                <a:chOff x="30240" y="2143800"/>
                <a:chExt cx="2299320" cy="2863800"/>
              </a:xfrm>
            </p:grpSpPr>
            <p:grpSp>
              <p:nvGrpSpPr>
                <p:cNvPr id="603" name="Group 12"/>
                <p:cNvGrpSpPr/>
                <p:nvPr/>
              </p:nvGrpSpPr>
              <p:grpSpPr>
                <a:xfrm>
                  <a:off x="30240" y="3862440"/>
                  <a:ext cx="91440" cy="210240"/>
                  <a:chOff x="30240" y="3862440"/>
                  <a:chExt cx="91440" cy="210240"/>
                </a:xfrm>
              </p:grpSpPr>
              <p:sp>
                <p:nvSpPr>
                  <p:cNvPr id="604" name="CustomShape 13"/>
                  <p:cNvSpPr/>
                  <p:nvPr/>
                </p:nvSpPr>
                <p:spPr>
                  <a:xfrm>
                    <a:off x="30240" y="3862440"/>
                    <a:ext cx="91440" cy="210240"/>
                  </a:xfrm>
                  <a:prstGeom prst="ellipse">
                    <a:avLst/>
                  </a:prstGeom>
                  <a:solidFill>
                    <a:srgbClr val="000000"/>
                  </a:solidFill>
                  <a:ln w="9360">
                    <a:solidFill>
                      <a:srgbClr val="000000"/>
                    </a:solidFill>
                    <a:miter/>
                  </a:ln>
                </p:spPr>
                <p:style>
                  <a:lnRef idx="0"/>
                  <a:fillRef idx="0"/>
                  <a:effectRef idx="0"/>
                  <a:fontRef idx="minor"/>
                </p:style>
              </p:sp>
            </p:grpSp>
            <p:grpSp>
              <p:nvGrpSpPr>
                <p:cNvPr id="605" name="Group 14"/>
                <p:cNvGrpSpPr/>
                <p:nvPr/>
              </p:nvGrpSpPr>
              <p:grpSpPr>
                <a:xfrm>
                  <a:off x="2238120" y="4016880"/>
                  <a:ext cx="91440" cy="210240"/>
                  <a:chOff x="2238120" y="4016880"/>
                  <a:chExt cx="91440" cy="210240"/>
                </a:xfrm>
              </p:grpSpPr>
              <p:sp>
                <p:nvSpPr>
                  <p:cNvPr id="606" name="CustomShape 15"/>
                  <p:cNvSpPr/>
                  <p:nvPr/>
                </p:nvSpPr>
                <p:spPr>
                  <a:xfrm>
                    <a:off x="2238120" y="4016880"/>
                    <a:ext cx="91440" cy="210240"/>
                  </a:xfrm>
                  <a:prstGeom prst="ellipse">
                    <a:avLst/>
                  </a:prstGeom>
                  <a:solidFill>
                    <a:srgbClr val="000000"/>
                  </a:solidFill>
                  <a:ln w="9360">
                    <a:solidFill>
                      <a:srgbClr val="000000"/>
                    </a:solidFill>
                    <a:miter/>
                  </a:ln>
                </p:spPr>
                <p:style>
                  <a:lnRef idx="0"/>
                  <a:fillRef idx="0"/>
                  <a:effectRef idx="0"/>
                  <a:fontRef idx="minor"/>
                </p:style>
              </p:sp>
            </p:grpSp>
            <p:sp>
              <p:nvSpPr>
                <p:cNvPr id="607" name="CustomShape 16"/>
                <p:cNvSpPr/>
                <p:nvPr/>
              </p:nvSpPr>
              <p:spPr>
                <a:xfrm>
                  <a:off x="1865880" y="2143800"/>
                  <a:ext cx="210240" cy="210240"/>
                </a:xfrm>
                <a:prstGeom prst="ellipse">
                  <a:avLst/>
                </a:prstGeom>
                <a:solidFill>
                  <a:srgbClr val="000000"/>
                </a:solidFill>
                <a:ln w="9360">
                  <a:solidFill>
                    <a:srgbClr val="000000"/>
                  </a:solidFill>
                  <a:miter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sp>
              <p:nvSpPr>
                <p:cNvPr id="608" name="CustomShape 17"/>
                <p:cNvSpPr/>
                <p:nvPr/>
              </p:nvSpPr>
              <p:spPr>
                <a:xfrm>
                  <a:off x="1070280" y="4797360"/>
                  <a:ext cx="210240" cy="210240"/>
                </a:xfrm>
                <a:prstGeom prst="ellipse">
                  <a:avLst/>
                </a:prstGeom>
                <a:solidFill>
                  <a:srgbClr val="000000"/>
                </a:solidFill>
                <a:ln w="9360">
                  <a:solidFill>
                    <a:srgbClr val="000000"/>
                  </a:solidFill>
                  <a:miter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</p:grpSp>
          <p:grpSp>
            <p:nvGrpSpPr>
              <p:cNvPr id="609" name="Group 18"/>
              <p:cNvGrpSpPr/>
              <p:nvPr/>
            </p:nvGrpSpPr>
            <p:grpSpPr>
              <a:xfrm>
                <a:off x="187200" y="2384640"/>
                <a:ext cx="2008080" cy="2484000"/>
                <a:chOff x="187200" y="2384640"/>
                <a:chExt cx="2008080" cy="2484000"/>
              </a:xfrm>
            </p:grpSpPr>
            <p:sp>
              <p:nvSpPr>
                <p:cNvPr id="610" name="Line 19"/>
                <p:cNvSpPr/>
                <p:nvPr/>
              </p:nvSpPr>
              <p:spPr>
                <a:xfrm>
                  <a:off x="187200" y="3985200"/>
                  <a:ext cx="914400" cy="0"/>
                </a:xfrm>
                <a:prstGeom prst="line">
                  <a:avLst/>
                </a:prstGeom>
                <a:ln w="38160">
                  <a:solidFill>
                    <a:srgbClr val="000000"/>
                  </a:solidFill>
                  <a:miter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sp>
              <p:nvSpPr>
                <p:cNvPr id="611" name="Line 20"/>
                <p:cNvSpPr/>
                <p:nvPr/>
              </p:nvSpPr>
              <p:spPr>
                <a:xfrm flipV="1">
                  <a:off x="1144080" y="2384640"/>
                  <a:ext cx="762120" cy="1600200"/>
                </a:xfrm>
                <a:prstGeom prst="line">
                  <a:avLst/>
                </a:prstGeom>
                <a:ln w="38160">
                  <a:solidFill>
                    <a:srgbClr val="000000"/>
                  </a:solidFill>
                  <a:miter/>
                  <a:tailEnd len="med" type="triangle" w="med"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grpSp>
              <p:nvGrpSpPr>
                <p:cNvPr id="612" name="Group 21"/>
                <p:cNvGrpSpPr/>
                <p:nvPr/>
              </p:nvGrpSpPr>
              <p:grpSpPr>
                <a:xfrm>
                  <a:off x="1091880" y="4137480"/>
                  <a:ext cx="1103400" cy="731160"/>
                  <a:chOff x="1091880" y="4137480"/>
                  <a:chExt cx="1103400" cy="731160"/>
                </a:xfrm>
              </p:grpSpPr>
              <p:sp>
                <p:nvSpPr>
                  <p:cNvPr id="613" name="Line 22"/>
                  <p:cNvSpPr/>
                  <p:nvPr/>
                </p:nvSpPr>
                <p:spPr>
                  <a:xfrm flipH="1">
                    <a:off x="1372320" y="4137480"/>
                    <a:ext cx="822960" cy="0"/>
                  </a:xfrm>
                  <a:prstGeom prst="line">
                    <a:avLst/>
                  </a:prstGeom>
                  <a:ln w="38160">
                    <a:solidFill>
                      <a:srgbClr val="000000"/>
                    </a:solidFill>
                    <a:miter/>
                  </a:ln>
                </p:spPr>
                <p:style>
                  <a:lnRef idx="0"/>
                  <a:fillRef idx="0"/>
                  <a:effectRef idx="0"/>
                  <a:fontRef idx="minor"/>
                </p:style>
              </p:sp>
              <p:sp>
                <p:nvSpPr>
                  <p:cNvPr id="614" name="Freeform 23"/>
                  <p:cNvSpPr/>
                  <p:nvPr/>
                </p:nvSpPr>
                <p:spPr>
                  <a:xfrm>
                    <a:off x="919080" y="4135320"/>
                    <a:ext cx="585000" cy="733680"/>
                  </a:xfrm>
                  <a:custGeom>
                    <a:avLst/>
                    <a:gdLst/>
                    <a:ahLst/>
                    <a:rect l="0" t="0" r="r" b="b"/>
                    <a:pathLst>
                      <a:path w="1625" h="2038">
                        <a:moveTo>
                          <a:pt x="1279" y="7"/>
                        </a:moveTo>
                        <a:cubicBezTo>
                          <a:pt x="727" y="0"/>
                          <a:pt x="1328" y="530"/>
                          <a:pt x="998" y="650"/>
                        </a:cubicBezTo>
                        <a:cubicBezTo>
                          <a:pt x="175" y="948"/>
                          <a:pt x="1624" y="1034"/>
                          <a:pt x="765" y="1266"/>
                        </a:cubicBezTo>
                        <a:cubicBezTo>
                          <a:pt x="0" y="1476"/>
                          <a:pt x="1016" y="1362"/>
                          <a:pt x="1023" y="1625"/>
                        </a:cubicBezTo>
                        <a:lnTo>
                          <a:pt x="741" y="1779"/>
                        </a:lnTo>
                        <a:lnTo>
                          <a:pt x="844" y="2037"/>
                        </a:lnTo>
                        <a:lnTo>
                          <a:pt x="844" y="2012"/>
                        </a:lnTo>
                      </a:path>
                    </a:pathLst>
                  </a:custGeom>
                  <a:ln w="36720">
                    <a:solidFill>
                      <a:srgbClr val="000000"/>
                    </a:solidFill>
                    <a:round/>
                  </a:ln>
                </p:spPr>
              </p:sp>
            </p:grpSp>
            <p:sp>
              <p:nvSpPr>
                <p:cNvPr id="615" name="CustomShape 24"/>
                <p:cNvSpPr/>
                <p:nvPr/>
              </p:nvSpPr>
              <p:spPr>
                <a:xfrm>
                  <a:off x="915480" y="3756600"/>
                  <a:ext cx="685800" cy="533520"/>
                </a:xfrm>
                <a:custGeom>
                  <a:avLst/>
                  <a:gdLst/>
                  <a:ahLst/>
                  <a:rect l="l" t="t" r="r" b="b"/>
                  <a:pathLst>
                    <a:path w="21600" h="21600">
                      <a:moveTo>
                        <a:pt x="11464" y="4340"/>
                      </a:moveTo>
                      <a:lnTo>
                        <a:pt x="9722" y="1887"/>
                      </a:lnTo>
                      <a:lnTo>
                        <a:pt x="8548" y="6383"/>
                      </a:lnTo>
                      <a:lnTo>
                        <a:pt x="4503" y="3626"/>
                      </a:lnTo>
                      <a:lnTo>
                        <a:pt x="5373" y="7816"/>
                      </a:lnTo>
                      <a:lnTo>
                        <a:pt x="1174" y="8270"/>
                      </a:lnTo>
                      <a:lnTo>
                        <a:pt x="3934" y="11592"/>
                      </a:lnTo>
                      <a:lnTo>
                        <a:pt x="0" y="12875"/>
                      </a:lnTo>
                      <a:lnTo>
                        <a:pt x="3329" y="15372"/>
                      </a:lnTo>
                      <a:lnTo>
                        <a:pt x="1283" y="17824"/>
                      </a:lnTo>
                      <a:lnTo>
                        <a:pt x="4804" y="18239"/>
                      </a:lnTo>
                      <a:lnTo>
                        <a:pt x="4918" y="21600"/>
                      </a:lnTo>
                      <a:lnTo>
                        <a:pt x="7525" y="18125"/>
                      </a:lnTo>
                      <a:lnTo>
                        <a:pt x="8698" y="19712"/>
                      </a:lnTo>
                      <a:lnTo>
                        <a:pt x="9871" y="17371"/>
                      </a:lnTo>
                      <a:lnTo>
                        <a:pt x="11614" y="18844"/>
                      </a:lnTo>
                      <a:lnTo>
                        <a:pt x="12178" y="15937"/>
                      </a:lnTo>
                      <a:lnTo>
                        <a:pt x="14943" y="17371"/>
                      </a:lnTo>
                      <a:lnTo>
                        <a:pt x="14640" y="14348"/>
                      </a:lnTo>
                      <a:lnTo>
                        <a:pt x="18878" y="15632"/>
                      </a:lnTo>
                      <a:lnTo>
                        <a:pt x="16382" y="12311"/>
                      </a:lnTo>
                      <a:lnTo>
                        <a:pt x="18270" y="11292"/>
                      </a:lnTo>
                      <a:lnTo>
                        <a:pt x="16986" y="9404"/>
                      </a:lnTo>
                      <a:lnTo>
                        <a:pt x="21600" y="6646"/>
                      </a:lnTo>
                      <a:lnTo>
                        <a:pt x="16382" y="6533"/>
                      </a:lnTo>
                      <a:lnTo>
                        <a:pt x="18005" y="3172"/>
                      </a:lnTo>
                      <a:lnTo>
                        <a:pt x="14524" y="5778"/>
                      </a:lnTo>
                      <a:lnTo>
                        <a:pt x="14789" y="0"/>
                      </a:lnTo>
                      <a:lnTo>
                        <a:pt x="11464" y="4340"/>
                      </a:lnTo>
                      <a:close/>
                    </a:path>
                  </a:pathLst>
                </a:custGeom>
                <a:solidFill>
                  <a:srgbClr val="f5fd55"/>
                </a:solidFill>
                <a:ln w="9360">
                  <a:solidFill>
                    <a:srgbClr val="000000"/>
                  </a:solidFill>
                  <a:miter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</p:grpSp>
          <p:sp>
            <p:nvSpPr>
              <p:cNvPr id="616" name="Line 25"/>
              <p:cNvSpPr/>
              <p:nvPr/>
            </p:nvSpPr>
            <p:spPr>
              <a:xfrm>
                <a:off x="320400" y="3984120"/>
                <a:ext cx="408240" cy="0"/>
              </a:xfrm>
              <a:prstGeom prst="line">
                <a:avLst/>
              </a:prstGeom>
              <a:ln w="18360">
                <a:solidFill>
                  <a:srgbClr val="000000"/>
                </a:solidFill>
                <a:round/>
                <a:tailEnd len="med" type="triangle" w="med"/>
              </a:ln>
            </p:spPr>
            <p:style>
              <a:lnRef idx="0"/>
              <a:fillRef idx="0"/>
              <a:effectRef idx="0"/>
              <a:fontRef idx="minor"/>
            </p:style>
          </p:sp>
          <p:sp>
            <p:nvSpPr>
              <p:cNvPr id="617" name="Line 26"/>
              <p:cNvSpPr/>
              <p:nvPr/>
            </p:nvSpPr>
            <p:spPr>
              <a:xfrm flipH="1">
                <a:off x="1695600" y="4122360"/>
                <a:ext cx="408240" cy="0"/>
              </a:xfrm>
              <a:prstGeom prst="line">
                <a:avLst/>
              </a:prstGeom>
              <a:ln w="18360">
                <a:solidFill>
                  <a:srgbClr val="000000"/>
                </a:solidFill>
                <a:round/>
                <a:tailEnd len="med" type="triangle" w="med"/>
              </a:ln>
            </p:spPr>
            <p:style>
              <a:lnRef idx="0"/>
              <a:fillRef idx="0"/>
              <a:effectRef idx="0"/>
              <a:fontRef idx="minor"/>
            </p:style>
          </p:sp>
        </p:grpSp>
      </p:grpSp>
    </p:spTree>
  </p:cSld>
  <p:timing>
    <p:tnLst>
      <p:par>
        <p:cTn id="19" dur="indefinite" restart="never" nodeType="tmRoot">
          <p:childTnLst>
            <p:seq>
              <p:cTn id="20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8" name="TextShape 1"/>
          <p:cNvSpPr txBox="1"/>
          <p:nvPr/>
        </p:nvSpPr>
        <p:spPr>
          <a:xfrm>
            <a:off x="503640" y="49320"/>
            <a:ext cx="9071280" cy="79596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Nuclear modification factor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619" name="TextShape 2"/>
          <p:cNvSpPr txBox="1"/>
          <p:nvPr/>
        </p:nvSpPr>
        <p:spPr>
          <a:xfrm>
            <a:off x="683640" y="5140080"/>
            <a:ext cx="8870040" cy="198540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>
            <a:normAutofit/>
          </a:bodyPr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Charged hadrons (colored probes) suppressed in Pb—Pb</a:t>
            </a:r>
            <a:endParaRPr b="0" lang="en-US" sz="32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Charged hadrons not suppressed in p—Pb at midrapidity</a:t>
            </a:r>
            <a:endParaRPr b="0" lang="en-US" sz="32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Electroweak probes not suppressed in Pb—Pb</a:t>
            </a:r>
            <a:endParaRPr b="0" lang="en-US" sz="3200" spc="-1" strike="noStrike">
              <a:latin typeface="Arial"/>
            </a:endParaRPr>
          </a:p>
        </p:txBody>
      </p:sp>
      <p:pic>
        <p:nvPicPr>
          <p:cNvPr id="620" name="" descr=""/>
          <p:cNvPicPr/>
          <p:nvPr/>
        </p:nvPicPr>
        <p:blipFill>
          <a:blip r:embed="rId1"/>
          <a:stretch/>
        </p:blipFill>
        <p:spPr>
          <a:xfrm>
            <a:off x="2563200" y="954720"/>
            <a:ext cx="4694760" cy="4206240"/>
          </a:xfrm>
          <a:prstGeom prst="rect">
            <a:avLst/>
          </a:prstGeom>
          <a:ln>
            <a:noFill/>
          </a:ln>
        </p:spPr>
      </p:pic>
      <p:sp>
        <p:nvSpPr>
          <p:cNvPr id="621" name="TextShape 3"/>
          <p:cNvSpPr txBox="1"/>
          <p:nvPr/>
        </p:nvSpPr>
        <p:spPr>
          <a:xfrm>
            <a:off x="12323520" y="1731960"/>
            <a:ext cx="1969920" cy="46260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0" lang="en-US" sz="1250" spc="-1" strike="noStrike">
                <a:latin typeface="OYUQSZ+CMSS12"/>
                <a:ea typeface="OYUQSZ+CMSS12"/>
              </a:rPr>
              <a:t>LHCb-PAPER-2017-015</a:t>
            </a:r>
            <a:endParaRPr b="0" lang="en-US" sz="1250" spc="-1" strike="noStrike">
              <a:latin typeface="Arial"/>
            </a:endParaRPr>
          </a:p>
        </p:txBody>
      </p:sp>
      <p:grpSp>
        <p:nvGrpSpPr>
          <p:cNvPr id="622" name="Group 4"/>
          <p:cNvGrpSpPr/>
          <p:nvPr/>
        </p:nvGrpSpPr>
        <p:grpSpPr>
          <a:xfrm>
            <a:off x="336240" y="2484360"/>
            <a:ext cx="2595960" cy="588600"/>
            <a:chOff x="336240" y="2484360"/>
            <a:chExt cx="2595960" cy="588600"/>
          </a:xfrm>
        </p:grpSpPr>
        <p:sp>
          <p:nvSpPr>
            <p:cNvPr id="623" name="Line 5"/>
            <p:cNvSpPr/>
            <p:nvPr/>
          </p:nvSpPr>
          <p:spPr>
            <a:xfrm flipV="1">
              <a:off x="2110320" y="2764080"/>
              <a:ext cx="821880" cy="18720"/>
            </a:xfrm>
            <a:prstGeom prst="line">
              <a:avLst/>
            </a:prstGeom>
            <a:ln w="36720">
              <a:solidFill>
                <a:srgbClr val="0000ff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624" name="TextShape 6"/>
            <p:cNvSpPr txBox="1"/>
            <p:nvPr/>
          </p:nvSpPr>
          <p:spPr>
            <a:xfrm>
              <a:off x="336240" y="2484360"/>
              <a:ext cx="1761120" cy="58860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r>
                <a:rPr b="1" lang="en-US" sz="3500" spc="-1" strike="noStrike">
                  <a:solidFill>
                    <a:srgbClr val="0000ff"/>
                  </a:solidFill>
                  <a:latin typeface="Arial"/>
                </a:rPr>
                <a:t>Control</a:t>
              </a:r>
              <a:endParaRPr b="0" lang="en-US" sz="3500" spc="-1" strike="noStrike">
                <a:latin typeface="Arial"/>
              </a:endParaRPr>
            </a:p>
          </p:txBody>
        </p:sp>
      </p:grpSp>
      <p:grpSp>
        <p:nvGrpSpPr>
          <p:cNvPr id="625" name="Group 7"/>
          <p:cNvGrpSpPr/>
          <p:nvPr/>
        </p:nvGrpSpPr>
        <p:grpSpPr>
          <a:xfrm>
            <a:off x="7196040" y="2423520"/>
            <a:ext cx="2763720" cy="588600"/>
            <a:chOff x="7196040" y="2423520"/>
            <a:chExt cx="2763720" cy="588600"/>
          </a:xfrm>
        </p:grpSpPr>
        <p:sp>
          <p:nvSpPr>
            <p:cNvPr id="626" name="Line 8"/>
            <p:cNvSpPr/>
            <p:nvPr/>
          </p:nvSpPr>
          <p:spPr>
            <a:xfrm flipH="1">
              <a:off x="7196040" y="2708640"/>
              <a:ext cx="893880" cy="18360"/>
            </a:xfrm>
            <a:prstGeom prst="line">
              <a:avLst/>
            </a:prstGeom>
            <a:ln w="36720">
              <a:solidFill>
                <a:srgbClr val="00800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627" name="TextShape 9"/>
            <p:cNvSpPr txBox="1"/>
            <p:nvPr/>
          </p:nvSpPr>
          <p:spPr>
            <a:xfrm>
              <a:off x="8198640" y="2423520"/>
              <a:ext cx="1761120" cy="58860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r>
                <a:rPr b="1" lang="en-US" sz="3500" spc="-1" strike="noStrike">
                  <a:solidFill>
                    <a:srgbClr val="008000"/>
                  </a:solidFill>
                  <a:latin typeface="Arial"/>
                </a:rPr>
                <a:t>Control</a:t>
              </a:r>
              <a:endParaRPr b="0" lang="en-US" sz="3500" spc="-1" strike="noStrike">
                <a:latin typeface="Arial"/>
              </a:endParaRPr>
            </a:p>
          </p:txBody>
        </p:sp>
      </p:grpSp>
      <p:grpSp>
        <p:nvGrpSpPr>
          <p:cNvPr id="628" name="Group 10"/>
          <p:cNvGrpSpPr/>
          <p:nvPr/>
        </p:nvGrpSpPr>
        <p:grpSpPr>
          <a:xfrm>
            <a:off x="276480" y="3736080"/>
            <a:ext cx="2415960" cy="588600"/>
            <a:chOff x="276480" y="3736080"/>
            <a:chExt cx="2415960" cy="588600"/>
          </a:xfrm>
        </p:grpSpPr>
        <p:sp>
          <p:nvSpPr>
            <p:cNvPr id="629" name="Line 11"/>
            <p:cNvSpPr/>
            <p:nvPr/>
          </p:nvSpPr>
          <p:spPr>
            <a:xfrm flipV="1">
              <a:off x="1870560" y="4015800"/>
              <a:ext cx="821880" cy="18720"/>
            </a:xfrm>
            <a:prstGeom prst="line">
              <a:avLst/>
            </a:prstGeom>
            <a:ln w="36720">
              <a:solidFill>
                <a:srgbClr val="ff000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630" name="TextShape 12"/>
            <p:cNvSpPr txBox="1"/>
            <p:nvPr/>
          </p:nvSpPr>
          <p:spPr>
            <a:xfrm>
              <a:off x="276480" y="3736080"/>
              <a:ext cx="1441080" cy="58860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pPr algn="r"/>
              <a:r>
                <a:rPr b="1" lang="en-US" sz="3500" spc="-1" strike="noStrike">
                  <a:solidFill>
                    <a:srgbClr val="ff0000"/>
                  </a:solidFill>
                  <a:latin typeface="Arial"/>
                </a:rPr>
                <a:t>Probe</a:t>
              </a:r>
              <a:endParaRPr b="0" lang="en-US" sz="3500" spc="-1" strike="noStrike">
                <a:latin typeface="Arial"/>
              </a:endParaRPr>
            </a:p>
          </p:txBody>
        </p:sp>
      </p:grpSp>
    </p:spTree>
  </p:cSld>
  <p:timing>
    <p:tnLst>
      <p:par>
        <p:cTn id="21" dur="indefinite" restart="never" nodeType="tmRoot">
          <p:childTnLst>
            <p:seq>
              <p:cTn id="22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1" name="TextShape 1"/>
          <p:cNvSpPr txBox="1"/>
          <p:nvPr/>
        </p:nvSpPr>
        <p:spPr>
          <a:xfrm>
            <a:off x="504000" y="112320"/>
            <a:ext cx="9071640" cy="81108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Nuclear modification factor R</a:t>
            </a:r>
            <a:r>
              <a:rPr b="0" lang="en-US" sz="4400" spc="-1" strike="noStrike" baseline="-101000">
                <a:latin typeface="Arial"/>
              </a:rPr>
              <a:t>AA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632" name="TextShape 2"/>
          <p:cNvSpPr txBox="1"/>
          <p:nvPr/>
        </p:nvSpPr>
        <p:spPr>
          <a:xfrm>
            <a:off x="2560320" y="828720"/>
            <a:ext cx="1828800" cy="65880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1" i="1" lang="en-US" sz="4000" spc="-1" strike="noStrike">
                <a:solidFill>
                  <a:srgbClr val="ff0000"/>
                </a:solidFill>
                <a:latin typeface="Arial"/>
              </a:rPr>
              <a:t>RHIC</a:t>
            </a:r>
            <a:endParaRPr b="0" lang="en-US" sz="4000" spc="-1" strike="noStrike">
              <a:latin typeface="Arial"/>
            </a:endParaRPr>
          </a:p>
        </p:txBody>
      </p:sp>
      <p:sp>
        <p:nvSpPr>
          <p:cNvPr id="633" name="TextShape 3"/>
          <p:cNvSpPr txBox="1"/>
          <p:nvPr/>
        </p:nvSpPr>
        <p:spPr>
          <a:xfrm>
            <a:off x="7315200" y="720000"/>
            <a:ext cx="1828800" cy="65880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1" i="1" lang="en-US" sz="4000" spc="-1" strike="noStrike">
                <a:solidFill>
                  <a:srgbClr val="ff0000"/>
                </a:solidFill>
                <a:latin typeface="Arial"/>
              </a:rPr>
              <a:t>LHC</a:t>
            </a:r>
            <a:endParaRPr b="0" lang="en-US" sz="4000" spc="-1" strike="noStrike">
              <a:latin typeface="Arial"/>
            </a:endParaRPr>
          </a:p>
        </p:txBody>
      </p:sp>
      <p:sp>
        <p:nvSpPr>
          <p:cNvPr id="634" name="TextShape 4"/>
          <p:cNvSpPr txBox="1"/>
          <p:nvPr/>
        </p:nvSpPr>
        <p:spPr>
          <a:xfrm>
            <a:off x="274320" y="5337360"/>
            <a:ext cx="9966960" cy="151740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pPr marL="216000" indent="-216000"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i="1" lang="en-US" sz="2500" spc="-1" strike="noStrike">
                <a:latin typeface="Arial"/>
              </a:rPr>
              <a:t>Electromagnetic probes</a:t>
            </a:r>
            <a:r>
              <a:rPr b="0" lang="en-US" sz="2500" spc="-1" strike="noStrike">
                <a:latin typeface="Arial"/>
              </a:rPr>
              <a:t> – consistent with no modification – medium is transparent to them</a:t>
            </a:r>
            <a:endParaRPr b="0" lang="en-US" sz="2500" spc="-1" strike="noStrike">
              <a:latin typeface="Arial"/>
            </a:endParaRPr>
          </a:p>
          <a:p>
            <a:pPr marL="216000" indent="-216000"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i="1" lang="en-US" sz="2500" spc="-1" strike="noStrike">
                <a:latin typeface="Arial"/>
              </a:rPr>
              <a:t>Strong probes</a:t>
            </a:r>
            <a:r>
              <a:rPr b="0" lang="en-US" sz="2500" spc="-1" strike="noStrike">
                <a:latin typeface="Arial"/>
              </a:rPr>
              <a:t> – significant suppression – medium is opaque to them - even heavy quarks!</a:t>
            </a:r>
            <a:endParaRPr b="0" lang="en-US" sz="2500" spc="-1" strike="noStrike">
              <a:latin typeface="Arial"/>
            </a:endParaRPr>
          </a:p>
        </p:txBody>
      </p:sp>
      <p:pic>
        <p:nvPicPr>
          <p:cNvPr id="635" name="" descr=""/>
          <p:cNvPicPr/>
          <p:nvPr/>
        </p:nvPicPr>
        <p:blipFill>
          <a:blip r:embed="rId1"/>
          <a:stretch/>
        </p:blipFill>
        <p:spPr>
          <a:xfrm>
            <a:off x="34560" y="1534680"/>
            <a:ext cx="5029200" cy="3630240"/>
          </a:xfrm>
          <a:prstGeom prst="rect">
            <a:avLst/>
          </a:prstGeom>
          <a:ln>
            <a:noFill/>
          </a:ln>
        </p:spPr>
      </p:pic>
      <p:pic>
        <p:nvPicPr>
          <p:cNvPr id="636" name="" descr=""/>
          <p:cNvPicPr/>
          <p:nvPr/>
        </p:nvPicPr>
        <p:blipFill>
          <a:blip r:embed="rId2"/>
          <a:stretch/>
        </p:blipFill>
        <p:spPr>
          <a:xfrm>
            <a:off x="5029200" y="1689840"/>
            <a:ext cx="5029200" cy="3630240"/>
          </a:xfrm>
          <a:prstGeom prst="rect">
            <a:avLst/>
          </a:prstGeom>
          <a:ln>
            <a:noFill/>
          </a:ln>
        </p:spPr>
      </p:pic>
      <p:sp>
        <p:nvSpPr>
          <p:cNvPr id="637" name="TextShape 5"/>
          <p:cNvSpPr txBox="1"/>
          <p:nvPr/>
        </p:nvSpPr>
        <p:spPr>
          <a:xfrm>
            <a:off x="7814160" y="2158560"/>
            <a:ext cx="1683360" cy="82296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endParaRPr b="0" lang="en-US" sz="1800" spc="-1" strike="noStrike">
              <a:latin typeface="Arial"/>
            </a:endParaRPr>
          </a:p>
          <a:p>
            <a:r>
              <a:rPr b="0" lang="en-US" sz="1000" spc="-1" strike="noStrike">
                <a:latin typeface="Arial"/>
                <a:hlinkClick r:id="rId3"/>
              </a:rPr>
              <a:t>arXiv:1705.01974</a:t>
            </a:r>
            <a:r>
              <a:rPr b="0" lang="en-US" sz="1000" spc="-1" strike="noStrike">
                <a:latin typeface="Arial"/>
              </a:rPr>
              <a:t> [nucl-ex]</a:t>
            </a:r>
            <a:endParaRPr b="0" lang="en-US" sz="1000" spc="-1" strike="noStrike">
              <a:latin typeface="Arial"/>
            </a:endParaRPr>
          </a:p>
          <a:p>
            <a:endParaRPr b="0" lang="en-US" sz="1000" spc="-1" strike="noStrike">
              <a:latin typeface="Arial"/>
            </a:endParaRPr>
          </a:p>
        </p:txBody>
      </p:sp>
    </p:spTree>
  </p:cSld>
  <p:timing>
    <p:tnLst>
      <p:par>
        <p:cTn id="23" dur="indefinite" restart="never" nodeType="tmRoot">
          <p:childTnLst>
            <p:seq>
              <p:cTn id="24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8" name="TextShape 1"/>
          <p:cNvSpPr txBox="1"/>
          <p:nvPr/>
        </p:nvSpPr>
        <p:spPr>
          <a:xfrm>
            <a:off x="504000" y="248040"/>
            <a:ext cx="9071640" cy="81108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Jet R</a:t>
            </a:r>
            <a:r>
              <a:rPr b="0" lang="en-US" sz="4400" spc="-1" strike="noStrike" baseline="-101000">
                <a:latin typeface="Arial"/>
              </a:rPr>
              <a:t>AA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639" name="TextShape 2"/>
          <p:cNvSpPr txBox="1"/>
          <p:nvPr/>
        </p:nvSpPr>
        <p:spPr>
          <a:xfrm>
            <a:off x="548640" y="5577840"/>
            <a:ext cx="8870040" cy="112464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>
            <a:normAutofit/>
          </a:bodyPr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Jet R</a:t>
            </a:r>
            <a:r>
              <a:rPr b="0" lang="en-US" sz="3200" spc="-1" strike="noStrike" baseline="-101000">
                <a:latin typeface="Arial"/>
              </a:rPr>
              <a:t>AA</a:t>
            </a:r>
            <a:r>
              <a:rPr b="0" lang="en-US" sz="3200" spc="-1" strike="noStrike">
                <a:latin typeface="Arial"/>
              </a:rPr>
              <a:t> also demonstrates suppression</a:t>
            </a:r>
            <a:endParaRPr b="0" lang="en-US" sz="3200" spc="-1" strike="noStrike">
              <a:latin typeface="Arial"/>
            </a:endParaRPr>
          </a:p>
        </p:txBody>
      </p:sp>
      <p:pic>
        <p:nvPicPr>
          <p:cNvPr id="640" name="" descr=""/>
          <p:cNvPicPr/>
          <p:nvPr/>
        </p:nvPicPr>
        <p:blipFill>
          <a:blip r:embed="rId1"/>
          <a:stretch/>
        </p:blipFill>
        <p:spPr>
          <a:xfrm>
            <a:off x="2157120" y="975600"/>
            <a:ext cx="5733360" cy="4114800"/>
          </a:xfrm>
          <a:prstGeom prst="rect">
            <a:avLst/>
          </a:prstGeom>
          <a:ln>
            <a:noFill/>
          </a:ln>
        </p:spPr>
      </p:pic>
      <p:sp>
        <p:nvSpPr>
          <p:cNvPr id="641" name="TextShape 3"/>
          <p:cNvSpPr txBox="1"/>
          <p:nvPr/>
        </p:nvSpPr>
        <p:spPr>
          <a:xfrm>
            <a:off x="3865320" y="2233800"/>
            <a:ext cx="1204560" cy="23400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0" lang="en-US" sz="1000" spc="-1" strike="noStrike">
                <a:latin typeface="Arial"/>
              </a:rPr>
              <a:t> </a:t>
            </a:r>
            <a:r>
              <a:rPr b="0" lang="en-US" sz="1000" spc="-1" strike="noStrike">
                <a:latin typeface="Arial"/>
                <a:hlinkClick r:id="rId2"/>
              </a:rPr>
              <a:t>arXiv:1705.01974</a:t>
            </a:r>
            <a:endParaRPr b="0" lang="en-US" sz="1000" spc="-1" strike="noStrike">
              <a:latin typeface="Arial"/>
            </a:endParaRPr>
          </a:p>
        </p:txBody>
      </p:sp>
    </p:spTree>
  </p:cSld>
  <p:timing>
    <p:tnLst>
      <p:par>
        <p:cTn id="25" dur="indefinite" restart="never" nodeType="tmRoot">
          <p:childTnLst>
            <p:seq>
              <p:cTn id="26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42" name="Group 1"/>
          <p:cNvGrpSpPr/>
          <p:nvPr/>
        </p:nvGrpSpPr>
        <p:grpSpPr>
          <a:xfrm>
            <a:off x="6610680" y="3862440"/>
            <a:ext cx="3673800" cy="3965760"/>
            <a:chOff x="6610680" y="3862440"/>
            <a:chExt cx="3673800" cy="3965760"/>
          </a:xfrm>
        </p:grpSpPr>
        <p:pic>
          <p:nvPicPr>
            <p:cNvPr id="643" name="" descr=""/>
            <p:cNvPicPr/>
            <p:nvPr/>
          </p:nvPicPr>
          <p:blipFill>
            <a:blip r:embed="rId1"/>
            <a:stretch/>
          </p:blipFill>
          <p:spPr>
            <a:xfrm>
              <a:off x="7156080" y="3862440"/>
              <a:ext cx="2552040" cy="2273760"/>
            </a:xfrm>
            <a:prstGeom prst="rect">
              <a:avLst/>
            </a:prstGeom>
            <a:ln>
              <a:noFill/>
            </a:ln>
          </p:spPr>
        </p:pic>
        <p:sp>
          <p:nvSpPr>
            <p:cNvPr id="644" name="TextShape 2"/>
            <p:cNvSpPr txBox="1"/>
            <p:nvPr/>
          </p:nvSpPr>
          <p:spPr>
            <a:xfrm>
              <a:off x="6610680" y="6064200"/>
              <a:ext cx="3673800" cy="176400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pPr algn="ctr"/>
              <a:r>
                <a:rPr b="0" lang="en-US" sz="2700" spc="-1" strike="noStrike">
                  <a:solidFill>
                    <a:srgbClr val="ff0000"/>
                  </a:solidFill>
                  <a:latin typeface="Arial"/>
                </a:rPr>
                <a:t>Dijet asymmetry</a:t>
              </a:r>
              <a:endParaRPr b="0" lang="en-US" sz="2700" spc="-1" strike="noStrike">
                <a:latin typeface="Arial"/>
              </a:endParaRPr>
            </a:p>
            <a:p>
              <a:pPr algn="ctr"/>
              <a:r>
                <a:rPr b="0" lang="en-US" sz="1200" spc="-1" strike="noStrike">
                  <a:solidFill>
                    <a:srgbClr val="000000"/>
                  </a:solidFill>
                  <a:latin typeface="Arial"/>
                </a:rPr>
                <a:t>[Phys.Rev.C84:024906,2011,</a:t>
              </a:r>
              <a:br/>
              <a:r>
                <a:rPr b="0" lang="en-US" sz="1200" spc="-1" strike="noStrike">
                  <a:solidFill>
                    <a:srgbClr val="000000"/>
                  </a:solidFill>
                  <a:latin typeface="Arial"/>
                </a:rPr>
                <a:t>Phys. Lett. B 712 (2012) 176,</a:t>
              </a:r>
              <a:br/>
              <a:r>
                <a:rPr b="0" lang="en-US" sz="1200" spc="-1" strike="noStrike">
                  <a:solidFill>
                    <a:srgbClr val="000000"/>
                  </a:solidFill>
                  <a:latin typeface="Arial"/>
                </a:rPr>
                <a:t>Phys.Rev.Lett.105:252303,2010, </a:t>
              </a:r>
              <a:br/>
              <a:r>
                <a:rPr b="0" lang="en-US" sz="1200" spc="-1" strike="noStrike">
                  <a:solidFill>
                    <a:srgbClr val="000000"/>
                  </a:solidFill>
                  <a:latin typeface="Arial"/>
                </a:rPr>
                <a:t>Phys. Rev. Lett. 119, 062301 (2017)]</a:t>
              </a:r>
              <a:endParaRPr b="0" lang="en-US" sz="1200" spc="-1" strike="noStrike">
                <a:latin typeface="Arial"/>
              </a:endParaRPr>
            </a:p>
          </p:txBody>
        </p:sp>
      </p:grpSp>
      <p:grpSp>
        <p:nvGrpSpPr>
          <p:cNvPr id="645" name="Group 3"/>
          <p:cNvGrpSpPr/>
          <p:nvPr/>
        </p:nvGrpSpPr>
        <p:grpSpPr>
          <a:xfrm>
            <a:off x="72360" y="135000"/>
            <a:ext cx="4023360" cy="2781360"/>
            <a:chOff x="72360" y="135000"/>
            <a:chExt cx="4023360" cy="2781360"/>
          </a:xfrm>
        </p:grpSpPr>
        <p:pic>
          <p:nvPicPr>
            <p:cNvPr id="646" name="" descr=""/>
            <p:cNvPicPr/>
            <p:nvPr/>
          </p:nvPicPr>
          <p:blipFill>
            <a:blip r:embed="rId2"/>
            <a:stretch/>
          </p:blipFill>
          <p:spPr>
            <a:xfrm>
              <a:off x="133200" y="135000"/>
              <a:ext cx="3566160" cy="2240280"/>
            </a:xfrm>
            <a:prstGeom prst="rect">
              <a:avLst/>
            </a:prstGeom>
            <a:ln>
              <a:noFill/>
            </a:ln>
          </p:spPr>
        </p:pic>
        <p:sp>
          <p:nvSpPr>
            <p:cNvPr id="647" name="TextShape 4"/>
            <p:cNvSpPr txBox="1"/>
            <p:nvPr/>
          </p:nvSpPr>
          <p:spPr>
            <a:xfrm>
              <a:off x="72360" y="2254320"/>
              <a:ext cx="4023360" cy="66204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pPr algn="ctr"/>
              <a:r>
                <a:rPr b="0" lang="en-US" sz="2500" spc="-1" strike="noStrike">
                  <a:solidFill>
                    <a:srgbClr val="ff0000"/>
                  </a:solidFill>
                  <a:latin typeface="Arial"/>
                </a:rPr>
                <a:t>Di-hadron correlations</a:t>
              </a:r>
              <a:endParaRPr b="0" lang="en-US" sz="2500" spc="-1" strike="noStrike">
                <a:latin typeface="Arial"/>
              </a:endParaRPr>
            </a:p>
            <a:p>
              <a:pPr algn="ctr"/>
              <a:r>
                <a:rPr b="0" lang="en-US" sz="1500" spc="-1" strike="noStrike">
                  <a:solidFill>
                    <a:srgbClr val="000000"/>
                  </a:solidFill>
                  <a:latin typeface="Arial"/>
                </a:rPr>
                <a:t>[Too many to list]</a:t>
              </a:r>
              <a:endParaRPr b="0" lang="en-US" sz="1500" spc="-1" strike="noStrike">
                <a:latin typeface="Arial"/>
              </a:endParaRPr>
            </a:p>
          </p:txBody>
        </p:sp>
        <p:sp>
          <p:nvSpPr>
            <p:cNvPr id="648" name="TextShape 5"/>
            <p:cNvSpPr txBox="1"/>
            <p:nvPr/>
          </p:nvSpPr>
          <p:spPr>
            <a:xfrm>
              <a:off x="2173320" y="734400"/>
              <a:ext cx="1562760" cy="52056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r>
                <a:rPr b="0" lang="en-US" sz="2000" spc="-1" strike="noStrike">
                  <a:solidFill>
                    <a:srgbClr val="ff0000"/>
                  </a:solidFill>
                  <a:latin typeface="Arial"/>
                </a:rPr>
                <a:t>suppression</a:t>
              </a:r>
              <a:endParaRPr b="0" lang="en-US" sz="2000" spc="-1" strike="noStrike">
                <a:latin typeface="Arial"/>
              </a:endParaRPr>
            </a:p>
          </p:txBody>
        </p:sp>
        <p:sp>
          <p:nvSpPr>
            <p:cNvPr id="649" name="Line 6"/>
            <p:cNvSpPr/>
            <p:nvPr/>
          </p:nvSpPr>
          <p:spPr>
            <a:xfrm flipH="1">
              <a:off x="2901960" y="1023480"/>
              <a:ext cx="9360" cy="581040"/>
            </a:xfrm>
            <a:prstGeom prst="line">
              <a:avLst/>
            </a:prstGeom>
            <a:ln w="36720">
              <a:solidFill>
                <a:srgbClr val="ff0000"/>
              </a:solidFill>
              <a:round/>
              <a:headEnd len="med" type="triangle" w="med"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650" name="TextShape 7"/>
            <p:cNvSpPr txBox="1"/>
            <p:nvPr/>
          </p:nvSpPr>
          <p:spPr>
            <a:xfrm>
              <a:off x="589680" y="672480"/>
              <a:ext cx="1976040" cy="23256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r>
                <a:rPr b="0" lang="en-US" sz="1000" spc="-1" strike="noStrike">
                  <a:latin typeface="Arial"/>
                </a:rPr>
                <a:t>Phys. Rev. C 97, 034916 (2018)</a:t>
              </a:r>
              <a:endParaRPr b="0" lang="en-US" sz="1000" spc="-1" strike="noStrike">
                <a:latin typeface="Arial"/>
              </a:endParaRPr>
            </a:p>
          </p:txBody>
        </p:sp>
      </p:grpSp>
      <p:grpSp>
        <p:nvGrpSpPr>
          <p:cNvPr id="651" name="Group 8"/>
          <p:cNvGrpSpPr/>
          <p:nvPr/>
        </p:nvGrpSpPr>
        <p:grpSpPr>
          <a:xfrm>
            <a:off x="5980680" y="79560"/>
            <a:ext cx="4040280" cy="3547080"/>
            <a:chOff x="5980680" y="79560"/>
            <a:chExt cx="4040280" cy="3547080"/>
          </a:xfrm>
        </p:grpSpPr>
        <p:pic>
          <p:nvPicPr>
            <p:cNvPr id="652" name="" descr=""/>
            <p:cNvPicPr/>
            <p:nvPr/>
          </p:nvPicPr>
          <p:blipFill>
            <a:blip r:embed="rId3"/>
            <a:stretch/>
          </p:blipFill>
          <p:spPr>
            <a:xfrm>
              <a:off x="5980680" y="79560"/>
              <a:ext cx="3614400" cy="2662560"/>
            </a:xfrm>
            <a:prstGeom prst="rect">
              <a:avLst/>
            </a:prstGeom>
            <a:ln>
              <a:noFill/>
            </a:ln>
          </p:spPr>
        </p:pic>
        <p:sp>
          <p:nvSpPr>
            <p:cNvPr id="653" name="TextShape 9"/>
            <p:cNvSpPr txBox="1"/>
            <p:nvPr/>
          </p:nvSpPr>
          <p:spPr>
            <a:xfrm>
              <a:off x="6088680" y="2418120"/>
              <a:ext cx="3928320" cy="120852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r>
                <a:rPr b="0" lang="en-US" sz="3000" spc="-1" strike="noStrike">
                  <a:solidFill>
                    <a:srgbClr val="ff0000"/>
                  </a:solidFill>
                  <a:latin typeface="Times New Roman"/>
                  <a:ea typeface="Times New Roman"/>
                </a:rPr>
                <a:t>γ</a:t>
              </a:r>
              <a:r>
                <a:rPr b="0" lang="en-US" sz="3000" spc="-1" strike="noStrike">
                  <a:solidFill>
                    <a:srgbClr val="ff0000"/>
                  </a:solidFill>
                  <a:latin typeface="Arial"/>
                </a:rPr>
                <a:t>-hadron correlations</a:t>
              </a:r>
              <a:endParaRPr b="0" lang="en-US" sz="3000" spc="-1" strike="noStrike">
                <a:latin typeface="Arial"/>
              </a:endParaRPr>
            </a:p>
            <a:p>
              <a:pPr algn="r"/>
              <a:r>
                <a:rPr b="0" lang="en-US" sz="1200" spc="-1" strike="noStrike">
                  <a:solidFill>
                    <a:srgbClr val="000000"/>
                  </a:solidFill>
                  <a:latin typeface="Arial"/>
                </a:rPr>
                <a:t>[Phys.Rev.C80:024908,2009,</a:t>
              </a:r>
              <a:br/>
              <a:r>
                <a:rPr b="0" lang="en-US" sz="1200" spc="-1" strike="noStrike">
                  <a:solidFill>
                    <a:srgbClr val="000000"/>
                  </a:solidFill>
                  <a:latin typeface="Arial"/>
                </a:rPr>
                <a:t>Phys.Rev.D82:072001,2010,</a:t>
              </a:r>
              <a:br/>
              <a:r>
                <a:rPr b="0" lang="en-US" sz="1200" spc="-1" strike="noStrike">
                  <a:solidFill>
                    <a:srgbClr val="000000"/>
                  </a:solidFill>
                  <a:latin typeface="Arial"/>
                </a:rPr>
                <a:t>Phys.Rev.C82:034909,2010</a:t>
              </a:r>
              <a:br/>
              <a:r>
                <a:rPr b="0" lang="en-US" sz="1200" spc="-1" strike="noStrike">
                  <a:solidFill>
                    <a:srgbClr val="000000"/>
                  </a:solidFill>
                  <a:latin typeface="Arial"/>
                </a:rPr>
                <a:t>Physics Letters B 760 (2016)]</a:t>
              </a:r>
              <a:endParaRPr b="0" lang="en-US" sz="1200" spc="-1" strike="noStrike">
                <a:latin typeface="Arial"/>
              </a:endParaRPr>
            </a:p>
          </p:txBody>
        </p:sp>
        <p:sp>
          <p:nvSpPr>
            <p:cNvPr id="654" name="CustomShape 10"/>
            <p:cNvSpPr/>
            <p:nvPr/>
          </p:nvSpPr>
          <p:spPr>
            <a:xfrm>
              <a:off x="9559440" y="909720"/>
              <a:ext cx="109440" cy="971640"/>
            </a:xfrm>
            <a:custGeom>
              <a:avLst/>
              <a:gdLst/>
              <a:ahLst/>
              <a:rect l="0" t="0" r="r" b="b"/>
              <a:pathLst>
                <a:path w="306" h="2701">
                  <a:moveTo>
                    <a:pt x="0" y="0"/>
                  </a:moveTo>
                  <a:cubicBezTo>
                    <a:pt x="76" y="0"/>
                    <a:pt x="152" y="112"/>
                    <a:pt x="152" y="225"/>
                  </a:cubicBezTo>
                  <a:lnTo>
                    <a:pt x="152" y="1125"/>
                  </a:lnTo>
                  <a:cubicBezTo>
                    <a:pt x="152" y="1237"/>
                    <a:pt x="228" y="1350"/>
                    <a:pt x="305" y="1350"/>
                  </a:cubicBezTo>
                  <a:cubicBezTo>
                    <a:pt x="228" y="1350"/>
                    <a:pt x="152" y="1462"/>
                    <a:pt x="152" y="1575"/>
                  </a:cubicBezTo>
                  <a:lnTo>
                    <a:pt x="152" y="2475"/>
                  </a:lnTo>
                  <a:cubicBezTo>
                    <a:pt x="152" y="2587"/>
                    <a:pt x="76" y="2700"/>
                    <a:pt x="0" y="2700"/>
                  </a:cubicBezTo>
                </a:path>
              </a:pathLst>
            </a:custGeom>
            <a:noFill/>
            <a:ln w="38160">
              <a:solidFill>
                <a:srgbClr val="ff0000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655" name="TextShape 11"/>
            <p:cNvSpPr txBox="1"/>
            <p:nvPr/>
          </p:nvSpPr>
          <p:spPr>
            <a:xfrm rot="5400000">
              <a:off x="8979120" y="1139760"/>
              <a:ext cx="1562760" cy="52056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r>
                <a:rPr b="0" lang="en-US" sz="2000" spc="-1" strike="noStrike">
                  <a:solidFill>
                    <a:srgbClr val="ff0000"/>
                  </a:solidFill>
                  <a:latin typeface="Arial"/>
                </a:rPr>
                <a:t>suppression</a:t>
              </a:r>
              <a:endParaRPr b="0" lang="en-US" sz="2000" spc="-1" strike="noStrike">
                <a:latin typeface="Arial"/>
              </a:endParaRPr>
            </a:p>
          </p:txBody>
        </p:sp>
      </p:grpSp>
      <p:grpSp>
        <p:nvGrpSpPr>
          <p:cNvPr id="656" name="Group 12"/>
          <p:cNvGrpSpPr/>
          <p:nvPr/>
        </p:nvGrpSpPr>
        <p:grpSpPr>
          <a:xfrm>
            <a:off x="8640" y="3533760"/>
            <a:ext cx="3897720" cy="3596400"/>
            <a:chOff x="8640" y="3533760"/>
            <a:chExt cx="3897720" cy="3596400"/>
          </a:xfrm>
        </p:grpSpPr>
        <p:pic>
          <p:nvPicPr>
            <p:cNvPr id="657" name="" descr=""/>
            <p:cNvPicPr/>
            <p:nvPr/>
          </p:nvPicPr>
          <p:blipFill>
            <a:blip r:embed="rId4"/>
            <a:stretch/>
          </p:blipFill>
          <p:spPr>
            <a:xfrm>
              <a:off x="8640" y="3533760"/>
              <a:ext cx="3772080" cy="2893680"/>
            </a:xfrm>
            <a:prstGeom prst="rect">
              <a:avLst/>
            </a:prstGeom>
            <a:ln>
              <a:noFill/>
            </a:ln>
          </p:spPr>
        </p:pic>
        <p:sp>
          <p:nvSpPr>
            <p:cNvPr id="658" name="TextShape 13"/>
            <p:cNvSpPr txBox="1"/>
            <p:nvPr/>
          </p:nvSpPr>
          <p:spPr>
            <a:xfrm>
              <a:off x="238680" y="6253200"/>
              <a:ext cx="3491640" cy="87696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pPr algn="ctr"/>
              <a:r>
                <a:rPr b="0" lang="en-US" sz="2500" spc="-1" strike="noStrike">
                  <a:solidFill>
                    <a:srgbClr val="ff0000"/>
                  </a:solidFill>
                  <a:latin typeface="Arial"/>
                </a:rPr>
                <a:t>Hadron-jet correlations</a:t>
              </a:r>
              <a:endParaRPr b="0" lang="en-US" sz="2500" spc="-1" strike="noStrike">
                <a:latin typeface="Arial"/>
              </a:endParaRPr>
            </a:p>
            <a:p>
              <a:pPr algn="ctr"/>
              <a:r>
                <a:rPr b="0" lang="en-US" sz="1500" spc="-1" strike="noStrike">
                  <a:solidFill>
                    <a:srgbClr val="000000"/>
                  </a:solidFill>
                  <a:latin typeface="Arial"/>
                </a:rPr>
                <a:t>[JHEP 09 (2015) 170,</a:t>
              </a:r>
              <a:br/>
              <a:r>
                <a:rPr b="0" lang="en-US" sz="1500" spc="-1" strike="noStrike">
                  <a:solidFill>
                    <a:srgbClr val="000000"/>
                  </a:solidFill>
                  <a:latin typeface="Arial"/>
                </a:rPr>
                <a:t>Phys. Rev. C 96, 024905 (2017)]</a:t>
              </a:r>
              <a:endParaRPr b="0" lang="en-US" sz="1500" spc="-1" strike="noStrike">
                <a:latin typeface="Arial"/>
              </a:endParaRPr>
            </a:p>
          </p:txBody>
        </p:sp>
        <p:sp>
          <p:nvSpPr>
            <p:cNvPr id="659" name="CustomShape 14"/>
            <p:cNvSpPr/>
            <p:nvPr/>
          </p:nvSpPr>
          <p:spPr>
            <a:xfrm>
              <a:off x="3444840" y="4795560"/>
              <a:ext cx="109440" cy="472680"/>
            </a:xfrm>
            <a:custGeom>
              <a:avLst/>
              <a:gdLst/>
              <a:ahLst/>
              <a:rect l="0" t="0" r="r" b="b"/>
              <a:pathLst>
                <a:path w="306" h="1315">
                  <a:moveTo>
                    <a:pt x="0" y="0"/>
                  </a:moveTo>
                  <a:cubicBezTo>
                    <a:pt x="76" y="0"/>
                    <a:pt x="152" y="54"/>
                    <a:pt x="152" y="109"/>
                  </a:cubicBezTo>
                  <a:lnTo>
                    <a:pt x="152" y="547"/>
                  </a:lnTo>
                  <a:cubicBezTo>
                    <a:pt x="152" y="602"/>
                    <a:pt x="228" y="657"/>
                    <a:pt x="305" y="657"/>
                  </a:cubicBezTo>
                  <a:cubicBezTo>
                    <a:pt x="228" y="657"/>
                    <a:pt x="152" y="711"/>
                    <a:pt x="152" y="766"/>
                  </a:cubicBezTo>
                  <a:lnTo>
                    <a:pt x="152" y="1204"/>
                  </a:lnTo>
                  <a:cubicBezTo>
                    <a:pt x="152" y="1259"/>
                    <a:pt x="76" y="1314"/>
                    <a:pt x="0" y="1314"/>
                  </a:cubicBezTo>
                </a:path>
              </a:pathLst>
            </a:custGeom>
            <a:noFill/>
            <a:ln w="38160">
              <a:solidFill>
                <a:srgbClr val="ff0000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660" name="TextShape 15"/>
            <p:cNvSpPr txBox="1"/>
            <p:nvPr/>
          </p:nvSpPr>
          <p:spPr>
            <a:xfrm rot="5400000">
              <a:off x="2864520" y="5025600"/>
              <a:ext cx="1562760" cy="52056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r>
                <a:rPr b="0" lang="en-US" sz="2000" spc="-1" strike="noStrike">
                  <a:solidFill>
                    <a:srgbClr val="ff0000"/>
                  </a:solidFill>
                  <a:latin typeface="Arial"/>
                </a:rPr>
                <a:t>suppression</a:t>
              </a:r>
              <a:endParaRPr b="0" lang="en-US" sz="2000" spc="-1" strike="noStrike">
                <a:latin typeface="Arial"/>
              </a:endParaRPr>
            </a:p>
          </p:txBody>
        </p:sp>
      </p:grpSp>
      <p:sp>
        <p:nvSpPr>
          <p:cNvPr id="661" name="TextShape 16"/>
          <p:cNvSpPr txBox="1"/>
          <p:nvPr/>
        </p:nvSpPr>
        <p:spPr>
          <a:xfrm>
            <a:off x="3486240" y="4277880"/>
            <a:ext cx="3734640" cy="116172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pPr algn="ctr"/>
            <a:r>
              <a:rPr b="0" lang="en-US" sz="3000" spc="-1" strike="noStrike">
                <a:solidFill>
                  <a:srgbClr val="ff0000"/>
                </a:solidFill>
                <a:latin typeface="Times New Roman"/>
                <a:ea typeface="Times New Roman"/>
              </a:rPr>
              <a:t>γ</a:t>
            </a:r>
            <a:r>
              <a:rPr b="0" lang="en-US" sz="3000" spc="-1" strike="noStrike">
                <a:solidFill>
                  <a:srgbClr val="ff0000"/>
                </a:solidFill>
                <a:latin typeface="Arial"/>
              </a:rPr>
              <a:t>-jet</a:t>
            </a:r>
            <a:br/>
            <a:r>
              <a:rPr b="0" lang="en-US" sz="3000" spc="-1" strike="noStrike">
                <a:solidFill>
                  <a:srgbClr val="ff0000"/>
                </a:solidFill>
                <a:latin typeface="Arial"/>
              </a:rPr>
              <a:t>correlations</a:t>
            </a:r>
            <a:endParaRPr b="0" lang="en-US" sz="3000" spc="-1" strike="noStrike">
              <a:latin typeface="Arial"/>
            </a:endParaRPr>
          </a:p>
          <a:p>
            <a:pPr algn="ctr"/>
            <a:r>
              <a:rPr b="0" lang="en-US" sz="1500" spc="-1" strike="noStrike">
                <a:solidFill>
                  <a:srgbClr val="000000"/>
                </a:solidFill>
                <a:latin typeface="Arial"/>
              </a:rPr>
              <a:t>[Phys. Lett. B 718 (2013) 773]</a:t>
            </a:r>
            <a:endParaRPr b="0" lang="en-US" sz="1500" spc="-1" strike="noStrike">
              <a:latin typeface="Arial"/>
            </a:endParaRPr>
          </a:p>
        </p:txBody>
      </p:sp>
      <p:sp>
        <p:nvSpPr>
          <p:cNvPr id="662" name="TextShape 17"/>
          <p:cNvSpPr txBox="1"/>
          <p:nvPr/>
        </p:nvSpPr>
        <p:spPr>
          <a:xfrm>
            <a:off x="3476520" y="5627160"/>
            <a:ext cx="3734640" cy="140976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pPr algn="ctr"/>
            <a:r>
              <a:rPr b="0" lang="en-US" sz="3000" spc="-1" strike="noStrike">
                <a:solidFill>
                  <a:srgbClr val="ff0000"/>
                </a:solidFill>
                <a:latin typeface="Arial"/>
              </a:rPr>
              <a:t>High-p</a:t>
            </a:r>
            <a:r>
              <a:rPr b="0" lang="en-US" sz="3000" spc="-1" strike="noStrike" baseline="-101000">
                <a:solidFill>
                  <a:srgbClr val="ff0000"/>
                </a:solidFill>
                <a:latin typeface="Arial"/>
              </a:rPr>
              <a:t>T</a:t>
            </a:r>
            <a:endParaRPr b="0" lang="en-US" sz="3000" spc="-1" strike="noStrike">
              <a:latin typeface="Arial"/>
            </a:endParaRPr>
          </a:p>
          <a:p>
            <a:pPr algn="ctr"/>
            <a:r>
              <a:rPr b="0" lang="en-US" sz="3000" spc="-1" strike="noStrike">
                <a:solidFill>
                  <a:srgbClr val="ff0000"/>
                </a:solidFill>
                <a:latin typeface="Arial"/>
              </a:rPr>
              <a:t>hadron v</a:t>
            </a:r>
            <a:r>
              <a:rPr b="0" lang="en-US" sz="3000" spc="-1" strike="noStrike" baseline="-101000">
                <a:solidFill>
                  <a:srgbClr val="ff0000"/>
                </a:solidFill>
                <a:latin typeface="Arial"/>
              </a:rPr>
              <a:t>2</a:t>
            </a:r>
            <a:endParaRPr b="0" lang="en-US" sz="3000" spc="-1" strike="noStrike">
              <a:latin typeface="Arial"/>
            </a:endParaRPr>
          </a:p>
          <a:p>
            <a:pPr algn="ctr"/>
            <a:r>
              <a:rPr b="0" lang="en-US" sz="1500" spc="-1" strike="noStrike">
                <a:solidFill>
                  <a:srgbClr val="000000"/>
                </a:solidFill>
                <a:latin typeface="Arial"/>
              </a:rPr>
              <a:t>[too many to list]</a:t>
            </a:r>
            <a:endParaRPr b="0" lang="en-US" sz="1500" spc="-1" strike="noStrike">
              <a:latin typeface="Arial"/>
            </a:endParaRPr>
          </a:p>
        </p:txBody>
      </p:sp>
      <p:sp>
        <p:nvSpPr>
          <p:cNvPr id="663" name="TextShape 18"/>
          <p:cNvSpPr txBox="1"/>
          <p:nvPr/>
        </p:nvSpPr>
        <p:spPr>
          <a:xfrm>
            <a:off x="3578040" y="910080"/>
            <a:ext cx="2755440" cy="150228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pPr algn="ctr"/>
            <a:r>
              <a:rPr b="0" lang="en-US" sz="3000" spc="-1" strike="noStrike">
                <a:solidFill>
                  <a:srgbClr val="ff0000"/>
                </a:solidFill>
                <a:latin typeface="Arial"/>
              </a:rPr>
              <a:t>Jet v</a:t>
            </a:r>
            <a:r>
              <a:rPr b="0" lang="en-US" sz="3000" spc="-1" strike="noStrike" baseline="-101000">
                <a:solidFill>
                  <a:srgbClr val="ff0000"/>
                </a:solidFill>
                <a:latin typeface="Arial"/>
              </a:rPr>
              <a:t>2</a:t>
            </a:r>
            <a:endParaRPr b="0" lang="en-US" sz="3000" spc="-1" strike="noStrike">
              <a:latin typeface="Arial"/>
            </a:endParaRPr>
          </a:p>
          <a:p>
            <a:pPr algn="ctr"/>
            <a:r>
              <a:rPr b="0" lang="en-US" sz="1200" spc="-1" strike="noStrike">
                <a:solidFill>
                  <a:srgbClr val="000000"/>
                </a:solidFill>
                <a:latin typeface="Arial"/>
              </a:rPr>
              <a:t>[Phys.Lett. B 753 (2016) 511-525,</a:t>
            </a:r>
            <a:endParaRPr b="0" lang="en-US" sz="1200" spc="-1" strike="noStrike">
              <a:latin typeface="Arial"/>
            </a:endParaRPr>
          </a:p>
          <a:p>
            <a:pPr algn="ctr"/>
            <a:r>
              <a:rPr b="0" lang="en-US" sz="1200" spc="-1" strike="noStrike">
                <a:solidFill>
                  <a:srgbClr val="000000"/>
                </a:solidFill>
                <a:latin typeface="Arial"/>
              </a:rPr>
              <a:t>Phys. Rev. Lett.111 152301 (2013)]</a:t>
            </a:r>
            <a:endParaRPr b="0" lang="en-US" sz="1200" spc="-1" strike="noStrike">
              <a:latin typeface="Arial"/>
            </a:endParaRPr>
          </a:p>
        </p:txBody>
      </p:sp>
      <p:grpSp>
        <p:nvGrpSpPr>
          <p:cNvPr id="664" name="Group 19"/>
          <p:cNvGrpSpPr/>
          <p:nvPr/>
        </p:nvGrpSpPr>
        <p:grpSpPr>
          <a:xfrm>
            <a:off x="960480" y="2867760"/>
            <a:ext cx="7443000" cy="1502280"/>
            <a:chOff x="960480" y="2867760"/>
            <a:chExt cx="7443000" cy="1502280"/>
          </a:xfrm>
        </p:grpSpPr>
        <p:sp>
          <p:nvSpPr>
            <p:cNvPr id="665" name="TextShape 20"/>
            <p:cNvSpPr txBox="1"/>
            <p:nvPr/>
          </p:nvSpPr>
          <p:spPr>
            <a:xfrm>
              <a:off x="3941640" y="2867760"/>
              <a:ext cx="4461840" cy="64260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r>
                <a:rPr b="0" lang="en-US" sz="3000" spc="-1" strike="noStrike">
                  <a:solidFill>
                    <a:srgbClr val="ff0000"/>
                  </a:solidFill>
                  <a:latin typeface="Arial"/>
                </a:rPr>
                <a:t>Au+Au </a:t>
              </a:r>
              <a:r>
                <a:rPr b="0" lang="en-US" sz="3000" spc="-1" strike="noStrike">
                  <a:solidFill>
                    <a:srgbClr val="ff0000"/>
                  </a:solidFill>
                  <a:latin typeface="Arial"/>
                  <a:ea typeface="Arial"/>
                </a:rPr>
                <a:t>√</a:t>
              </a:r>
              <a:r>
                <a:rPr b="0" lang="en-US" sz="3000" spc="-1" strike="noStrike">
                  <a:solidFill>
                    <a:srgbClr val="ff0000"/>
                  </a:solidFill>
                  <a:latin typeface="Arial"/>
                </a:rPr>
                <a:t>s</a:t>
              </a:r>
              <a:r>
                <a:rPr b="0" lang="en-US" sz="3000" spc="-1" strike="noStrike" baseline="-101000">
                  <a:solidFill>
                    <a:srgbClr val="ff0000"/>
                  </a:solidFill>
                  <a:latin typeface="Arial"/>
                </a:rPr>
                <a:t>NN</a:t>
              </a:r>
              <a:r>
                <a:rPr b="0" lang="en-US" sz="3000" spc="-1" strike="noStrike">
                  <a:solidFill>
                    <a:srgbClr val="ff0000"/>
                  </a:solidFill>
                  <a:latin typeface="Arial"/>
                </a:rPr>
                <a:t>=200 GeV</a:t>
              </a:r>
              <a:endParaRPr b="0" lang="en-US" sz="3000" spc="-1" strike="noStrike">
                <a:latin typeface="Arial"/>
              </a:endParaRPr>
            </a:p>
          </p:txBody>
        </p:sp>
        <mc:AlternateContent>
          <mc:Choice xmlns:a14="http://schemas.microsoft.com/office/drawing/2010/main" Requires="a14">
            <p:sp>
              <p:nvSpPr>
                <p:cNvPr id="666" name="Formula 21"/>
                <p:cNvSpPr txBox="1"/>
                <p:nvPr/>
              </p:nvSpPr>
              <p:spPr>
                <a:xfrm>
                  <a:off x="960480" y="2888640"/>
                  <a:ext cx="2952720" cy="474120"/>
                </a:xfrm>
                <a:prstGeom prst="rect">
                  <a:avLst/>
                </a:prstGeom>
              </p:spPr>
              <p:txBody>
                <a:bodyPr/>
                <a:p>
                  <a14:m>
                    <m:oMath xmlns:m="http://schemas.openxmlformats.org/officeDocument/2006/math">
                      <m:acc>
                        <m:accPr>
                          <m:chr m:val="^"/>
                        </m:accPr>
                        <m:e>
                          <m:r>
                            <m:t xml:space="preserve">q</m:t>
                          </m:r>
                        </m:e>
                      </m:acc>
                      <m:r>
                        <m:t xml:space="preserve">=</m:t>
                      </m:r>
                      <m:r>
                        <m:t xml:space="preserve">1.2</m:t>
                      </m:r>
                      <m:r>
                        <m:t xml:space="preserve">±</m:t>
                      </m:r>
                      <m:r>
                        <m:t xml:space="preserve">0.3</m:t>
                      </m:r>
                      <m:r>
                        <m:t xml:space="preserve"> </m:t>
                      </m:r>
                      <m:sSup>
                        <m:e>
                          <m:r>
                            <m:t xml:space="preserve">GeV</m:t>
                          </m:r>
                        </m:e>
                        <m:sup>
                          <m:r>
                            <m:t xml:space="preserve">2</m:t>
                          </m:r>
                        </m:sup>
                      </m:sSup>
                    </m:oMath>
                  </a14:m>
                </a:p>
              </p:txBody>
            </p:sp>
          </mc:Choice>
          <mc:Fallback/>
        </mc:AlternateContent>
        <mc:AlternateContent>
          <mc:Choice xmlns:a14="http://schemas.microsoft.com/office/drawing/2010/main" Requires="a14">
            <p:sp>
              <p:nvSpPr>
                <p:cNvPr id="667" name="Formula 22"/>
                <p:cNvSpPr txBox="1"/>
                <p:nvPr/>
              </p:nvSpPr>
              <p:spPr>
                <a:xfrm>
                  <a:off x="960480" y="3357000"/>
                  <a:ext cx="2961000" cy="474120"/>
                </a:xfrm>
                <a:prstGeom prst="rect">
                  <a:avLst/>
                </a:prstGeom>
              </p:spPr>
              <p:txBody>
                <a:bodyPr/>
                <a:p>
                  <a14:m>
                    <m:oMath xmlns:m="http://schemas.openxmlformats.org/officeDocument/2006/math">
                      <m:acc>
                        <m:accPr>
                          <m:chr m:val="^"/>
                        </m:accPr>
                        <m:e>
                          <m:r>
                            <m:t xml:space="preserve">q</m:t>
                          </m:r>
                        </m:e>
                      </m:acc>
                      <m:r>
                        <m:t xml:space="preserve">=</m:t>
                      </m:r>
                      <m:r>
                        <m:t xml:space="preserve">1.9</m:t>
                      </m:r>
                      <m:r>
                        <m:t xml:space="preserve">±</m:t>
                      </m:r>
                      <m:r>
                        <m:t xml:space="preserve">0.7</m:t>
                      </m:r>
                      <m:r>
                        <m:t xml:space="preserve"> </m:t>
                      </m:r>
                      <m:sSup>
                        <m:e>
                          <m:r>
                            <m:t xml:space="preserve">GeV</m:t>
                          </m:r>
                        </m:e>
                        <m:sup>
                          <m:r>
                            <m:t xml:space="preserve">2</m:t>
                          </m:r>
                        </m:sup>
                      </m:sSup>
                    </m:oMath>
                  </a14:m>
                </a:p>
              </p:txBody>
            </p:sp>
          </mc:Choice>
          <mc:Fallback/>
        </mc:AlternateContent>
        <p:sp>
          <p:nvSpPr>
            <p:cNvPr id="668" name="TextShape 23"/>
            <p:cNvSpPr txBox="1"/>
            <p:nvPr/>
          </p:nvSpPr>
          <p:spPr>
            <a:xfrm>
              <a:off x="3941640" y="3336120"/>
              <a:ext cx="4461840" cy="64260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r>
                <a:rPr b="0" lang="en-US" sz="3000" spc="-1" strike="noStrike">
                  <a:solidFill>
                    <a:srgbClr val="ff0000"/>
                  </a:solidFill>
                  <a:latin typeface="Arial"/>
                </a:rPr>
                <a:t>Pb+Pb </a:t>
              </a:r>
              <a:r>
                <a:rPr b="0" lang="en-US" sz="3000" spc="-1" strike="noStrike">
                  <a:solidFill>
                    <a:srgbClr val="ff0000"/>
                  </a:solidFill>
                  <a:latin typeface="Arial"/>
                  <a:ea typeface="Arial"/>
                </a:rPr>
                <a:t>√</a:t>
              </a:r>
              <a:r>
                <a:rPr b="0" lang="en-US" sz="3000" spc="-1" strike="noStrike">
                  <a:solidFill>
                    <a:srgbClr val="ff0000"/>
                  </a:solidFill>
                  <a:latin typeface="Arial"/>
                </a:rPr>
                <a:t>s</a:t>
              </a:r>
              <a:r>
                <a:rPr b="0" lang="en-US" sz="3000" spc="-1" strike="noStrike" baseline="-101000">
                  <a:solidFill>
                    <a:srgbClr val="ff0000"/>
                  </a:solidFill>
                  <a:latin typeface="Arial"/>
                </a:rPr>
                <a:t>NN</a:t>
              </a:r>
              <a:r>
                <a:rPr b="0" lang="en-US" sz="3000" spc="-1" strike="noStrike">
                  <a:solidFill>
                    <a:srgbClr val="ff0000"/>
                  </a:solidFill>
                  <a:latin typeface="Arial"/>
                </a:rPr>
                <a:t>=2.76 TeV</a:t>
              </a:r>
              <a:endParaRPr b="0" lang="en-US" sz="3000" spc="-1" strike="noStrike">
                <a:latin typeface="Arial"/>
              </a:endParaRPr>
            </a:p>
          </p:txBody>
        </p:sp>
        <p:sp>
          <p:nvSpPr>
            <p:cNvPr id="669" name="TextShape 24"/>
            <p:cNvSpPr txBox="1"/>
            <p:nvPr/>
          </p:nvSpPr>
          <p:spPr>
            <a:xfrm>
              <a:off x="2782080" y="3795480"/>
              <a:ext cx="4461840" cy="57456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r>
                <a:rPr b="0" lang="en-US" sz="1500" spc="-1" strike="noStrike">
                  <a:solidFill>
                    <a:srgbClr val="000000"/>
                  </a:solidFill>
                  <a:latin typeface="Arial"/>
                </a:rPr>
                <a:t>              </a:t>
              </a:r>
              <a:r>
                <a:rPr b="0" lang="en-US" sz="1500" spc="-1" strike="noStrike">
                  <a:solidFill>
                    <a:srgbClr val="000000"/>
                  </a:solidFill>
                  <a:latin typeface="Arial"/>
                </a:rPr>
                <a:t>[Phys. Rev. C 90, 014909 (2014)]</a:t>
              </a:r>
              <a:endParaRPr b="0" lang="en-US" sz="1500" spc="-1" strike="noStrike">
                <a:latin typeface="Arial"/>
              </a:endParaRPr>
            </a:p>
          </p:txBody>
        </p:sp>
        <p:sp>
          <p:nvSpPr>
            <p:cNvPr id="670" name="TextShape 25"/>
            <p:cNvSpPr txBox="1"/>
            <p:nvPr/>
          </p:nvSpPr>
          <p:spPr>
            <a:xfrm>
              <a:off x="3941640" y="3336480"/>
              <a:ext cx="4461840" cy="64260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r>
                <a:rPr b="0" lang="en-US" sz="3000" spc="-1" strike="noStrike">
                  <a:solidFill>
                    <a:srgbClr val="ff0000"/>
                  </a:solidFill>
                  <a:latin typeface="Arial"/>
                </a:rPr>
                <a:t>Pb+Pb </a:t>
              </a:r>
              <a:r>
                <a:rPr b="0" lang="en-US" sz="3000" spc="-1" strike="noStrike">
                  <a:solidFill>
                    <a:srgbClr val="ff0000"/>
                  </a:solidFill>
                  <a:latin typeface="Arial"/>
                  <a:ea typeface="Arial"/>
                </a:rPr>
                <a:t>√</a:t>
              </a:r>
              <a:r>
                <a:rPr b="0" lang="en-US" sz="3000" spc="-1" strike="noStrike">
                  <a:solidFill>
                    <a:srgbClr val="ff0000"/>
                  </a:solidFill>
                  <a:latin typeface="Arial"/>
                </a:rPr>
                <a:t>s</a:t>
              </a:r>
              <a:r>
                <a:rPr b="0" lang="en-US" sz="3000" spc="-1" strike="noStrike" baseline="-101000">
                  <a:solidFill>
                    <a:srgbClr val="ff0000"/>
                  </a:solidFill>
                  <a:latin typeface="Arial"/>
                </a:rPr>
                <a:t>NN</a:t>
              </a:r>
              <a:r>
                <a:rPr b="0" lang="en-US" sz="3000" spc="-1" strike="noStrike">
                  <a:solidFill>
                    <a:srgbClr val="ff0000"/>
                  </a:solidFill>
                  <a:latin typeface="Arial"/>
                </a:rPr>
                <a:t>=2.76 TeV</a:t>
              </a:r>
              <a:endParaRPr b="0" lang="en-US" sz="3000" spc="-1" strike="noStrike">
                <a:latin typeface="Arial"/>
              </a:endParaRPr>
            </a:p>
          </p:txBody>
        </p:sp>
      </p:grpSp>
    </p:spTree>
  </p:cSld>
  <p:timing>
    <p:tnLst>
      <p:par>
        <p:cTn id="27" dur="indefinite" restart="never" nodeType="tmRoot">
          <p:childTnLst>
            <p:seq>
              <p:cTn id="28" dur="indefinite" nodeType="mainSeq">
                <p:childTnLst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nodeType="with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nodeType="with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nodeType="with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nodeType="with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nodeType="with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1" name="" descr=""/>
          <p:cNvPicPr/>
          <p:nvPr/>
        </p:nvPicPr>
        <p:blipFill>
          <a:blip r:embed="rId1"/>
          <a:stretch/>
        </p:blipFill>
        <p:spPr>
          <a:xfrm>
            <a:off x="-6120" y="5400"/>
            <a:ext cx="11658600" cy="7772400"/>
          </a:xfrm>
          <a:prstGeom prst="rect">
            <a:avLst/>
          </a:prstGeom>
          <a:ln>
            <a:noFill/>
          </a:ln>
        </p:spPr>
      </p:pic>
      <p:grpSp>
        <p:nvGrpSpPr>
          <p:cNvPr id="672" name="Group 1"/>
          <p:cNvGrpSpPr/>
          <p:nvPr/>
        </p:nvGrpSpPr>
        <p:grpSpPr>
          <a:xfrm>
            <a:off x="1645920" y="1463040"/>
            <a:ext cx="8229600" cy="3425760"/>
            <a:chOff x="1645920" y="1463040"/>
            <a:chExt cx="8229600" cy="3425760"/>
          </a:xfrm>
        </p:grpSpPr>
        <p:grpSp>
          <p:nvGrpSpPr>
            <p:cNvPr id="673" name="Group 2"/>
            <p:cNvGrpSpPr/>
            <p:nvPr/>
          </p:nvGrpSpPr>
          <p:grpSpPr>
            <a:xfrm>
              <a:off x="1645920" y="3855240"/>
              <a:ext cx="8229600" cy="1033560"/>
              <a:chOff x="1645920" y="3855240"/>
              <a:chExt cx="8229600" cy="1033560"/>
            </a:xfrm>
          </p:grpSpPr>
          <p:sp>
            <p:nvSpPr>
              <p:cNvPr id="674" name="Freeform 3"/>
              <p:cNvSpPr/>
              <p:nvPr/>
            </p:nvSpPr>
            <p:spPr>
              <a:xfrm>
                <a:off x="1645920" y="3855240"/>
                <a:ext cx="8229960" cy="1033920"/>
              </a:xfrm>
              <a:custGeom>
                <a:avLst/>
                <a:gdLst/>
                <a:ahLst/>
                <a:rect l="0" t="0" r="r" b="b"/>
                <a:pathLst>
                  <a:path w="22861" h="2872">
                    <a:moveTo>
                      <a:pt x="0" y="2871"/>
                    </a:moveTo>
                    <a:lnTo>
                      <a:pt x="22860" y="2871"/>
                    </a:lnTo>
                    <a:lnTo>
                      <a:pt x="19456" y="0"/>
                    </a:lnTo>
                    <a:lnTo>
                      <a:pt x="3484" y="0"/>
                    </a:lnTo>
                    <a:lnTo>
                      <a:pt x="0" y="2871"/>
                    </a:lnTo>
                  </a:path>
                </a:pathLst>
              </a:custGeom>
              <a:noFill/>
              <a:ln w="38160">
                <a:solidFill>
                  <a:srgbClr val="0000ff"/>
                </a:solidFill>
                <a:round/>
              </a:ln>
            </p:spPr>
          </p:sp>
        </p:grpSp>
        <p:grpSp>
          <p:nvGrpSpPr>
            <p:cNvPr id="675" name="Group 4"/>
            <p:cNvGrpSpPr/>
            <p:nvPr/>
          </p:nvGrpSpPr>
          <p:grpSpPr>
            <a:xfrm>
              <a:off x="2885760" y="2901600"/>
              <a:ext cx="5749560" cy="953280"/>
              <a:chOff x="2885760" y="2901600"/>
              <a:chExt cx="5749560" cy="953280"/>
            </a:xfrm>
          </p:grpSpPr>
          <p:sp>
            <p:nvSpPr>
              <p:cNvPr id="676" name="Freeform 5"/>
              <p:cNvSpPr/>
              <p:nvPr/>
            </p:nvSpPr>
            <p:spPr>
              <a:xfrm>
                <a:off x="2885760" y="2901600"/>
                <a:ext cx="5749920" cy="953640"/>
              </a:xfrm>
              <a:custGeom>
                <a:avLst/>
                <a:gdLst/>
                <a:ahLst/>
                <a:rect l="0" t="0" r="r" b="b"/>
                <a:pathLst>
                  <a:path w="15972" h="2649">
                    <a:moveTo>
                      <a:pt x="0" y="2648"/>
                    </a:moveTo>
                    <a:lnTo>
                      <a:pt x="15971" y="2648"/>
                    </a:lnTo>
                    <a:lnTo>
                      <a:pt x="12777" y="0"/>
                    </a:lnTo>
                    <a:lnTo>
                      <a:pt x="3195" y="0"/>
                    </a:lnTo>
                    <a:lnTo>
                      <a:pt x="0" y="2648"/>
                    </a:lnTo>
                  </a:path>
                </a:pathLst>
              </a:custGeom>
              <a:noFill/>
              <a:ln w="38160">
                <a:solidFill>
                  <a:srgbClr val="0000ff"/>
                </a:solidFill>
                <a:round/>
              </a:ln>
            </p:spPr>
          </p:sp>
          <p:sp>
            <p:nvSpPr>
              <p:cNvPr id="677" name="TextShape 6"/>
              <p:cNvSpPr txBox="1"/>
              <p:nvPr/>
            </p:nvSpPr>
            <p:spPr>
              <a:xfrm>
                <a:off x="3143160" y="3084120"/>
                <a:ext cx="5374800" cy="58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lIns="90000" rIns="90000" tIns="45000" bIns="45000"/>
              <a:p>
                <a:pPr algn="ctr"/>
                <a:r>
                  <a:rPr b="1" lang="en-US" sz="3500" spc="-1" strike="noStrike">
                    <a:solidFill>
                      <a:srgbClr val="ff0000"/>
                    </a:solidFill>
                    <a:latin typeface="Arial"/>
                  </a:rPr>
                  <a:t>Fragmentation</a:t>
                </a:r>
                <a:endParaRPr b="0" lang="en-US" sz="3500" spc="-1" strike="noStrike">
                  <a:latin typeface="Arial"/>
                </a:endParaRPr>
              </a:p>
            </p:txBody>
          </p:sp>
        </p:grpSp>
        <p:grpSp>
          <p:nvGrpSpPr>
            <p:cNvPr id="678" name="Group 7"/>
            <p:cNvGrpSpPr/>
            <p:nvPr/>
          </p:nvGrpSpPr>
          <p:grpSpPr>
            <a:xfrm>
              <a:off x="3984120" y="1463040"/>
              <a:ext cx="3519360" cy="1442160"/>
              <a:chOff x="3984120" y="1463040"/>
              <a:chExt cx="3519360" cy="1442160"/>
            </a:xfrm>
          </p:grpSpPr>
          <p:sp>
            <p:nvSpPr>
              <p:cNvPr id="679" name="CustomShape 8"/>
              <p:cNvSpPr/>
              <p:nvPr/>
            </p:nvSpPr>
            <p:spPr>
              <a:xfrm>
                <a:off x="3984120" y="1463040"/>
                <a:ext cx="3519360" cy="1442160"/>
              </a:xfrm>
              <a:custGeom>
                <a:avLst/>
                <a:gdLst/>
                <a:ahLst/>
                <a:rect l="0" t="0" r="r" b="b"/>
                <a:pathLst>
                  <a:path w="9778" h="4008">
                    <a:moveTo>
                      <a:pt x="4888" y="0"/>
                    </a:moveTo>
                    <a:lnTo>
                      <a:pt x="9777" y="4007"/>
                    </a:lnTo>
                    <a:lnTo>
                      <a:pt x="0" y="4007"/>
                    </a:lnTo>
                    <a:lnTo>
                      <a:pt x="4888" y="0"/>
                    </a:lnTo>
                  </a:path>
                </a:pathLst>
              </a:custGeom>
              <a:noFill/>
              <a:ln w="38160">
                <a:solidFill>
                  <a:srgbClr val="0000ff"/>
                </a:solidFill>
                <a:round/>
              </a:ln>
            </p:spPr>
            <p:style>
              <a:lnRef idx="0"/>
              <a:fillRef idx="0"/>
              <a:effectRef idx="0"/>
              <a:fontRef idx="minor"/>
            </p:style>
          </p:sp>
        </p:grpSp>
      </p:grpSp>
      <p:grpSp>
        <p:nvGrpSpPr>
          <p:cNvPr id="680" name="Group 9"/>
          <p:cNvGrpSpPr/>
          <p:nvPr/>
        </p:nvGrpSpPr>
        <p:grpSpPr>
          <a:xfrm>
            <a:off x="374040" y="1008720"/>
            <a:ext cx="2502000" cy="5938920"/>
            <a:chOff x="374040" y="1008720"/>
            <a:chExt cx="2502000" cy="5938920"/>
          </a:xfrm>
        </p:grpSpPr>
        <p:pic>
          <p:nvPicPr>
            <p:cNvPr id="681" name="" descr=""/>
            <p:cNvPicPr/>
            <p:nvPr/>
          </p:nvPicPr>
          <p:blipFill>
            <a:blip r:embed="rId2"/>
            <a:stretch/>
          </p:blipFill>
          <p:spPr>
            <a:xfrm>
              <a:off x="970560" y="3564000"/>
              <a:ext cx="1188720" cy="1600200"/>
            </a:xfrm>
            <a:prstGeom prst="rect">
              <a:avLst/>
            </a:prstGeom>
            <a:ln>
              <a:noFill/>
            </a:ln>
          </p:spPr>
        </p:pic>
        <p:grpSp>
          <p:nvGrpSpPr>
            <p:cNvPr id="682" name="Group 10"/>
            <p:cNvGrpSpPr/>
            <p:nvPr/>
          </p:nvGrpSpPr>
          <p:grpSpPr>
            <a:xfrm>
              <a:off x="374040" y="2138040"/>
              <a:ext cx="2299320" cy="2863800"/>
              <a:chOff x="374040" y="2138040"/>
              <a:chExt cx="2299320" cy="2863800"/>
            </a:xfrm>
          </p:grpSpPr>
          <p:grpSp>
            <p:nvGrpSpPr>
              <p:cNvPr id="683" name="Group 11"/>
              <p:cNvGrpSpPr/>
              <p:nvPr/>
            </p:nvGrpSpPr>
            <p:grpSpPr>
              <a:xfrm>
                <a:off x="374040" y="2138040"/>
                <a:ext cx="2299320" cy="2863800"/>
                <a:chOff x="374040" y="2138040"/>
                <a:chExt cx="2299320" cy="2863800"/>
              </a:xfrm>
            </p:grpSpPr>
            <p:grpSp>
              <p:nvGrpSpPr>
                <p:cNvPr id="684" name="Group 12"/>
                <p:cNvGrpSpPr/>
                <p:nvPr/>
              </p:nvGrpSpPr>
              <p:grpSpPr>
                <a:xfrm>
                  <a:off x="374040" y="3856680"/>
                  <a:ext cx="91440" cy="210240"/>
                  <a:chOff x="374040" y="3856680"/>
                  <a:chExt cx="91440" cy="210240"/>
                </a:xfrm>
              </p:grpSpPr>
              <p:sp>
                <p:nvSpPr>
                  <p:cNvPr id="685" name="CustomShape 13"/>
                  <p:cNvSpPr/>
                  <p:nvPr/>
                </p:nvSpPr>
                <p:spPr>
                  <a:xfrm>
                    <a:off x="374040" y="3856680"/>
                    <a:ext cx="91440" cy="210240"/>
                  </a:xfrm>
                  <a:prstGeom prst="ellipse">
                    <a:avLst/>
                  </a:prstGeom>
                  <a:solidFill>
                    <a:srgbClr val="000000"/>
                  </a:solidFill>
                  <a:ln w="9360">
                    <a:solidFill>
                      <a:srgbClr val="000000"/>
                    </a:solidFill>
                    <a:miter/>
                  </a:ln>
                </p:spPr>
                <p:style>
                  <a:lnRef idx="0"/>
                  <a:fillRef idx="0"/>
                  <a:effectRef idx="0"/>
                  <a:fontRef idx="minor"/>
                </p:style>
              </p:sp>
            </p:grpSp>
            <p:grpSp>
              <p:nvGrpSpPr>
                <p:cNvPr id="686" name="Group 14"/>
                <p:cNvGrpSpPr/>
                <p:nvPr/>
              </p:nvGrpSpPr>
              <p:grpSpPr>
                <a:xfrm>
                  <a:off x="2581920" y="4011120"/>
                  <a:ext cx="91440" cy="210240"/>
                  <a:chOff x="2581920" y="4011120"/>
                  <a:chExt cx="91440" cy="210240"/>
                </a:xfrm>
              </p:grpSpPr>
              <p:sp>
                <p:nvSpPr>
                  <p:cNvPr id="687" name="CustomShape 15"/>
                  <p:cNvSpPr/>
                  <p:nvPr/>
                </p:nvSpPr>
                <p:spPr>
                  <a:xfrm>
                    <a:off x="2581920" y="4011120"/>
                    <a:ext cx="91440" cy="210240"/>
                  </a:xfrm>
                  <a:prstGeom prst="ellipse">
                    <a:avLst/>
                  </a:prstGeom>
                  <a:solidFill>
                    <a:srgbClr val="000000"/>
                  </a:solidFill>
                  <a:ln w="9360">
                    <a:solidFill>
                      <a:srgbClr val="000000"/>
                    </a:solidFill>
                    <a:miter/>
                  </a:ln>
                </p:spPr>
                <p:style>
                  <a:lnRef idx="0"/>
                  <a:fillRef idx="0"/>
                  <a:effectRef idx="0"/>
                  <a:fontRef idx="minor"/>
                </p:style>
              </p:sp>
            </p:grpSp>
            <p:sp>
              <p:nvSpPr>
                <p:cNvPr id="688" name="CustomShape 16"/>
                <p:cNvSpPr/>
                <p:nvPr/>
              </p:nvSpPr>
              <p:spPr>
                <a:xfrm>
                  <a:off x="2209680" y="2138040"/>
                  <a:ext cx="210240" cy="210240"/>
                </a:xfrm>
                <a:prstGeom prst="ellipse">
                  <a:avLst/>
                </a:prstGeom>
                <a:solidFill>
                  <a:srgbClr val="000000"/>
                </a:solidFill>
                <a:ln w="9360">
                  <a:solidFill>
                    <a:srgbClr val="000000"/>
                  </a:solidFill>
                  <a:miter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sp>
              <p:nvSpPr>
                <p:cNvPr id="689" name="CustomShape 17"/>
                <p:cNvSpPr/>
                <p:nvPr/>
              </p:nvSpPr>
              <p:spPr>
                <a:xfrm>
                  <a:off x="1414080" y="4791600"/>
                  <a:ext cx="210240" cy="210240"/>
                </a:xfrm>
                <a:prstGeom prst="ellipse">
                  <a:avLst/>
                </a:prstGeom>
                <a:solidFill>
                  <a:srgbClr val="000000"/>
                </a:solidFill>
                <a:ln w="9360">
                  <a:solidFill>
                    <a:srgbClr val="000000"/>
                  </a:solidFill>
                  <a:miter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</p:grpSp>
          <p:grpSp>
            <p:nvGrpSpPr>
              <p:cNvPr id="690" name="Group 18"/>
              <p:cNvGrpSpPr/>
              <p:nvPr/>
            </p:nvGrpSpPr>
            <p:grpSpPr>
              <a:xfrm>
                <a:off x="531000" y="2378880"/>
                <a:ext cx="2008080" cy="2484000"/>
                <a:chOff x="531000" y="2378880"/>
                <a:chExt cx="2008080" cy="2484000"/>
              </a:xfrm>
            </p:grpSpPr>
            <p:sp>
              <p:nvSpPr>
                <p:cNvPr id="691" name="Line 19"/>
                <p:cNvSpPr/>
                <p:nvPr/>
              </p:nvSpPr>
              <p:spPr>
                <a:xfrm>
                  <a:off x="531000" y="3979440"/>
                  <a:ext cx="914400" cy="0"/>
                </a:xfrm>
                <a:prstGeom prst="line">
                  <a:avLst/>
                </a:prstGeom>
                <a:ln w="38160">
                  <a:solidFill>
                    <a:srgbClr val="000000"/>
                  </a:solidFill>
                  <a:miter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sp>
              <p:nvSpPr>
                <p:cNvPr id="692" name="Line 20"/>
                <p:cNvSpPr/>
                <p:nvPr/>
              </p:nvSpPr>
              <p:spPr>
                <a:xfrm flipV="1">
                  <a:off x="1487880" y="2378880"/>
                  <a:ext cx="762120" cy="1600200"/>
                </a:xfrm>
                <a:prstGeom prst="line">
                  <a:avLst/>
                </a:prstGeom>
                <a:ln w="38160">
                  <a:solidFill>
                    <a:srgbClr val="000000"/>
                  </a:solidFill>
                  <a:miter/>
                  <a:tailEnd len="med" type="triangle" w="med"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grpSp>
              <p:nvGrpSpPr>
                <p:cNvPr id="693" name="Group 21"/>
                <p:cNvGrpSpPr/>
                <p:nvPr/>
              </p:nvGrpSpPr>
              <p:grpSpPr>
                <a:xfrm>
                  <a:off x="1435680" y="4131720"/>
                  <a:ext cx="1103400" cy="731160"/>
                  <a:chOff x="1435680" y="4131720"/>
                  <a:chExt cx="1103400" cy="731160"/>
                </a:xfrm>
              </p:grpSpPr>
              <p:sp>
                <p:nvSpPr>
                  <p:cNvPr id="694" name="Line 22"/>
                  <p:cNvSpPr/>
                  <p:nvPr/>
                </p:nvSpPr>
                <p:spPr>
                  <a:xfrm flipH="1">
                    <a:off x="1716120" y="4131720"/>
                    <a:ext cx="822960" cy="0"/>
                  </a:xfrm>
                  <a:prstGeom prst="line">
                    <a:avLst/>
                  </a:prstGeom>
                  <a:ln w="38160">
                    <a:solidFill>
                      <a:srgbClr val="000000"/>
                    </a:solidFill>
                    <a:miter/>
                  </a:ln>
                </p:spPr>
                <p:style>
                  <a:lnRef idx="0"/>
                  <a:fillRef idx="0"/>
                  <a:effectRef idx="0"/>
                  <a:fontRef idx="minor"/>
                </p:style>
              </p:sp>
              <p:sp>
                <p:nvSpPr>
                  <p:cNvPr id="695" name="Freeform 23"/>
                  <p:cNvSpPr/>
                  <p:nvPr/>
                </p:nvSpPr>
                <p:spPr>
                  <a:xfrm>
                    <a:off x="1262880" y="4129560"/>
                    <a:ext cx="585000" cy="733680"/>
                  </a:xfrm>
                  <a:custGeom>
                    <a:avLst/>
                    <a:gdLst/>
                    <a:ahLst/>
                    <a:rect l="0" t="0" r="r" b="b"/>
                    <a:pathLst>
                      <a:path w="1625" h="2038">
                        <a:moveTo>
                          <a:pt x="1279" y="7"/>
                        </a:moveTo>
                        <a:cubicBezTo>
                          <a:pt x="727" y="0"/>
                          <a:pt x="1328" y="530"/>
                          <a:pt x="998" y="650"/>
                        </a:cubicBezTo>
                        <a:cubicBezTo>
                          <a:pt x="175" y="948"/>
                          <a:pt x="1624" y="1034"/>
                          <a:pt x="765" y="1266"/>
                        </a:cubicBezTo>
                        <a:cubicBezTo>
                          <a:pt x="0" y="1476"/>
                          <a:pt x="1016" y="1362"/>
                          <a:pt x="1023" y="1625"/>
                        </a:cubicBezTo>
                        <a:lnTo>
                          <a:pt x="741" y="1779"/>
                        </a:lnTo>
                        <a:lnTo>
                          <a:pt x="844" y="2037"/>
                        </a:lnTo>
                        <a:lnTo>
                          <a:pt x="844" y="2012"/>
                        </a:lnTo>
                      </a:path>
                    </a:pathLst>
                  </a:custGeom>
                  <a:ln w="36720">
                    <a:solidFill>
                      <a:srgbClr val="000000"/>
                    </a:solidFill>
                    <a:round/>
                  </a:ln>
                </p:spPr>
              </p:sp>
            </p:grpSp>
            <p:sp>
              <p:nvSpPr>
                <p:cNvPr id="696" name="CustomShape 24"/>
                <p:cNvSpPr/>
                <p:nvPr/>
              </p:nvSpPr>
              <p:spPr>
                <a:xfrm>
                  <a:off x="1259280" y="3750840"/>
                  <a:ext cx="685800" cy="533520"/>
                </a:xfrm>
                <a:custGeom>
                  <a:avLst/>
                  <a:gdLst/>
                  <a:ahLst/>
                  <a:rect l="l" t="t" r="r" b="b"/>
                  <a:pathLst>
                    <a:path w="21600" h="21600">
                      <a:moveTo>
                        <a:pt x="11464" y="4340"/>
                      </a:moveTo>
                      <a:lnTo>
                        <a:pt x="9722" y="1887"/>
                      </a:lnTo>
                      <a:lnTo>
                        <a:pt x="8548" y="6383"/>
                      </a:lnTo>
                      <a:lnTo>
                        <a:pt x="4503" y="3626"/>
                      </a:lnTo>
                      <a:lnTo>
                        <a:pt x="5373" y="7816"/>
                      </a:lnTo>
                      <a:lnTo>
                        <a:pt x="1174" y="8270"/>
                      </a:lnTo>
                      <a:lnTo>
                        <a:pt x="3934" y="11592"/>
                      </a:lnTo>
                      <a:lnTo>
                        <a:pt x="0" y="12875"/>
                      </a:lnTo>
                      <a:lnTo>
                        <a:pt x="3329" y="15372"/>
                      </a:lnTo>
                      <a:lnTo>
                        <a:pt x="1283" y="17824"/>
                      </a:lnTo>
                      <a:lnTo>
                        <a:pt x="4804" y="18239"/>
                      </a:lnTo>
                      <a:lnTo>
                        <a:pt x="4918" y="21600"/>
                      </a:lnTo>
                      <a:lnTo>
                        <a:pt x="7525" y="18125"/>
                      </a:lnTo>
                      <a:lnTo>
                        <a:pt x="8698" y="19712"/>
                      </a:lnTo>
                      <a:lnTo>
                        <a:pt x="9871" y="17371"/>
                      </a:lnTo>
                      <a:lnTo>
                        <a:pt x="11614" y="18844"/>
                      </a:lnTo>
                      <a:lnTo>
                        <a:pt x="12178" y="15937"/>
                      </a:lnTo>
                      <a:lnTo>
                        <a:pt x="14943" y="17371"/>
                      </a:lnTo>
                      <a:lnTo>
                        <a:pt x="14640" y="14348"/>
                      </a:lnTo>
                      <a:lnTo>
                        <a:pt x="18878" y="15632"/>
                      </a:lnTo>
                      <a:lnTo>
                        <a:pt x="16382" y="12311"/>
                      </a:lnTo>
                      <a:lnTo>
                        <a:pt x="18270" y="11292"/>
                      </a:lnTo>
                      <a:lnTo>
                        <a:pt x="16986" y="9404"/>
                      </a:lnTo>
                      <a:lnTo>
                        <a:pt x="21600" y="6646"/>
                      </a:lnTo>
                      <a:lnTo>
                        <a:pt x="16382" y="6533"/>
                      </a:lnTo>
                      <a:lnTo>
                        <a:pt x="18005" y="3172"/>
                      </a:lnTo>
                      <a:lnTo>
                        <a:pt x="14524" y="5778"/>
                      </a:lnTo>
                      <a:lnTo>
                        <a:pt x="14789" y="0"/>
                      </a:lnTo>
                      <a:lnTo>
                        <a:pt x="11464" y="4340"/>
                      </a:lnTo>
                      <a:close/>
                    </a:path>
                  </a:pathLst>
                </a:custGeom>
                <a:solidFill>
                  <a:srgbClr val="f5fd55"/>
                </a:solidFill>
                <a:ln w="9360">
                  <a:solidFill>
                    <a:srgbClr val="000000"/>
                  </a:solidFill>
                  <a:miter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</p:grpSp>
          <p:sp>
            <p:nvSpPr>
              <p:cNvPr id="697" name="Line 25"/>
              <p:cNvSpPr/>
              <p:nvPr/>
            </p:nvSpPr>
            <p:spPr>
              <a:xfrm>
                <a:off x="664200" y="3978360"/>
                <a:ext cx="408240" cy="0"/>
              </a:xfrm>
              <a:prstGeom prst="line">
                <a:avLst/>
              </a:prstGeom>
              <a:ln w="18360">
                <a:solidFill>
                  <a:srgbClr val="000000"/>
                </a:solidFill>
                <a:round/>
                <a:tailEnd len="med" type="triangle" w="med"/>
              </a:ln>
            </p:spPr>
            <p:style>
              <a:lnRef idx="0"/>
              <a:fillRef idx="0"/>
              <a:effectRef idx="0"/>
              <a:fontRef idx="minor"/>
            </p:style>
          </p:sp>
          <p:sp>
            <p:nvSpPr>
              <p:cNvPr id="698" name="Line 26"/>
              <p:cNvSpPr/>
              <p:nvPr/>
            </p:nvSpPr>
            <p:spPr>
              <a:xfrm flipH="1">
                <a:off x="2039400" y="4116600"/>
                <a:ext cx="408240" cy="0"/>
              </a:xfrm>
              <a:prstGeom prst="line">
                <a:avLst/>
              </a:prstGeom>
              <a:ln w="18360">
                <a:solidFill>
                  <a:srgbClr val="000000"/>
                </a:solidFill>
                <a:round/>
                <a:tailEnd len="med" type="triangle" w="med"/>
              </a:ln>
            </p:spPr>
            <p:style>
              <a:lnRef idx="0"/>
              <a:fillRef idx="0"/>
              <a:effectRef idx="0"/>
              <a:fontRef idx="minor"/>
            </p:style>
          </p:sp>
        </p:grpSp>
        <p:sp>
          <p:nvSpPr>
            <p:cNvPr id="699" name="Line 27"/>
            <p:cNvSpPr/>
            <p:nvPr/>
          </p:nvSpPr>
          <p:spPr>
            <a:xfrm flipH="1">
              <a:off x="1143720" y="4929840"/>
              <a:ext cx="342360" cy="1019160"/>
            </a:xfrm>
            <a:prstGeom prst="line">
              <a:avLst/>
            </a:prstGeom>
            <a:ln w="38160">
              <a:solidFill>
                <a:srgbClr val="00008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00" name="Line 28"/>
            <p:cNvSpPr/>
            <p:nvPr/>
          </p:nvSpPr>
          <p:spPr>
            <a:xfrm flipH="1">
              <a:off x="1288800" y="4843080"/>
              <a:ext cx="252000" cy="1581840"/>
            </a:xfrm>
            <a:prstGeom prst="line">
              <a:avLst/>
            </a:prstGeom>
            <a:ln w="38160">
              <a:solidFill>
                <a:srgbClr val="00008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01" name="Line 29"/>
            <p:cNvSpPr/>
            <p:nvPr/>
          </p:nvSpPr>
          <p:spPr>
            <a:xfrm>
              <a:off x="1525680" y="4870800"/>
              <a:ext cx="192600" cy="1684800"/>
            </a:xfrm>
            <a:prstGeom prst="line">
              <a:avLst/>
            </a:prstGeom>
            <a:ln w="38160">
              <a:solidFill>
                <a:srgbClr val="00008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02" name="Line 30"/>
            <p:cNvSpPr/>
            <p:nvPr/>
          </p:nvSpPr>
          <p:spPr>
            <a:xfrm>
              <a:off x="1525680" y="4870800"/>
              <a:ext cx="267120" cy="1013040"/>
            </a:xfrm>
            <a:prstGeom prst="line">
              <a:avLst/>
            </a:prstGeom>
            <a:ln w="38160">
              <a:solidFill>
                <a:srgbClr val="00008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03" name="Line 31"/>
            <p:cNvSpPr/>
            <p:nvPr/>
          </p:nvSpPr>
          <p:spPr>
            <a:xfrm flipH="1">
              <a:off x="1419480" y="4930920"/>
              <a:ext cx="107280" cy="2016720"/>
            </a:xfrm>
            <a:prstGeom prst="line">
              <a:avLst/>
            </a:prstGeom>
            <a:ln w="38160">
              <a:solidFill>
                <a:srgbClr val="00008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04" name="Line 32"/>
            <p:cNvSpPr/>
            <p:nvPr/>
          </p:nvSpPr>
          <p:spPr>
            <a:xfrm flipH="1">
              <a:off x="1176480" y="4849200"/>
              <a:ext cx="308880" cy="1500840"/>
            </a:xfrm>
            <a:prstGeom prst="line">
              <a:avLst/>
            </a:prstGeom>
            <a:ln w="38160">
              <a:solidFill>
                <a:srgbClr val="00008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05" name="Line 33"/>
            <p:cNvSpPr/>
            <p:nvPr/>
          </p:nvSpPr>
          <p:spPr>
            <a:xfrm>
              <a:off x="1453680" y="4845600"/>
              <a:ext cx="115200" cy="944280"/>
            </a:xfrm>
            <a:prstGeom prst="line">
              <a:avLst/>
            </a:prstGeom>
            <a:ln w="38160">
              <a:solidFill>
                <a:srgbClr val="00008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06" name="Line 34"/>
            <p:cNvSpPr/>
            <p:nvPr/>
          </p:nvSpPr>
          <p:spPr>
            <a:xfrm>
              <a:off x="1513080" y="4811040"/>
              <a:ext cx="502560" cy="864000"/>
            </a:xfrm>
            <a:prstGeom prst="line">
              <a:avLst/>
            </a:prstGeom>
            <a:ln w="38160">
              <a:solidFill>
                <a:srgbClr val="00008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07" name="Line 35"/>
            <p:cNvSpPr/>
            <p:nvPr/>
          </p:nvSpPr>
          <p:spPr>
            <a:xfrm flipH="1">
              <a:off x="1180080" y="4811040"/>
              <a:ext cx="333000" cy="626760"/>
            </a:xfrm>
            <a:prstGeom prst="line">
              <a:avLst/>
            </a:prstGeom>
            <a:ln w="38160">
              <a:solidFill>
                <a:srgbClr val="00008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08" name="Line 36"/>
            <p:cNvSpPr/>
            <p:nvPr/>
          </p:nvSpPr>
          <p:spPr>
            <a:xfrm flipV="1">
              <a:off x="2233080" y="1008720"/>
              <a:ext cx="642960" cy="1246320"/>
            </a:xfrm>
            <a:prstGeom prst="line">
              <a:avLst/>
            </a:prstGeom>
            <a:ln w="38160">
              <a:solidFill>
                <a:srgbClr val="00008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09" name="Line 37"/>
            <p:cNvSpPr/>
            <p:nvPr/>
          </p:nvSpPr>
          <p:spPr>
            <a:xfrm flipV="1">
              <a:off x="2334240" y="1680840"/>
              <a:ext cx="467280" cy="572760"/>
            </a:xfrm>
            <a:prstGeom prst="line">
              <a:avLst/>
            </a:prstGeom>
            <a:ln w="38160">
              <a:solidFill>
                <a:srgbClr val="00008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10" name="Line 38"/>
            <p:cNvSpPr/>
            <p:nvPr/>
          </p:nvSpPr>
          <p:spPr>
            <a:xfrm flipV="1">
              <a:off x="2307240" y="1400760"/>
              <a:ext cx="568800" cy="864360"/>
            </a:xfrm>
            <a:prstGeom prst="line">
              <a:avLst/>
            </a:prstGeom>
            <a:ln w="38160">
              <a:solidFill>
                <a:srgbClr val="00008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11" name="Line 39"/>
            <p:cNvSpPr/>
            <p:nvPr/>
          </p:nvSpPr>
          <p:spPr>
            <a:xfrm flipH="1" flipV="1">
              <a:off x="2222640" y="1680840"/>
              <a:ext cx="42840" cy="594000"/>
            </a:xfrm>
            <a:prstGeom prst="line">
              <a:avLst/>
            </a:prstGeom>
            <a:ln w="38160">
              <a:solidFill>
                <a:srgbClr val="00008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12" name="Line 40"/>
            <p:cNvSpPr/>
            <p:nvPr/>
          </p:nvSpPr>
          <p:spPr>
            <a:xfrm flipV="1">
              <a:off x="2297520" y="1230120"/>
              <a:ext cx="189360" cy="1009440"/>
            </a:xfrm>
            <a:prstGeom prst="line">
              <a:avLst/>
            </a:prstGeom>
            <a:ln w="38160">
              <a:solidFill>
                <a:srgbClr val="00008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</p:grpSp>
    </p:spTree>
  </p:cSld>
  <p:timing>
    <p:tnLst>
      <p:par>
        <p:cTn id="67" dur="indefinite" restart="never" nodeType="tmRoot">
          <p:childTnLst>
            <p:seq>
              <p:cTn id="68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3" name="TextShape 1"/>
          <p:cNvSpPr txBox="1"/>
          <p:nvPr/>
        </p:nvSpPr>
        <p:spPr>
          <a:xfrm>
            <a:off x="0" y="-34920"/>
            <a:ext cx="10069560" cy="125640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Fragmentations from </a:t>
            </a:r>
            <a:r>
              <a:rPr b="0" lang="en-US" sz="4400" spc="-1" strike="noStrike">
                <a:latin typeface="Times New Roman"/>
                <a:ea typeface="Times New Roman"/>
              </a:rPr>
              <a:t>γ</a:t>
            </a:r>
            <a:r>
              <a:rPr b="0" lang="en-US" sz="4400" spc="-1" strike="noStrike">
                <a:latin typeface="Arial"/>
                <a:ea typeface="Times New Roman"/>
              </a:rPr>
              <a:t>-hadron correlations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714" name="TextShape 2"/>
          <p:cNvSpPr txBox="1"/>
          <p:nvPr/>
        </p:nvSpPr>
        <p:spPr>
          <a:xfrm>
            <a:off x="2303640" y="5929920"/>
            <a:ext cx="6095880" cy="112248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>
            <a:normAutofit/>
          </a:bodyPr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Enhancement at low z</a:t>
            </a:r>
            <a:endParaRPr b="0" lang="en-US" sz="32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Slight suppression at high z</a:t>
            </a:r>
            <a:endParaRPr b="0" lang="en-US" sz="3200" spc="-1" strike="noStrike">
              <a:latin typeface="Arial"/>
            </a:endParaRPr>
          </a:p>
        </p:txBody>
      </p:sp>
      <p:grpSp>
        <p:nvGrpSpPr>
          <p:cNvPr id="715" name="Group 3"/>
          <p:cNvGrpSpPr/>
          <p:nvPr/>
        </p:nvGrpSpPr>
        <p:grpSpPr>
          <a:xfrm>
            <a:off x="3014280" y="1159560"/>
            <a:ext cx="5899320" cy="4735800"/>
            <a:chOff x="3014280" y="1159560"/>
            <a:chExt cx="5899320" cy="4735800"/>
          </a:xfrm>
        </p:grpSpPr>
        <p:pic>
          <p:nvPicPr>
            <p:cNvPr id="716" name="" descr=""/>
            <p:cNvPicPr/>
            <p:nvPr/>
          </p:nvPicPr>
          <p:blipFill>
            <a:blip r:embed="rId1"/>
            <a:stretch/>
          </p:blipFill>
          <p:spPr>
            <a:xfrm>
              <a:off x="3014280" y="1780560"/>
              <a:ext cx="5449680" cy="4114800"/>
            </a:xfrm>
            <a:prstGeom prst="rect">
              <a:avLst/>
            </a:prstGeom>
            <a:ln>
              <a:noFill/>
            </a:ln>
          </p:spPr>
        </p:pic>
        <p:sp>
          <p:nvSpPr>
            <p:cNvPr id="717" name="TextShape 4"/>
            <p:cNvSpPr txBox="1"/>
            <p:nvPr/>
          </p:nvSpPr>
          <p:spPr>
            <a:xfrm>
              <a:off x="5443920" y="1159560"/>
              <a:ext cx="1512720" cy="66348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r>
                <a:rPr b="1" lang="en-US" sz="2000" spc="-1" strike="noStrike">
                  <a:latin typeface="Arial"/>
                </a:rPr>
                <a:t>z=</a:t>
              </a:r>
              <a:r>
                <a:rPr b="1" lang="en-US" sz="2000" spc="-1" strike="noStrike">
                  <a:solidFill>
                    <a:srgbClr val="ff0000"/>
                  </a:solidFill>
                  <a:latin typeface="Arial"/>
                </a:rPr>
                <a:t>p</a:t>
              </a:r>
              <a:r>
                <a:rPr b="1" lang="en-US" sz="2000" spc="-1" strike="noStrike" baseline="-101000">
                  <a:solidFill>
                    <a:srgbClr val="ff0000"/>
                  </a:solidFill>
                  <a:latin typeface="Arial"/>
                </a:rPr>
                <a:t>T</a:t>
              </a:r>
              <a:r>
                <a:rPr b="1" lang="en-US" sz="2000" spc="-1" strike="noStrike">
                  <a:latin typeface="Arial"/>
                </a:rPr>
                <a:t>/</a:t>
              </a:r>
              <a:r>
                <a:rPr b="1" lang="en-US" sz="2000" spc="-1" strike="noStrike">
                  <a:solidFill>
                    <a:srgbClr val="0000ff"/>
                  </a:solidFill>
                  <a:latin typeface="Arial"/>
                </a:rPr>
                <a:t>E</a:t>
              </a:r>
              <a:r>
                <a:rPr b="1" lang="en-US" sz="2000" spc="-1" strike="noStrike" baseline="-101000">
                  <a:solidFill>
                    <a:srgbClr val="0000ff"/>
                  </a:solidFill>
                  <a:latin typeface="Arial"/>
                  <a:ea typeface="Arial"/>
                </a:rPr>
                <a:t>γ</a:t>
              </a:r>
              <a:endParaRPr b="0" lang="en-US" sz="2000" spc="-1" strike="noStrike">
                <a:latin typeface="Arial"/>
              </a:endParaRPr>
            </a:p>
          </p:txBody>
        </p:sp>
        <p:sp>
          <p:nvSpPr>
            <p:cNvPr id="718" name="TextShape 5"/>
            <p:cNvSpPr txBox="1"/>
            <p:nvPr/>
          </p:nvSpPr>
          <p:spPr>
            <a:xfrm>
              <a:off x="8035920" y="1519920"/>
              <a:ext cx="877680" cy="30528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r>
                <a:rPr b="1" lang="en-US" sz="1500" spc="-1" strike="noStrike">
                  <a:latin typeface="Arial"/>
                </a:rPr>
                <a:t>0.08</a:t>
              </a:r>
              <a:endParaRPr b="0" lang="en-US" sz="1500" spc="-1" strike="noStrike">
                <a:latin typeface="Arial"/>
              </a:endParaRPr>
            </a:p>
          </p:txBody>
        </p:sp>
        <p:sp>
          <p:nvSpPr>
            <p:cNvPr id="719" name="TextShape 6"/>
            <p:cNvSpPr txBox="1"/>
            <p:nvPr/>
          </p:nvSpPr>
          <p:spPr>
            <a:xfrm>
              <a:off x="7279920" y="1519920"/>
              <a:ext cx="877680" cy="30528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r>
                <a:rPr b="1" lang="en-US" sz="1500" spc="-1" strike="noStrike">
                  <a:latin typeface="Arial"/>
                </a:rPr>
                <a:t>0.14</a:t>
              </a:r>
              <a:endParaRPr b="0" lang="en-US" sz="1500" spc="-1" strike="noStrike">
                <a:latin typeface="Arial"/>
              </a:endParaRPr>
            </a:p>
          </p:txBody>
        </p:sp>
        <p:sp>
          <p:nvSpPr>
            <p:cNvPr id="720" name="TextShape 7"/>
            <p:cNvSpPr txBox="1"/>
            <p:nvPr/>
          </p:nvSpPr>
          <p:spPr>
            <a:xfrm>
              <a:off x="6343920" y="1519920"/>
              <a:ext cx="877680" cy="30528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r>
                <a:rPr b="1" lang="en-US" sz="1500" spc="-1" strike="noStrike">
                  <a:latin typeface="Arial"/>
                </a:rPr>
                <a:t>0.22</a:t>
              </a:r>
              <a:endParaRPr b="0" lang="en-US" sz="1500" spc="-1" strike="noStrike">
                <a:latin typeface="Arial"/>
              </a:endParaRPr>
            </a:p>
          </p:txBody>
        </p:sp>
        <p:sp>
          <p:nvSpPr>
            <p:cNvPr id="721" name="TextShape 8"/>
            <p:cNvSpPr txBox="1"/>
            <p:nvPr/>
          </p:nvSpPr>
          <p:spPr>
            <a:xfrm>
              <a:off x="5407920" y="1519920"/>
              <a:ext cx="877680" cy="30528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r>
                <a:rPr b="1" lang="en-US" sz="1500" spc="-1" strike="noStrike">
                  <a:latin typeface="Arial"/>
                </a:rPr>
                <a:t>0.37</a:t>
              </a:r>
              <a:endParaRPr b="0" lang="en-US" sz="1500" spc="-1" strike="noStrike">
                <a:latin typeface="Arial"/>
              </a:endParaRPr>
            </a:p>
          </p:txBody>
        </p:sp>
        <p:sp>
          <p:nvSpPr>
            <p:cNvPr id="722" name="TextShape 9"/>
            <p:cNvSpPr txBox="1"/>
            <p:nvPr/>
          </p:nvSpPr>
          <p:spPr>
            <a:xfrm>
              <a:off x="4435920" y="1519920"/>
              <a:ext cx="877680" cy="30528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r>
                <a:rPr b="1" lang="en-US" sz="1500" spc="-1" strike="noStrike">
                  <a:latin typeface="Arial"/>
                </a:rPr>
                <a:t>0.61</a:t>
              </a:r>
              <a:endParaRPr b="0" lang="en-US" sz="1500" spc="-1" strike="noStrike">
                <a:latin typeface="Arial"/>
              </a:endParaRPr>
            </a:p>
          </p:txBody>
        </p:sp>
        <p:sp>
          <p:nvSpPr>
            <p:cNvPr id="723" name="TextShape 10"/>
            <p:cNvSpPr txBox="1"/>
            <p:nvPr/>
          </p:nvSpPr>
          <p:spPr>
            <a:xfrm>
              <a:off x="3463920" y="1519920"/>
              <a:ext cx="877680" cy="30528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r>
                <a:rPr b="1" lang="en-US" sz="1500" spc="-1" strike="noStrike">
                  <a:latin typeface="Arial"/>
                </a:rPr>
                <a:t>1.00</a:t>
              </a:r>
              <a:endParaRPr b="0" lang="en-US" sz="1500" spc="-1" strike="noStrike">
                <a:latin typeface="Arial"/>
              </a:endParaRPr>
            </a:p>
          </p:txBody>
        </p:sp>
      </p:grpSp>
      <p:grpSp>
        <p:nvGrpSpPr>
          <p:cNvPr id="724" name="Group 11"/>
          <p:cNvGrpSpPr/>
          <p:nvPr/>
        </p:nvGrpSpPr>
        <p:grpSpPr>
          <a:xfrm>
            <a:off x="-2842920" y="1287000"/>
            <a:ext cx="2299320" cy="3026160"/>
            <a:chOff x="-2842920" y="1287000"/>
            <a:chExt cx="2299320" cy="3026160"/>
          </a:xfrm>
        </p:grpSpPr>
        <p:pic>
          <p:nvPicPr>
            <p:cNvPr id="725" name="" descr=""/>
            <p:cNvPicPr/>
            <p:nvPr/>
          </p:nvPicPr>
          <p:blipFill>
            <a:blip r:embed="rId2"/>
            <a:stretch/>
          </p:blipFill>
          <p:spPr>
            <a:xfrm>
              <a:off x="-2246400" y="2712960"/>
              <a:ext cx="1188720" cy="1600200"/>
            </a:xfrm>
            <a:prstGeom prst="rect">
              <a:avLst/>
            </a:prstGeom>
            <a:ln>
              <a:noFill/>
            </a:ln>
          </p:spPr>
        </p:pic>
        <p:grpSp>
          <p:nvGrpSpPr>
            <p:cNvPr id="726" name="Group 12"/>
            <p:cNvGrpSpPr/>
            <p:nvPr/>
          </p:nvGrpSpPr>
          <p:grpSpPr>
            <a:xfrm>
              <a:off x="-2842920" y="1287000"/>
              <a:ext cx="2299320" cy="2863800"/>
              <a:chOff x="-2842920" y="1287000"/>
              <a:chExt cx="2299320" cy="2863800"/>
            </a:xfrm>
          </p:grpSpPr>
          <p:grpSp>
            <p:nvGrpSpPr>
              <p:cNvPr id="727" name="Group 13"/>
              <p:cNvGrpSpPr/>
              <p:nvPr/>
            </p:nvGrpSpPr>
            <p:grpSpPr>
              <a:xfrm>
                <a:off x="-2842920" y="1287000"/>
                <a:ext cx="2299320" cy="2863800"/>
                <a:chOff x="-2842920" y="1287000"/>
                <a:chExt cx="2299320" cy="2863800"/>
              </a:xfrm>
            </p:grpSpPr>
            <p:grpSp>
              <p:nvGrpSpPr>
                <p:cNvPr id="728" name="Group 14"/>
                <p:cNvGrpSpPr/>
                <p:nvPr/>
              </p:nvGrpSpPr>
              <p:grpSpPr>
                <a:xfrm>
                  <a:off x="-2842920" y="3005640"/>
                  <a:ext cx="91440" cy="210240"/>
                  <a:chOff x="-2842920" y="3005640"/>
                  <a:chExt cx="91440" cy="210240"/>
                </a:xfrm>
              </p:grpSpPr>
              <p:sp>
                <p:nvSpPr>
                  <p:cNvPr id="729" name="CustomShape 15"/>
                  <p:cNvSpPr/>
                  <p:nvPr/>
                </p:nvSpPr>
                <p:spPr>
                  <a:xfrm>
                    <a:off x="-2842920" y="3005640"/>
                    <a:ext cx="91440" cy="210240"/>
                  </a:xfrm>
                  <a:prstGeom prst="ellipse">
                    <a:avLst/>
                  </a:prstGeom>
                  <a:solidFill>
                    <a:srgbClr val="000000"/>
                  </a:solidFill>
                  <a:ln w="9360">
                    <a:solidFill>
                      <a:srgbClr val="000000"/>
                    </a:solidFill>
                    <a:miter/>
                  </a:ln>
                </p:spPr>
                <p:style>
                  <a:lnRef idx="0"/>
                  <a:fillRef idx="0"/>
                  <a:effectRef idx="0"/>
                  <a:fontRef idx="minor"/>
                </p:style>
              </p:sp>
            </p:grpSp>
            <p:grpSp>
              <p:nvGrpSpPr>
                <p:cNvPr id="730" name="Group 16"/>
                <p:cNvGrpSpPr/>
                <p:nvPr/>
              </p:nvGrpSpPr>
              <p:grpSpPr>
                <a:xfrm>
                  <a:off x="-635040" y="3160080"/>
                  <a:ext cx="91440" cy="210240"/>
                  <a:chOff x="-635040" y="3160080"/>
                  <a:chExt cx="91440" cy="210240"/>
                </a:xfrm>
              </p:grpSpPr>
              <p:sp>
                <p:nvSpPr>
                  <p:cNvPr id="731" name="CustomShape 17"/>
                  <p:cNvSpPr/>
                  <p:nvPr/>
                </p:nvSpPr>
                <p:spPr>
                  <a:xfrm>
                    <a:off x="-635040" y="3160080"/>
                    <a:ext cx="91440" cy="210240"/>
                  </a:xfrm>
                  <a:prstGeom prst="ellipse">
                    <a:avLst/>
                  </a:prstGeom>
                  <a:solidFill>
                    <a:srgbClr val="000000"/>
                  </a:solidFill>
                  <a:ln w="9360">
                    <a:solidFill>
                      <a:srgbClr val="000000"/>
                    </a:solidFill>
                    <a:miter/>
                  </a:ln>
                </p:spPr>
                <p:style>
                  <a:lnRef idx="0"/>
                  <a:fillRef idx="0"/>
                  <a:effectRef idx="0"/>
                  <a:fontRef idx="minor"/>
                </p:style>
              </p:sp>
            </p:grpSp>
            <p:sp>
              <p:nvSpPr>
                <p:cNvPr id="732" name="CustomShape 18"/>
                <p:cNvSpPr/>
                <p:nvPr/>
              </p:nvSpPr>
              <p:spPr>
                <a:xfrm>
                  <a:off x="-1007280" y="1287000"/>
                  <a:ext cx="210240" cy="210240"/>
                </a:xfrm>
                <a:prstGeom prst="ellipse">
                  <a:avLst/>
                </a:prstGeom>
                <a:solidFill>
                  <a:srgbClr val="000000"/>
                </a:solidFill>
                <a:ln w="9360">
                  <a:solidFill>
                    <a:srgbClr val="000000"/>
                  </a:solidFill>
                  <a:miter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sp>
              <p:nvSpPr>
                <p:cNvPr id="733" name="CustomShape 19"/>
                <p:cNvSpPr/>
                <p:nvPr/>
              </p:nvSpPr>
              <p:spPr>
                <a:xfrm>
                  <a:off x="-1802880" y="3940560"/>
                  <a:ext cx="210240" cy="210240"/>
                </a:xfrm>
                <a:prstGeom prst="ellipse">
                  <a:avLst/>
                </a:prstGeom>
                <a:solidFill>
                  <a:srgbClr val="000000"/>
                </a:solidFill>
                <a:ln w="9360">
                  <a:solidFill>
                    <a:srgbClr val="000000"/>
                  </a:solidFill>
                  <a:miter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</p:grpSp>
          <p:grpSp>
            <p:nvGrpSpPr>
              <p:cNvPr id="734" name="Group 20"/>
              <p:cNvGrpSpPr/>
              <p:nvPr/>
            </p:nvGrpSpPr>
            <p:grpSpPr>
              <a:xfrm>
                <a:off x="-2685960" y="1527840"/>
                <a:ext cx="2008080" cy="2484000"/>
                <a:chOff x="-2685960" y="1527840"/>
                <a:chExt cx="2008080" cy="2484000"/>
              </a:xfrm>
            </p:grpSpPr>
            <p:sp>
              <p:nvSpPr>
                <p:cNvPr id="735" name="Line 21"/>
                <p:cNvSpPr/>
                <p:nvPr/>
              </p:nvSpPr>
              <p:spPr>
                <a:xfrm>
                  <a:off x="-2685960" y="3128400"/>
                  <a:ext cx="914400" cy="0"/>
                </a:xfrm>
                <a:prstGeom prst="line">
                  <a:avLst/>
                </a:prstGeom>
                <a:ln w="38160">
                  <a:solidFill>
                    <a:srgbClr val="000000"/>
                  </a:solidFill>
                  <a:miter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sp>
              <p:nvSpPr>
                <p:cNvPr id="736" name="Line 22"/>
                <p:cNvSpPr/>
                <p:nvPr/>
              </p:nvSpPr>
              <p:spPr>
                <a:xfrm flipV="1">
                  <a:off x="-1729080" y="1527840"/>
                  <a:ext cx="762120" cy="1600200"/>
                </a:xfrm>
                <a:prstGeom prst="line">
                  <a:avLst/>
                </a:prstGeom>
                <a:ln w="38160">
                  <a:solidFill>
                    <a:srgbClr val="000000"/>
                  </a:solidFill>
                  <a:miter/>
                  <a:tailEnd len="med" type="triangle" w="med"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grpSp>
              <p:nvGrpSpPr>
                <p:cNvPr id="737" name="Group 23"/>
                <p:cNvGrpSpPr/>
                <p:nvPr/>
              </p:nvGrpSpPr>
              <p:grpSpPr>
                <a:xfrm>
                  <a:off x="-1781280" y="3280680"/>
                  <a:ext cx="1103400" cy="731160"/>
                  <a:chOff x="-1781280" y="3280680"/>
                  <a:chExt cx="1103400" cy="731160"/>
                </a:xfrm>
              </p:grpSpPr>
              <p:sp>
                <p:nvSpPr>
                  <p:cNvPr id="738" name="Line 24"/>
                  <p:cNvSpPr/>
                  <p:nvPr/>
                </p:nvSpPr>
                <p:spPr>
                  <a:xfrm flipH="1">
                    <a:off x="-1500840" y="3280680"/>
                    <a:ext cx="822960" cy="0"/>
                  </a:xfrm>
                  <a:prstGeom prst="line">
                    <a:avLst/>
                  </a:prstGeom>
                  <a:ln w="38160">
                    <a:solidFill>
                      <a:srgbClr val="000000"/>
                    </a:solidFill>
                    <a:miter/>
                  </a:ln>
                </p:spPr>
                <p:style>
                  <a:lnRef idx="0"/>
                  <a:fillRef idx="0"/>
                  <a:effectRef idx="0"/>
                  <a:fontRef idx="minor"/>
                </p:style>
              </p:sp>
              <p:sp>
                <p:nvSpPr>
                  <p:cNvPr id="739" name="Freeform 25"/>
                  <p:cNvSpPr/>
                  <p:nvPr/>
                </p:nvSpPr>
                <p:spPr>
                  <a:xfrm>
                    <a:off x="-1954080" y="3278520"/>
                    <a:ext cx="585000" cy="733680"/>
                  </a:xfrm>
                  <a:custGeom>
                    <a:avLst/>
                    <a:gdLst/>
                    <a:ahLst/>
                    <a:rect l="0" t="0" r="r" b="b"/>
                    <a:pathLst>
                      <a:path w="1625" h="2038">
                        <a:moveTo>
                          <a:pt x="1279" y="7"/>
                        </a:moveTo>
                        <a:cubicBezTo>
                          <a:pt x="727" y="0"/>
                          <a:pt x="1328" y="530"/>
                          <a:pt x="998" y="650"/>
                        </a:cubicBezTo>
                        <a:cubicBezTo>
                          <a:pt x="175" y="948"/>
                          <a:pt x="1624" y="1034"/>
                          <a:pt x="765" y="1266"/>
                        </a:cubicBezTo>
                        <a:cubicBezTo>
                          <a:pt x="0" y="1476"/>
                          <a:pt x="1016" y="1362"/>
                          <a:pt x="1023" y="1625"/>
                        </a:cubicBezTo>
                        <a:lnTo>
                          <a:pt x="741" y="1779"/>
                        </a:lnTo>
                        <a:lnTo>
                          <a:pt x="844" y="2037"/>
                        </a:lnTo>
                        <a:lnTo>
                          <a:pt x="844" y="2012"/>
                        </a:lnTo>
                      </a:path>
                    </a:pathLst>
                  </a:custGeom>
                  <a:ln w="36720">
                    <a:solidFill>
                      <a:srgbClr val="000000"/>
                    </a:solidFill>
                    <a:round/>
                  </a:ln>
                </p:spPr>
              </p:sp>
            </p:grpSp>
            <p:sp>
              <p:nvSpPr>
                <p:cNvPr id="740" name="CustomShape 26"/>
                <p:cNvSpPr/>
                <p:nvPr/>
              </p:nvSpPr>
              <p:spPr>
                <a:xfrm>
                  <a:off x="-1957680" y="2899800"/>
                  <a:ext cx="685800" cy="533520"/>
                </a:xfrm>
                <a:custGeom>
                  <a:avLst/>
                  <a:gdLst/>
                  <a:ahLst/>
                  <a:rect l="l" t="t" r="r" b="b"/>
                  <a:pathLst>
                    <a:path w="21600" h="21600">
                      <a:moveTo>
                        <a:pt x="11464" y="4340"/>
                      </a:moveTo>
                      <a:lnTo>
                        <a:pt x="9722" y="1887"/>
                      </a:lnTo>
                      <a:lnTo>
                        <a:pt x="8548" y="6383"/>
                      </a:lnTo>
                      <a:lnTo>
                        <a:pt x="4503" y="3626"/>
                      </a:lnTo>
                      <a:lnTo>
                        <a:pt x="5373" y="7816"/>
                      </a:lnTo>
                      <a:lnTo>
                        <a:pt x="1174" y="8270"/>
                      </a:lnTo>
                      <a:lnTo>
                        <a:pt x="3934" y="11592"/>
                      </a:lnTo>
                      <a:lnTo>
                        <a:pt x="0" y="12875"/>
                      </a:lnTo>
                      <a:lnTo>
                        <a:pt x="3329" y="15372"/>
                      </a:lnTo>
                      <a:lnTo>
                        <a:pt x="1283" y="17824"/>
                      </a:lnTo>
                      <a:lnTo>
                        <a:pt x="4804" y="18239"/>
                      </a:lnTo>
                      <a:lnTo>
                        <a:pt x="4918" y="21600"/>
                      </a:lnTo>
                      <a:lnTo>
                        <a:pt x="7525" y="18125"/>
                      </a:lnTo>
                      <a:lnTo>
                        <a:pt x="8698" y="19712"/>
                      </a:lnTo>
                      <a:lnTo>
                        <a:pt x="9871" y="17371"/>
                      </a:lnTo>
                      <a:lnTo>
                        <a:pt x="11614" y="18844"/>
                      </a:lnTo>
                      <a:lnTo>
                        <a:pt x="12178" y="15937"/>
                      </a:lnTo>
                      <a:lnTo>
                        <a:pt x="14943" y="17371"/>
                      </a:lnTo>
                      <a:lnTo>
                        <a:pt x="14640" y="14348"/>
                      </a:lnTo>
                      <a:lnTo>
                        <a:pt x="18878" y="15632"/>
                      </a:lnTo>
                      <a:lnTo>
                        <a:pt x="16382" y="12311"/>
                      </a:lnTo>
                      <a:lnTo>
                        <a:pt x="18270" y="11292"/>
                      </a:lnTo>
                      <a:lnTo>
                        <a:pt x="16986" y="9404"/>
                      </a:lnTo>
                      <a:lnTo>
                        <a:pt x="21600" y="6646"/>
                      </a:lnTo>
                      <a:lnTo>
                        <a:pt x="16382" y="6533"/>
                      </a:lnTo>
                      <a:lnTo>
                        <a:pt x="18005" y="3172"/>
                      </a:lnTo>
                      <a:lnTo>
                        <a:pt x="14524" y="5778"/>
                      </a:lnTo>
                      <a:lnTo>
                        <a:pt x="14789" y="0"/>
                      </a:lnTo>
                      <a:lnTo>
                        <a:pt x="11464" y="4340"/>
                      </a:lnTo>
                      <a:close/>
                    </a:path>
                  </a:pathLst>
                </a:custGeom>
                <a:solidFill>
                  <a:srgbClr val="f5fd55"/>
                </a:solidFill>
                <a:ln w="9360">
                  <a:solidFill>
                    <a:srgbClr val="000000"/>
                  </a:solidFill>
                  <a:miter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</p:grpSp>
          <p:sp>
            <p:nvSpPr>
              <p:cNvPr id="741" name="Line 27"/>
              <p:cNvSpPr/>
              <p:nvPr/>
            </p:nvSpPr>
            <p:spPr>
              <a:xfrm>
                <a:off x="-2552760" y="3127320"/>
                <a:ext cx="408240" cy="0"/>
              </a:xfrm>
              <a:prstGeom prst="line">
                <a:avLst/>
              </a:prstGeom>
              <a:ln w="18360">
                <a:solidFill>
                  <a:srgbClr val="000000"/>
                </a:solidFill>
                <a:round/>
                <a:tailEnd len="med" type="triangle" w="med"/>
              </a:ln>
            </p:spPr>
            <p:style>
              <a:lnRef idx="0"/>
              <a:fillRef idx="0"/>
              <a:effectRef idx="0"/>
              <a:fontRef idx="minor"/>
            </p:style>
          </p:sp>
          <p:sp>
            <p:nvSpPr>
              <p:cNvPr id="742" name="Line 28"/>
              <p:cNvSpPr/>
              <p:nvPr/>
            </p:nvSpPr>
            <p:spPr>
              <a:xfrm flipH="1">
                <a:off x="-1177560" y="3265560"/>
                <a:ext cx="408240" cy="0"/>
              </a:xfrm>
              <a:prstGeom prst="line">
                <a:avLst/>
              </a:prstGeom>
              <a:ln w="18360">
                <a:solidFill>
                  <a:srgbClr val="000000"/>
                </a:solidFill>
                <a:round/>
                <a:tailEnd len="med" type="triangle" w="med"/>
              </a:ln>
            </p:spPr>
            <p:style>
              <a:lnRef idx="0"/>
              <a:fillRef idx="0"/>
              <a:effectRef idx="0"/>
              <a:fontRef idx="minor"/>
            </p:style>
          </p:sp>
        </p:grpSp>
      </p:grpSp>
      <p:grpSp>
        <p:nvGrpSpPr>
          <p:cNvPr id="743" name="Group 29"/>
          <p:cNvGrpSpPr/>
          <p:nvPr/>
        </p:nvGrpSpPr>
        <p:grpSpPr>
          <a:xfrm>
            <a:off x="1073880" y="2122560"/>
            <a:ext cx="989640" cy="3057840"/>
            <a:chOff x="1073880" y="2122560"/>
            <a:chExt cx="989640" cy="3057840"/>
          </a:xfrm>
        </p:grpSpPr>
        <p:sp>
          <p:nvSpPr>
            <p:cNvPr id="744" name="Line 30"/>
            <p:cNvSpPr/>
            <p:nvPr/>
          </p:nvSpPr>
          <p:spPr>
            <a:xfrm flipV="1">
              <a:off x="1578960" y="2122560"/>
              <a:ext cx="185760" cy="1697400"/>
            </a:xfrm>
            <a:prstGeom prst="line">
              <a:avLst/>
            </a:prstGeom>
            <a:ln>
              <a:solidFill>
                <a:srgbClr val="000000"/>
              </a:solidFill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45" name="Line 31"/>
            <p:cNvSpPr/>
            <p:nvPr/>
          </p:nvSpPr>
          <p:spPr>
            <a:xfrm flipH="1" flipV="1">
              <a:off x="1428480" y="2215800"/>
              <a:ext cx="165600" cy="1584000"/>
            </a:xfrm>
            <a:prstGeom prst="line">
              <a:avLst/>
            </a:prstGeom>
            <a:ln>
              <a:solidFill>
                <a:srgbClr val="000000"/>
              </a:solidFill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46" name="Line 32"/>
            <p:cNvSpPr/>
            <p:nvPr/>
          </p:nvSpPr>
          <p:spPr>
            <a:xfrm flipV="1">
              <a:off x="1582560" y="2327760"/>
              <a:ext cx="480960" cy="1472400"/>
            </a:xfrm>
            <a:prstGeom prst="line">
              <a:avLst/>
            </a:prstGeom>
            <a:ln>
              <a:solidFill>
                <a:srgbClr val="000000"/>
              </a:solidFill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47" name="Line 33"/>
            <p:cNvSpPr/>
            <p:nvPr/>
          </p:nvSpPr>
          <p:spPr>
            <a:xfrm flipH="1" flipV="1">
              <a:off x="1260720" y="2626560"/>
              <a:ext cx="297360" cy="1193760"/>
            </a:xfrm>
            <a:prstGeom prst="line">
              <a:avLst/>
            </a:prstGeom>
            <a:ln>
              <a:solidFill>
                <a:srgbClr val="000000"/>
              </a:solidFill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48" name="Line 34"/>
            <p:cNvSpPr/>
            <p:nvPr/>
          </p:nvSpPr>
          <p:spPr>
            <a:xfrm flipV="1">
              <a:off x="1576440" y="2757600"/>
              <a:ext cx="1800" cy="1078200"/>
            </a:xfrm>
            <a:prstGeom prst="line">
              <a:avLst/>
            </a:prstGeom>
            <a:ln w="57240">
              <a:solidFill>
                <a:srgbClr val="ff000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49" name="Line 35"/>
            <p:cNvSpPr/>
            <p:nvPr/>
          </p:nvSpPr>
          <p:spPr>
            <a:xfrm flipV="1">
              <a:off x="1595520" y="3037680"/>
              <a:ext cx="150480" cy="799560"/>
            </a:xfrm>
            <a:prstGeom prst="line">
              <a:avLst/>
            </a:prstGeom>
            <a:ln>
              <a:solidFill>
                <a:srgbClr val="000000"/>
              </a:solidFill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50" name="Line 36"/>
            <p:cNvSpPr/>
            <p:nvPr/>
          </p:nvSpPr>
          <p:spPr>
            <a:xfrm flipH="1" flipV="1">
              <a:off x="1428480" y="3018960"/>
              <a:ext cx="127800" cy="815040"/>
            </a:xfrm>
            <a:prstGeom prst="line">
              <a:avLst/>
            </a:prstGeom>
            <a:ln>
              <a:solidFill>
                <a:srgbClr val="000000"/>
              </a:solidFill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pic>
          <p:nvPicPr>
            <p:cNvPr id="751" name="" descr=""/>
            <p:cNvPicPr/>
            <p:nvPr/>
          </p:nvPicPr>
          <p:blipFill>
            <a:blip r:embed="rId3"/>
            <a:stretch/>
          </p:blipFill>
          <p:spPr>
            <a:xfrm rot="16200000">
              <a:off x="894600" y="4357440"/>
              <a:ext cx="1376280" cy="269640"/>
            </a:xfrm>
            <a:prstGeom prst="rect">
              <a:avLst/>
            </a:prstGeom>
            <a:ln>
              <a:noFill/>
            </a:ln>
          </p:spPr>
        </p:pic>
        <p:sp>
          <p:nvSpPr>
            <p:cNvPr id="752" name="Line 37"/>
            <p:cNvSpPr/>
            <p:nvPr/>
          </p:nvSpPr>
          <p:spPr>
            <a:xfrm flipV="1">
              <a:off x="1592280" y="3261600"/>
              <a:ext cx="434160" cy="536400"/>
            </a:xfrm>
            <a:prstGeom prst="line">
              <a:avLst/>
            </a:prstGeom>
            <a:ln>
              <a:solidFill>
                <a:srgbClr val="000000"/>
              </a:solidFill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53" name="Line 38"/>
            <p:cNvSpPr/>
            <p:nvPr/>
          </p:nvSpPr>
          <p:spPr>
            <a:xfrm flipH="1" flipV="1">
              <a:off x="1073880" y="3336480"/>
              <a:ext cx="481320" cy="409680"/>
            </a:xfrm>
            <a:prstGeom prst="line">
              <a:avLst/>
            </a:prstGeom>
            <a:ln>
              <a:solidFill>
                <a:srgbClr val="000000"/>
              </a:solidFill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54" name="Line 39"/>
            <p:cNvSpPr/>
            <p:nvPr/>
          </p:nvSpPr>
          <p:spPr>
            <a:xfrm flipH="1" flipV="1">
              <a:off x="1111320" y="3075120"/>
              <a:ext cx="443880" cy="671040"/>
            </a:xfrm>
            <a:prstGeom prst="line">
              <a:avLst/>
            </a:prstGeom>
            <a:ln>
              <a:solidFill>
                <a:srgbClr val="000000"/>
              </a:solidFill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</p:grpSp>
    </p:spTree>
  </p:cSld>
  <p:timing>
    <p:tnLst>
      <p:par>
        <p:cTn id="69" dur="indefinite" restart="never" nodeType="tmRoot">
          <p:childTnLst>
            <p:seq>
              <p:cTn id="70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5" name="TextShape 1"/>
          <p:cNvSpPr txBox="1"/>
          <p:nvPr/>
        </p:nvSpPr>
        <p:spPr>
          <a:xfrm>
            <a:off x="504000" y="236880"/>
            <a:ext cx="6503400" cy="62676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Modified fragmentation</a:t>
            </a:r>
            <a:endParaRPr b="0" lang="en-US" sz="4400" spc="-1" strike="noStrike">
              <a:latin typeface="Arial"/>
            </a:endParaRPr>
          </a:p>
        </p:txBody>
      </p:sp>
      <p:pic>
        <p:nvPicPr>
          <p:cNvPr id="756" name="" descr=""/>
          <p:cNvPicPr/>
          <p:nvPr/>
        </p:nvPicPr>
        <p:blipFill>
          <a:blip r:embed="rId1"/>
          <a:stretch/>
        </p:blipFill>
        <p:spPr>
          <a:xfrm>
            <a:off x="94320" y="1355760"/>
            <a:ext cx="4332240" cy="2758320"/>
          </a:xfrm>
          <a:prstGeom prst="rect">
            <a:avLst/>
          </a:prstGeom>
          <a:ln>
            <a:noFill/>
          </a:ln>
        </p:spPr>
      </p:pic>
      <p:grpSp>
        <p:nvGrpSpPr>
          <p:cNvPr id="757" name="Group 2"/>
          <p:cNvGrpSpPr/>
          <p:nvPr/>
        </p:nvGrpSpPr>
        <p:grpSpPr>
          <a:xfrm>
            <a:off x="4513680" y="1855080"/>
            <a:ext cx="914400" cy="1161360"/>
            <a:chOff x="4513680" y="1855080"/>
            <a:chExt cx="914400" cy="1161360"/>
          </a:xfrm>
        </p:grpSpPr>
        <p:sp>
          <p:nvSpPr>
            <p:cNvPr id="758" name="CustomShape 3"/>
            <p:cNvSpPr/>
            <p:nvPr/>
          </p:nvSpPr>
          <p:spPr>
            <a:xfrm>
              <a:off x="4513680" y="1855080"/>
              <a:ext cx="914400" cy="298080"/>
            </a:xfrm>
            <a:prstGeom prst="ellipse">
              <a:avLst/>
            </a:prstGeom>
            <a:solidFill>
              <a:srgbClr val="0000ff">
                <a:alpha val="50000"/>
              </a:srgbClr>
            </a:solidFill>
            <a:ln>
              <a:solidFill>
                <a:srgbClr val="0000ff"/>
              </a:solidFill>
            </a:ln>
          </p:spPr>
          <p:style>
            <a:lnRef idx="0"/>
            <a:fillRef idx="0"/>
            <a:effectRef idx="0"/>
            <a:fontRef idx="minor"/>
          </p:style>
        </p:sp>
        <p:cxnSp>
          <p:nvCxnSpPr>
            <p:cNvPr id="759" name="Line 4"/>
            <p:cNvCxnSpPr>
              <a:stCxn id="758" idx="2"/>
            </p:cNvCxnSpPr>
            <p:nvPr/>
          </p:nvCxnSpPr>
          <p:spPr>
            <a:xfrm>
              <a:off x="4513680" y="2004120"/>
              <a:ext cx="447120" cy="1001880"/>
            </a:xfrm>
            <a:prstGeom prst="straightConnector1">
              <a:avLst/>
            </a:prstGeom>
            <a:ln>
              <a:solidFill>
                <a:srgbClr val="000000"/>
              </a:solidFill>
            </a:ln>
          </p:spPr>
        </p:cxnSp>
        <p:cxnSp>
          <p:nvCxnSpPr>
            <p:cNvPr id="760" name="Line 5"/>
            <p:cNvCxnSpPr>
              <a:stCxn id="758" idx="6"/>
              <a:endCxn id="759" idx="2"/>
            </p:cNvCxnSpPr>
            <p:nvPr/>
          </p:nvCxnSpPr>
          <p:spPr>
            <a:xfrm flipH="1">
              <a:off x="4960440" y="2004120"/>
              <a:ext cx="468000" cy="1001880"/>
            </a:xfrm>
            <a:prstGeom prst="straightConnector1">
              <a:avLst/>
            </a:prstGeom>
            <a:ln>
              <a:solidFill>
                <a:srgbClr val="000000"/>
              </a:solidFill>
            </a:ln>
          </p:spPr>
        </p:cxnSp>
        <p:sp>
          <p:nvSpPr>
            <p:cNvPr id="761" name="Line 6"/>
            <p:cNvSpPr/>
            <p:nvPr/>
          </p:nvSpPr>
          <p:spPr>
            <a:xfrm flipV="1">
              <a:off x="4960440" y="1942560"/>
              <a:ext cx="116280" cy="1063080"/>
            </a:xfrm>
            <a:prstGeom prst="line">
              <a:avLst/>
            </a:prstGeom>
            <a:ln>
              <a:solidFill>
                <a:srgbClr val="000000"/>
              </a:solidFill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62" name="Line 7"/>
            <p:cNvSpPr/>
            <p:nvPr/>
          </p:nvSpPr>
          <p:spPr>
            <a:xfrm flipH="1" flipV="1">
              <a:off x="4866480" y="2000880"/>
              <a:ext cx="103680" cy="992160"/>
            </a:xfrm>
            <a:prstGeom prst="line">
              <a:avLst/>
            </a:prstGeom>
            <a:ln>
              <a:solidFill>
                <a:srgbClr val="000000"/>
              </a:solidFill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63" name="Line 8"/>
            <p:cNvSpPr/>
            <p:nvPr/>
          </p:nvSpPr>
          <p:spPr>
            <a:xfrm flipV="1">
              <a:off x="4962600" y="2071080"/>
              <a:ext cx="300600" cy="922320"/>
            </a:xfrm>
            <a:prstGeom prst="line">
              <a:avLst/>
            </a:prstGeom>
            <a:ln>
              <a:solidFill>
                <a:srgbClr val="000000"/>
              </a:solidFill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64" name="Line 9"/>
            <p:cNvSpPr/>
            <p:nvPr/>
          </p:nvSpPr>
          <p:spPr>
            <a:xfrm flipH="1" flipV="1">
              <a:off x="4761360" y="2258280"/>
              <a:ext cx="185760" cy="747720"/>
            </a:xfrm>
            <a:prstGeom prst="line">
              <a:avLst/>
            </a:prstGeom>
            <a:ln>
              <a:solidFill>
                <a:srgbClr val="000000"/>
              </a:solidFill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65" name="Line 10"/>
            <p:cNvSpPr/>
            <p:nvPr/>
          </p:nvSpPr>
          <p:spPr>
            <a:xfrm flipV="1">
              <a:off x="4959000" y="2340360"/>
              <a:ext cx="1080" cy="675360"/>
            </a:xfrm>
            <a:prstGeom prst="line">
              <a:avLst/>
            </a:prstGeom>
            <a:ln w="57240">
              <a:solidFill>
                <a:srgbClr val="ff000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66" name="Line 11"/>
            <p:cNvSpPr/>
            <p:nvPr/>
          </p:nvSpPr>
          <p:spPr>
            <a:xfrm flipV="1">
              <a:off x="4970880" y="2515680"/>
              <a:ext cx="93960" cy="500760"/>
            </a:xfrm>
            <a:prstGeom prst="line">
              <a:avLst/>
            </a:prstGeom>
            <a:ln>
              <a:solidFill>
                <a:srgbClr val="000000"/>
              </a:solidFill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67" name="Line 12"/>
            <p:cNvSpPr/>
            <p:nvPr/>
          </p:nvSpPr>
          <p:spPr>
            <a:xfrm flipH="1" flipV="1">
              <a:off x="4866480" y="2503800"/>
              <a:ext cx="79920" cy="510480"/>
            </a:xfrm>
            <a:prstGeom prst="line">
              <a:avLst/>
            </a:prstGeom>
            <a:ln>
              <a:solidFill>
                <a:srgbClr val="000000"/>
              </a:solidFill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68" name="Line 13"/>
            <p:cNvSpPr/>
            <p:nvPr/>
          </p:nvSpPr>
          <p:spPr>
            <a:xfrm flipV="1">
              <a:off x="4968720" y="2656080"/>
              <a:ext cx="271440" cy="335880"/>
            </a:xfrm>
            <a:prstGeom prst="line">
              <a:avLst/>
            </a:prstGeom>
            <a:ln>
              <a:solidFill>
                <a:srgbClr val="000000"/>
              </a:solidFill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69" name="Line 14"/>
            <p:cNvSpPr/>
            <p:nvPr/>
          </p:nvSpPr>
          <p:spPr>
            <a:xfrm flipH="1" flipV="1">
              <a:off x="4644720" y="2702880"/>
              <a:ext cx="300960" cy="256680"/>
            </a:xfrm>
            <a:prstGeom prst="line">
              <a:avLst/>
            </a:prstGeom>
            <a:ln>
              <a:solidFill>
                <a:srgbClr val="000000"/>
              </a:solidFill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70" name="Line 15"/>
            <p:cNvSpPr/>
            <p:nvPr/>
          </p:nvSpPr>
          <p:spPr>
            <a:xfrm flipH="1" flipV="1">
              <a:off x="4668120" y="2539080"/>
              <a:ext cx="277560" cy="420120"/>
            </a:xfrm>
            <a:prstGeom prst="line">
              <a:avLst/>
            </a:prstGeom>
            <a:ln>
              <a:solidFill>
                <a:srgbClr val="000000"/>
              </a:solidFill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771" name="TextShape 16"/>
          <p:cNvSpPr txBox="1"/>
          <p:nvPr/>
        </p:nvSpPr>
        <p:spPr>
          <a:xfrm>
            <a:off x="2068560" y="4143960"/>
            <a:ext cx="1025280" cy="46044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1" lang="en-US" sz="2000" spc="-1" strike="noStrike">
                <a:latin typeface="Arial"/>
              </a:rPr>
              <a:t>z=</a:t>
            </a:r>
            <a:r>
              <a:rPr b="1" lang="en-US" sz="2000" spc="-1" strike="noStrike">
                <a:solidFill>
                  <a:srgbClr val="ff0000"/>
                </a:solidFill>
                <a:latin typeface="Arial"/>
              </a:rPr>
              <a:t>p</a:t>
            </a:r>
            <a:r>
              <a:rPr b="1" lang="en-US" sz="2000" spc="-1" strike="noStrike" baseline="-101000">
                <a:solidFill>
                  <a:srgbClr val="ff0000"/>
                </a:solidFill>
                <a:latin typeface="Arial"/>
              </a:rPr>
              <a:t>T</a:t>
            </a:r>
            <a:r>
              <a:rPr b="1" lang="en-US" sz="2000" spc="-1" strike="noStrike">
                <a:latin typeface="Arial"/>
              </a:rPr>
              <a:t>/</a:t>
            </a:r>
            <a:r>
              <a:rPr b="1" lang="en-US" sz="2000" spc="-1" strike="noStrike">
                <a:solidFill>
                  <a:srgbClr val="0000ff"/>
                </a:solidFill>
                <a:latin typeface="Arial"/>
              </a:rPr>
              <a:t>E</a:t>
            </a:r>
            <a:r>
              <a:rPr b="1" lang="en-US" sz="2000" spc="-1" strike="noStrike" baseline="-101000">
                <a:solidFill>
                  <a:srgbClr val="0000ff"/>
                </a:solidFill>
                <a:latin typeface="Arial"/>
                <a:ea typeface="Arial"/>
              </a:rPr>
              <a:t>γ</a:t>
            </a:r>
            <a:endParaRPr b="0" lang="en-US" sz="2000" spc="-1" strike="noStrike">
              <a:latin typeface="Arial"/>
            </a:endParaRPr>
          </a:p>
        </p:txBody>
      </p:sp>
      <p:sp>
        <p:nvSpPr>
          <p:cNvPr id="772" name="TextShape 17"/>
          <p:cNvSpPr txBox="1"/>
          <p:nvPr/>
        </p:nvSpPr>
        <p:spPr>
          <a:xfrm>
            <a:off x="118800" y="940320"/>
            <a:ext cx="4269240" cy="37692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1" lang="en-US" sz="2000" spc="-1" strike="noStrike">
                <a:latin typeface="Arial"/>
              </a:rPr>
              <a:t>Fragmentation functions with jets</a:t>
            </a:r>
            <a:endParaRPr b="0" lang="en-US" sz="2000" spc="-1" strike="noStrike">
              <a:latin typeface="Arial"/>
            </a:endParaRPr>
          </a:p>
        </p:txBody>
      </p:sp>
      <p:grpSp>
        <p:nvGrpSpPr>
          <p:cNvPr id="773" name="Group 18"/>
          <p:cNvGrpSpPr/>
          <p:nvPr/>
        </p:nvGrpSpPr>
        <p:grpSpPr>
          <a:xfrm>
            <a:off x="4547880" y="3016440"/>
            <a:ext cx="5378040" cy="5564160"/>
            <a:chOff x="4547880" y="3016440"/>
            <a:chExt cx="5378040" cy="5564160"/>
          </a:xfrm>
        </p:grpSpPr>
        <p:grpSp>
          <p:nvGrpSpPr>
            <p:cNvPr id="774" name="Group 19"/>
            <p:cNvGrpSpPr/>
            <p:nvPr/>
          </p:nvGrpSpPr>
          <p:grpSpPr>
            <a:xfrm>
              <a:off x="4970880" y="3016440"/>
              <a:ext cx="4955040" cy="3845520"/>
              <a:chOff x="4970880" y="3016440"/>
              <a:chExt cx="4955040" cy="3845520"/>
            </a:xfrm>
          </p:grpSpPr>
          <p:grpSp>
            <p:nvGrpSpPr>
              <p:cNvPr id="775" name="Group 20"/>
              <p:cNvGrpSpPr/>
              <p:nvPr/>
            </p:nvGrpSpPr>
            <p:grpSpPr>
              <a:xfrm>
                <a:off x="4970880" y="3016440"/>
                <a:ext cx="4955040" cy="3845520"/>
                <a:chOff x="4970880" y="3016440"/>
                <a:chExt cx="4955040" cy="3845520"/>
              </a:xfrm>
            </p:grpSpPr>
            <p:pic>
              <p:nvPicPr>
                <p:cNvPr id="776" name="" descr=""/>
                <p:cNvPicPr/>
                <p:nvPr/>
              </p:nvPicPr>
              <p:blipFill>
                <a:blip r:embed="rId2"/>
                <a:stretch/>
              </p:blipFill>
              <p:spPr>
                <a:xfrm>
                  <a:off x="4970880" y="3661560"/>
                  <a:ext cx="4955040" cy="3200400"/>
                </a:xfrm>
                <a:prstGeom prst="rect">
                  <a:avLst/>
                </a:prstGeom>
                <a:ln>
                  <a:noFill/>
                </a:ln>
              </p:spPr>
            </p:pic>
            <p:sp>
              <p:nvSpPr>
                <p:cNvPr id="777" name="TextShape 21"/>
                <p:cNvSpPr txBox="1"/>
                <p:nvPr/>
              </p:nvSpPr>
              <p:spPr>
                <a:xfrm>
                  <a:off x="7948080" y="5519160"/>
                  <a:ext cx="1918800" cy="950040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lIns="90000" rIns="90000" tIns="45000" bIns="45000"/>
                <a:p>
                  <a:pPr algn="r"/>
                  <a:r>
                    <a:rPr b="1" lang="en-US" sz="1500" spc="-1" strike="noStrike">
                      <a:latin typeface="Arial"/>
                    </a:rPr>
                    <a:t>Kolja Kauder, RHIC/AGS </a:t>
                  </a:r>
                  <a:br/>
                  <a:r>
                    <a:rPr b="1" lang="en-US" sz="1500" spc="-1" strike="noStrike">
                      <a:latin typeface="Arial"/>
                    </a:rPr>
                    <a:t>User's Meeting 2016</a:t>
                  </a:r>
                  <a:endParaRPr b="0" lang="en-US" sz="1500" spc="-1" strike="noStrike">
                    <a:latin typeface="Arial"/>
                  </a:endParaRPr>
                </a:p>
              </p:txBody>
            </p:sp>
            <p:sp>
              <p:nvSpPr>
                <p:cNvPr id="778" name="TextShape 22"/>
                <p:cNvSpPr txBox="1"/>
                <p:nvPr/>
              </p:nvSpPr>
              <p:spPr>
                <a:xfrm>
                  <a:off x="7171560" y="3016440"/>
                  <a:ext cx="2454120" cy="1140120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lIns="90000" rIns="90000" tIns="45000" bIns="45000"/>
                <a:p>
                  <a:endParaRPr b="0" lang="en-US" sz="1800" spc="-1" strike="noStrike">
                    <a:latin typeface="Arial"/>
                  </a:endParaRPr>
                </a:p>
                <a:p>
                  <a:r>
                    <a:rPr b="0" lang="en-US" sz="1500" spc="-1" strike="noStrike">
                      <a:latin typeface="Arial"/>
                      <a:hlinkClick r:id="rId3"/>
                    </a:rPr>
                    <a:t>arXiv:1609.03878</a:t>
                  </a:r>
                  <a:r>
                    <a:rPr b="0" lang="en-US" sz="1500" spc="-1" strike="noStrike">
                      <a:latin typeface="Arial"/>
                    </a:rPr>
                    <a:t> </a:t>
                  </a:r>
                  <a:endParaRPr b="0" lang="en-US" sz="1500" spc="-1" strike="noStrike">
                    <a:latin typeface="Arial"/>
                  </a:endParaRPr>
                </a:p>
                <a:p>
                  <a:endParaRPr b="0" lang="en-US" sz="1500" spc="-1" strike="noStrike">
                    <a:latin typeface="Arial"/>
                  </a:endParaRPr>
                </a:p>
              </p:txBody>
            </p:sp>
          </p:grpSp>
          <p:sp>
            <p:nvSpPr>
              <p:cNvPr id="779" name="CustomShape 23"/>
              <p:cNvSpPr/>
              <p:nvPr/>
            </p:nvSpPr>
            <p:spPr>
              <a:xfrm>
                <a:off x="5060880" y="4615560"/>
                <a:ext cx="1221480" cy="1063080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</p:spPr>
            <p:style>
              <a:lnRef idx="0"/>
              <a:fillRef idx="0"/>
              <a:effectRef idx="0"/>
              <a:fontRef idx="minor"/>
            </p:style>
          </p:sp>
          <p:sp>
            <p:nvSpPr>
              <p:cNvPr id="780" name="TextShape 24"/>
              <p:cNvSpPr txBox="1"/>
              <p:nvPr/>
            </p:nvSpPr>
            <p:spPr>
              <a:xfrm>
                <a:off x="6589800" y="5371920"/>
                <a:ext cx="2086560" cy="831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lIns="90000" rIns="90000" tIns="45000" bIns="45000"/>
              <a:p>
                <a:r>
                  <a:rPr b="0" lang="en-US" sz="1100" spc="-1" strike="noStrike">
                    <a:latin typeface="Arial"/>
                  </a:rPr>
                  <a:t>Sys. Uncertainties:</a:t>
                </a:r>
                <a:endParaRPr b="0" lang="en-US" sz="1100" spc="-1" strike="noStrike">
                  <a:latin typeface="Arial"/>
                </a:endParaRPr>
              </a:p>
              <a:p>
                <a:r>
                  <a:rPr b="0" lang="en-US" sz="1100" spc="-1" strike="noStrike">
                    <a:latin typeface="Arial"/>
                  </a:rPr>
                  <a:t>Tracking:6%</a:t>
                </a:r>
                <a:endParaRPr b="0" lang="en-US" sz="1100" spc="-1" strike="noStrike">
                  <a:latin typeface="Arial"/>
                </a:endParaRPr>
              </a:p>
              <a:p>
                <a:r>
                  <a:rPr b="0" lang="en-US" sz="1100" spc="-1" strike="noStrike">
                    <a:latin typeface="Arial"/>
                  </a:rPr>
                  <a:t>Tower energy scale: 2%</a:t>
                </a:r>
                <a:endParaRPr b="0" lang="en-US" sz="1100" spc="-1" strike="noStrike">
                  <a:latin typeface="Arial"/>
                </a:endParaRPr>
              </a:p>
            </p:txBody>
          </p:sp>
        </p:grpSp>
        <p:grpSp>
          <p:nvGrpSpPr>
            <p:cNvPr id="781" name="Group 25"/>
            <p:cNvGrpSpPr/>
            <p:nvPr/>
          </p:nvGrpSpPr>
          <p:grpSpPr>
            <a:xfrm>
              <a:off x="4547880" y="3447360"/>
              <a:ext cx="1686240" cy="5133240"/>
              <a:chOff x="4547880" y="3447360"/>
              <a:chExt cx="1686240" cy="5133240"/>
            </a:xfrm>
          </p:grpSpPr>
          <p:grpSp>
            <p:nvGrpSpPr>
              <p:cNvPr id="782" name="Group 26"/>
              <p:cNvGrpSpPr/>
              <p:nvPr/>
            </p:nvGrpSpPr>
            <p:grpSpPr>
              <a:xfrm>
                <a:off x="4950720" y="5168160"/>
                <a:ext cx="933480" cy="1151280"/>
                <a:chOff x="4950720" y="5168160"/>
                <a:chExt cx="933480" cy="1151280"/>
              </a:xfrm>
            </p:grpSpPr>
            <p:sp>
              <p:nvSpPr>
                <p:cNvPr id="783" name="Freeform 27"/>
                <p:cNvSpPr/>
                <p:nvPr/>
              </p:nvSpPr>
              <p:spPr>
                <a:xfrm>
                  <a:off x="4950720" y="5168160"/>
                  <a:ext cx="933840" cy="1420200"/>
                </a:xfrm>
                <a:custGeom>
                  <a:avLst/>
                  <a:gdLst/>
                  <a:ahLst/>
                  <a:rect l="0" t="0" r="r" b="b"/>
                  <a:pathLst>
                    <a:path w="2594" h="3945">
                      <a:moveTo>
                        <a:pt x="0" y="2613"/>
                      </a:moveTo>
                      <a:cubicBezTo>
                        <a:pt x="1386" y="3944"/>
                        <a:pt x="2593" y="2587"/>
                        <a:pt x="2593" y="2587"/>
                      </a:cubicBezTo>
                      <a:lnTo>
                        <a:pt x="1206" y="0"/>
                      </a:lnTo>
                      <a:lnTo>
                        <a:pt x="0" y="2613"/>
                      </a:lnTo>
                    </a:path>
                  </a:pathLst>
                </a:custGeom>
                <a:solidFill>
                  <a:srgbClr val="2323dc">
                    <a:alpha val="50000"/>
                  </a:srgbClr>
                </a:solidFill>
                <a:ln>
                  <a:solidFill>
                    <a:srgbClr val="808080"/>
                  </a:solidFill>
                </a:ln>
              </p:spPr>
            </p:sp>
            <p:sp>
              <p:nvSpPr>
                <p:cNvPr id="784" name="Line 28"/>
                <p:cNvSpPr/>
                <p:nvPr/>
              </p:nvSpPr>
              <p:spPr>
                <a:xfrm>
                  <a:off x="5389920" y="5182920"/>
                  <a:ext cx="100800" cy="920160"/>
                </a:xfrm>
                <a:prstGeom prst="line">
                  <a:avLst/>
                </a:prstGeom>
                <a:ln w="38160">
                  <a:solidFill>
                    <a:srgbClr val="ff0000"/>
                  </a:solidFill>
                  <a:round/>
                  <a:tailEnd len="med" type="triangle" w="med"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sp>
              <p:nvSpPr>
                <p:cNvPr id="785" name="Line 29"/>
                <p:cNvSpPr/>
                <p:nvPr/>
              </p:nvSpPr>
              <p:spPr>
                <a:xfrm flipH="1">
                  <a:off x="5308200" y="5194080"/>
                  <a:ext cx="90000" cy="858600"/>
                </a:xfrm>
                <a:prstGeom prst="line">
                  <a:avLst/>
                </a:prstGeom>
                <a:ln w="38160">
                  <a:solidFill>
                    <a:srgbClr val="ff0000"/>
                  </a:solidFill>
                  <a:round/>
                  <a:tailEnd len="med" type="triangle" w="med"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sp>
              <p:nvSpPr>
                <p:cNvPr id="786" name="Line 30"/>
                <p:cNvSpPr/>
                <p:nvPr/>
              </p:nvSpPr>
              <p:spPr>
                <a:xfrm>
                  <a:off x="5391720" y="5193720"/>
                  <a:ext cx="261360" cy="798120"/>
                </a:xfrm>
                <a:prstGeom prst="line">
                  <a:avLst/>
                </a:prstGeom>
                <a:ln w="38160">
                  <a:solidFill>
                    <a:srgbClr val="ff0000"/>
                  </a:solidFill>
                  <a:round/>
                  <a:tailEnd len="med" type="triangle" w="med"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sp>
              <p:nvSpPr>
                <p:cNvPr id="787" name="Line 31"/>
                <p:cNvSpPr/>
                <p:nvPr/>
              </p:nvSpPr>
              <p:spPr>
                <a:xfrm flipH="1">
                  <a:off x="5216760" y="5182920"/>
                  <a:ext cx="161640" cy="647280"/>
                </a:xfrm>
                <a:prstGeom prst="line">
                  <a:avLst/>
                </a:prstGeom>
                <a:ln w="38160">
                  <a:solidFill>
                    <a:srgbClr val="ff0000"/>
                  </a:solidFill>
                  <a:round/>
                  <a:tailEnd len="med" type="triangle" w="med"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sp>
              <p:nvSpPr>
                <p:cNvPr id="788" name="Line 32"/>
                <p:cNvSpPr/>
                <p:nvPr/>
              </p:nvSpPr>
              <p:spPr>
                <a:xfrm>
                  <a:off x="5388480" y="5174280"/>
                  <a:ext cx="1080" cy="584640"/>
                </a:xfrm>
                <a:prstGeom prst="line">
                  <a:avLst/>
                </a:prstGeom>
                <a:ln w="38160">
                  <a:solidFill>
                    <a:srgbClr val="000000"/>
                  </a:solidFill>
                  <a:round/>
                  <a:tailEnd len="med" type="triangle" w="med"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sp>
              <p:nvSpPr>
                <p:cNvPr id="789" name="Line 33"/>
                <p:cNvSpPr/>
                <p:nvPr/>
              </p:nvSpPr>
              <p:spPr>
                <a:xfrm>
                  <a:off x="5398920" y="5173560"/>
                  <a:ext cx="81720" cy="433440"/>
                </a:xfrm>
                <a:prstGeom prst="line">
                  <a:avLst/>
                </a:prstGeom>
                <a:ln w="38160">
                  <a:solidFill>
                    <a:srgbClr val="000000"/>
                  </a:solidFill>
                  <a:round/>
                  <a:tailEnd len="med" type="triangle" w="med"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sp>
              <p:nvSpPr>
                <p:cNvPr id="790" name="Line 34"/>
                <p:cNvSpPr/>
                <p:nvPr/>
              </p:nvSpPr>
              <p:spPr>
                <a:xfrm flipH="1">
                  <a:off x="5308200" y="5175360"/>
                  <a:ext cx="69480" cy="441720"/>
                </a:xfrm>
                <a:prstGeom prst="line">
                  <a:avLst/>
                </a:prstGeom>
                <a:ln w="38160">
                  <a:solidFill>
                    <a:srgbClr val="000000"/>
                  </a:solidFill>
                  <a:round/>
                  <a:tailEnd len="med" type="triangle" w="med"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sp>
              <p:nvSpPr>
                <p:cNvPr id="791" name="Line 35"/>
                <p:cNvSpPr/>
                <p:nvPr/>
              </p:nvSpPr>
              <p:spPr>
                <a:xfrm>
                  <a:off x="5397120" y="5194800"/>
                  <a:ext cx="235800" cy="290880"/>
                </a:xfrm>
                <a:prstGeom prst="line">
                  <a:avLst/>
                </a:prstGeom>
                <a:ln>
                  <a:solidFill>
                    <a:srgbClr val="999999"/>
                  </a:solidFill>
                  <a:tailEnd len="med" type="triangle" w="med"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sp>
              <p:nvSpPr>
                <p:cNvPr id="792" name="Line 36"/>
                <p:cNvSpPr/>
                <p:nvPr/>
              </p:nvSpPr>
              <p:spPr>
                <a:xfrm flipH="1">
                  <a:off x="5115240" y="5222880"/>
                  <a:ext cx="261360" cy="222120"/>
                </a:xfrm>
                <a:prstGeom prst="line">
                  <a:avLst/>
                </a:prstGeom>
                <a:ln>
                  <a:solidFill>
                    <a:srgbClr val="999999"/>
                  </a:solidFill>
                  <a:tailEnd len="med" type="triangle" w="med"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sp>
              <p:nvSpPr>
                <p:cNvPr id="793" name="Line 37"/>
                <p:cNvSpPr/>
                <p:nvPr/>
              </p:nvSpPr>
              <p:spPr>
                <a:xfrm flipH="1">
                  <a:off x="5135760" y="5222880"/>
                  <a:ext cx="241200" cy="363600"/>
                </a:xfrm>
                <a:prstGeom prst="line">
                  <a:avLst/>
                </a:prstGeom>
                <a:ln>
                  <a:solidFill>
                    <a:srgbClr val="999999"/>
                  </a:solidFill>
                  <a:tailEnd len="med" type="triangle" w="med"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</p:grpSp>
          <p:grpSp>
            <p:nvGrpSpPr>
              <p:cNvPr id="794" name="Group 38"/>
              <p:cNvGrpSpPr/>
              <p:nvPr/>
            </p:nvGrpSpPr>
            <p:grpSpPr>
              <a:xfrm>
                <a:off x="4950720" y="4040280"/>
                <a:ext cx="933480" cy="1151280"/>
                <a:chOff x="4950720" y="4040280"/>
                <a:chExt cx="933480" cy="1151280"/>
              </a:xfrm>
            </p:grpSpPr>
            <p:sp>
              <p:nvSpPr>
                <p:cNvPr id="795" name="Freeform 39"/>
                <p:cNvSpPr/>
                <p:nvPr/>
              </p:nvSpPr>
              <p:spPr>
                <a:xfrm>
                  <a:off x="4950720" y="3771720"/>
                  <a:ext cx="933840" cy="1420200"/>
                </a:xfrm>
                <a:custGeom>
                  <a:avLst/>
                  <a:gdLst/>
                  <a:ahLst/>
                  <a:rect l="0" t="0" r="r" b="b"/>
                  <a:pathLst>
                    <a:path w="2594" h="3945">
                      <a:moveTo>
                        <a:pt x="0" y="1331"/>
                      </a:moveTo>
                      <a:cubicBezTo>
                        <a:pt x="1386" y="0"/>
                        <a:pt x="2593" y="1357"/>
                        <a:pt x="2593" y="1357"/>
                      </a:cubicBezTo>
                      <a:lnTo>
                        <a:pt x="1206" y="3944"/>
                      </a:lnTo>
                      <a:lnTo>
                        <a:pt x="0" y="1331"/>
                      </a:lnTo>
                    </a:path>
                  </a:pathLst>
                </a:custGeom>
                <a:solidFill>
                  <a:srgbClr val="008000">
                    <a:alpha val="50000"/>
                  </a:srgbClr>
                </a:solidFill>
                <a:ln>
                  <a:solidFill>
                    <a:srgbClr val="808080"/>
                  </a:solidFill>
                </a:ln>
              </p:spPr>
            </p:sp>
            <p:sp>
              <p:nvSpPr>
                <p:cNvPr id="796" name="Line 40"/>
                <p:cNvSpPr/>
                <p:nvPr/>
              </p:nvSpPr>
              <p:spPr>
                <a:xfrm flipH="1" flipV="1">
                  <a:off x="5376240" y="4284000"/>
                  <a:ext cx="13680" cy="893160"/>
                </a:xfrm>
                <a:prstGeom prst="line">
                  <a:avLst/>
                </a:prstGeom>
                <a:ln w="12600">
                  <a:solidFill>
                    <a:srgbClr val="008000"/>
                  </a:solidFill>
                  <a:round/>
                  <a:tailEnd len="med" type="triangle" w="med"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sp>
              <p:nvSpPr>
                <p:cNvPr id="797" name="Line 41"/>
                <p:cNvSpPr/>
                <p:nvPr/>
              </p:nvSpPr>
              <p:spPr>
                <a:xfrm flipH="1" flipV="1">
                  <a:off x="5264280" y="4764960"/>
                  <a:ext cx="133560" cy="401040"/>
                </a:xfrm>
                <a:prstGeom prst="line">
                  <a:avLst/>
                </a:prstGeom>
                <a:ln w="12600">
                  <a:solidFill>
                    <a:srgbClr val="008000"/>
                  </a:solidFill>
                  <a:round/>
                  <a:tailEnd len="med" type="triangle" w="med"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sp>
              <p:nvSpPr>
                <p:cNvPr id="798" name="Line 42"/>
                <p:cNvSpPr/>
                <p:nvPr/>
              </p:nvSpPr>
              <p:spPr>
                <a:xfrm flipV="1">
                  <a:off x="5391720" y="4524480"/>
                  <a:ext cx="278280" cy="641520"/>
                </a:xfrm>
                <a:prstGeom prst="line">
                  <a:avLst/>
                </a:prstGeom>
                <a:ln w="12600">
                  <a:solidFill>
                    <a:srgbClr val="008000"/>
                  </a:solidFill>
                  <a:round/>
                  <a:tailEnd len="med" type="triangle" w="med"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sp>
              <p:nvSpPr>
                <p:cNvPr id="799" name="Line 43"/>
                <p:cNvSpPr/>
                <p:nvPr/>
              </p:nvSpPr>
              <p:spPr>
                <a:xfrm flipH="1" flipV="1">
                  <a:off x="5087880" y="4377960"/>
                  <a:ext cx="290520" cy="799200"/>
                </a:xfrm>
                <a:prstGeom prst="line">
                  <a:avLst/>
                </a:prstGeom>
                <a:ln w="12600">
                  <a:solidFill>
                    <a:srgbClr val="008000"/>
                  </a:solidFill>
                  <a:round/>
                  <a:tailEnd len="med" type="triangle" w="med"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sp>
              <p:nvSpPr>
                <p:cNvPr id="800" name="Line 44"/>
                <p:cNvSpPr/>
                <p:nvPr/>
              </p:nvSpPr>
              <p:spPr>
                <a:xfrm flipH="1" flipV="1">
                  <a:off x="5387760" y="4735800"/>
                  <a:ext cx="720" cy="450000"/>
                </a:xfrm>
                <a:prstGeom prst="line">
                  <a:avLst/>
                </a:prstGeom>
                <a:ln w="12600">
                  <a:solidFill>
                    <a:srgbClr val="008000"/>
                  </a:solidFill>
                  <a:round/>
                  <a:tailEnd len="med" type="triangle" w="med"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sp>
              <p:nvSpPr>
                <p:cNvPr id="801" name="Line 45"/>
                <p:cNvSpPr/>
                <p:nvPr/>
              </p:nvSpPr>
              <p:spPr>
                <a:xfrm flipV="1">
                  <a:off x="5398920" y="4553640"/>
                  <a:ext cx="124560" cy="632520"/>
                </a:xfrm>
                <a:prstGeom prst="line">
                  <a:avLst/>
                </a:prstGeom>
                <a:ln w="12600">
                  <a:solidFill>
                    <a:srgbClr val="008000"/>
                  </a:solidFill>
                  <a:round/>
                  <a:tailEnd len="med" type="triangle" w="med"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sp>
              <p:nvSpPr>
                <p:cNvPr id="802" name="Line 46"/>
                <p:cNvSpPr/>
                <p:nvPr/>
              </p:nvSpPr>
              <p:spPr>
                <a:xfrm flipH="1" flipV="1">
                  <a:off x="5305680" y="4565520"/>
                  <a:ext cx="72000" cy="618840"/>
                </a:xfrm>
                <a:prstGeom prst="line">
                  <a:avLst/>
                </a:prstGeom>
                <a:ln w="12600">
                  <a:solidFill>
                    <a:srgbClr val="008000"/>
                  </a:solidFill>
                  <a:round/>
                  <a:tailEnd len="med" type="triangle" w="med"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sp>
              <p:nvSpPr>
                <p:cNvPr id="803" name="Line 47"/>
                <p:cNvSpPr/>
                <p:nvPr/>
              </p:nvSpPr>
              <p:spPr>
                <a:xfrm flipV="1">
                  <a:off x="5397120" y="4689000"/>
                  <a:ext cx="384840" cy="476280"/>
                </a:xfrm>
                <a:prstGeom prst="line">
                  <a:avLst/>
                </a:prstGeom>
                <a:ln>
                  <a:solidFill>
                    <a:srgbClr val="999999"/>
                  </a:solidFill>
                  <a:tailEnd len="med" type="triangle" w="med"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sp>
              <p:nvSpPr>
                <p:cNvPr id="804" name="Line 48"/>
                <p:cNvSpPr/>
                <p:nvPr/>
              </p:nvSpPr>
              <p:spPr>
                <a:xfrm flipV="1">
                  <a:off x="5376960" y="4993920"/>
                  <a:ext cx="258120" cy="142920"/>
                </a:xfrm>
                <a:prstGeom prst="line">
                  <a:avLst/>
                </a:prstGeom>
                <a:ln>
                  <a:solidFill>
                    <a:srgbClr val="999999"/>
                  </a:solidFill>
                  <a:tailEnd len="med" type="triangle" w="med"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sp>
              <p:nvSpPr>
                <p:cNvPr id="805" name="Line 49"/>
                <p:cNvSpPr/>
                <p:nvPr/>
              </p:nvSpPr>
              <p:spPr>
                <a:xfrm flipH="1" flipV="1">
                  <a:off x="5152680" y="4899960"/>
                  <a:ext cx="224280" cy="236880"/>
                </a:xfrm>
                <a:prstGeom prst="line">
                  <a:avLst/>
                </a:prstGeom>
                <a:ln>
                  <a:solidFill>
                    <a:srgbClr val="999999"/>
                  </a:solidFill>
                  <a:tailEnd len="med" type="triangle" w="med"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</p:grpSp>
          <p:sp>
            <p:nvSpPr>
              <p:cNvPr id="806" name="TextShape 50"/>
              <p:cNvSpPr txBox="1"/>
              <p:nvPr/>
            </p:nvSpPr>
            <p:spPr>
              <a:xfrm>
                <a:off x="4691880" y="3447360"/>
                <a:ext cx="1371600" cy="173988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lIns="90000" rIns="90000" tIns="45000" bIns="45000"/>
              <a:p>
                <a:pPr algn="ctr"/>
                <a:r>
                  <a:rPr b="1" lang="en-US" sz="2000" spc="-1" strike="noStrike">
                    <a:solidFill>
                      <a:srgbClr val="008000"/>
                    </a:solidFill>
                    <a:latin typeface="Arial"/>
                  </a:rPr>
                  <a:t>Leading jet</a:t>
                </a:r>
                <a:endParaRPr b="0" lang="en-US" sz="2000" spc="-1" strike="noStrike">
                  <a:latin typeface="Arial"/>
                </a:endParaRPr>
              </a:p>
            </p:txBody>
          </p:sp>
          <p:sp>
            <p:nvSpPr>
              <p:cNvPr id="807" name="TextShape 51"/>
              <p:cNvSpPr txBox="1"/>
              <p:nvPr/>
            </p:nvSpPr>
            <p:spPr>
              <a:xfrm>
                <a:off x="4547880" y="6305760"/>
                <a:ext cx="1686240" cy="227484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lIns="90000" rIns="90000" tIns="45000" bIns="45000"/>
              <a:p>
                <a:pPr algn="ctr"/>
                <a:r>
                  <a:rPr b="1" lang="en-US" sz="2000" spc="-1" strike="noStrike">
                    <a:solidFill>
                      <a:srgbClr val="0000ff"/>
                    </a:solidFill>
                    <a:latin typeface="Arial"/>
                  </a:rPr>
                  <a:t>Subleading jet</a:t>
                </a:r>
                <a:endParaRPr b="0" lang="en-US" sz="2000" spc="-1" strike="noStrike">
                  <a:latin typeface="Arial"/>
                </a:endParaRPr>
              </a:p>
            </p:txBody>
          </p:sp>
        </p:grpSp>
        <mc:AlternateContent>
          <mc:Choice xmlns:a14="http://schemas.microsoft.com/office/drawing/2010/main" Requires="a14">
            <p:sp>
              <p:nvSpPr>
                <p:cNvPr id="808" name="Formula 52"/>
                <p:cNvSpPr txBox="1"/>
                <p:nvPr/>
              </p:nvSpPr>
              <p:spPr>
                <a:xfrm>
                  <a:off x="7337520" y="6604200"/>
                  <a:ext cx="1434240" cy="453960"/>
                </a:xfrm>
                <a:prstGeom prst="rect">
                  <a:avLst/>
                </a:prstGeom>
              </p:spPr>
              <p:txBody>
                <a:bodyPr/>
                <a:p>
                  <a14:m>
                    <m:oMath xmlns:m="http://schemas.openxmlformats.org/officeDocument/2006/math">
                      <m:r>
                        <m:t xml:space="preserve">0</m:t>
                      </m:r>
                      <m:sSub>
                        <m:e>
                          <m:r>
                            <m:t xml:space="preserve">A</m:t>
                          </m:r>
                        </m:e>
                        <m:sub>
                          <m:r>
                            <m:t xml:space="preserve">j</m:t>
                          </m:r>
                        </m:sub>
                      </m:sSub>
                      <m:r>
                        <m:t xml:space="preserve">=</m:t>
                      </m:r>
                      <m:f>
                        <m:num>
                          <m:sSubSup>
                            <m:e>
                              <m:r>
                                <m:t xml:space="preserve">p</m:t>
                              </m:r>
                            </m:e>
                            <m:sub>
                              <m:r>
                                <m:t xml:space="preserve">T</m:t>
                              </m:r>
                            </m:sub>
                            <m:sup>
                              <m:r>
                                <m:t xml:space="preserve">leading</m:t>
                              </m:r>
                            </m:sup>
                          </m:sSubSup>
                          <m:r>
                            <m:t xml:space="preserve">−</m:t>
                          </m:r>
                          <m:sSubSup>
                            <m:e>
                              <m:r>
                                <m:t xml:space="preserve">p</m:t>
                              </m:r>
                            </m:e>
                            <m:sub>
                              <m:r>
                                <m:t xml:space="preserve">T</m:t>
                              </m:r>
                            </m:sub>
                            <m:sup>
                              <m:r>
                                <m:t xml:space="preserve">subleading</m:t>
                              </m:r>
                            </m:sup>
                          </m:sSubSup>
                        </m:num>
                        <m:den>
                          <m:sSubSup>
                            <m:e>
                              <m:r>
                                <m:t xml:space="preserve">p</m:t>
                              </m:r>
                            </m:e>
                            <m:sub>
                              <m:r>
                                <m:t xml:space="preserve">T</m:t>
                              </m:r>
                            </m:sub>
                            <m:sup>
                              <m:r>
                                <m:t xml:space="preserve">leading</m:t>
                              </m:r>
                            </m:sup>
                          </m:sSubSup>
                          <m:r>
                            <m:t xml:space="preserve">+</m:t>
                          </m:r>
                          <m:sSubSup>
                            <m:e>
                              <m:r>
                                <m:t xml:space="preserve">p</m:t>
                              </m:r>
                            </m:e>
                            <m:sub>
                              <m:r>
                                <m:t xml:space="preserve">T</m:t>
                              </m:r>
                            </m:sub>
                            <m:sup>
                              <m:r>
                                <m:t xml:space="preserve">subleading</m:t>
                              </m:r>
                            </m:sup>
                          </m:sSubSup>
                        </m:den>
                      </m:f>
                    </m:oMath>
                  </a14:m>
                </a:p>
              </p:txBody>
            </p:sp>
          </mc:Choice>
          <mc:Fallback/>
        </mc:AlternateContent>
      </p:grpSp>
      <p:grpSp>
        <p:nvGrpSpPr>
          <p:cNvPr id="809" name="Group 53"/>
          <p:cNvGrpSpPr/>
          <p:nvPr/>
        </p:nvGrpSpPr>
        <p:grpSpPr>
          <a:xfrm>
            <a:off x="7948440" y="559080"/>
            <a:ext cx="1563480" cy="2743200"/>
            <a:chOff x="7948440" y="559080"/>
            <a:chExt cx="1563480" cy="2743200"/>
          </a:xfrm>
        </p:grpSpPr>
        <p:pic>
          <p:nvPicPr>
            <p:cNvPr id="810" name="" descr=""/>
            <p:cNvPicPr/>
            <p:nvPr/>
          </p:nvPicPr>
          <p:blipFill>
            <a:blip r:embed="rId4"/>
            <a:srcRect l="75137" t="0" r="0" b="-371"/>
            <a:stretch/>
          </p:blipFill>
          <p:spPr>
            <a:xfrm>
              <a:off x="8235360" y="559080"/>
              <a:ext cx="1276560" cy="27432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811" name="" descr=""/>
            <p:cNvPicPr/>
            <p:nvPr/>
          </p:nvPicPr>
          <p:blipFill>
            <a:blip r:embed="rId5"/>
            <a:srcRect l="0" t="0" r="94718" b="0"/>
            <a:stretch/>
          </p:blipFill>
          <p:spPr>
            <a:xfrm>
              <a:off x="7948440" y="561960"/>
              <a:ext cx="270720" cy="273312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812" name="TextShape 54"/>
          <p:cNvSpPr txBox="1"/>
          <p:nvPr/>
        </p:nvSpPr>
        <p:spPr>
          <a:xfrm>
            <a:off x="5519160" y="3100680"/>
            <a:ext cx="4269240" cy="37692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pPr algn="ctr"/>
            <a:r>
              <a:rPr b="1" lang="en-US" sz="2000" spc="-1" strike="noStrike">
                <a:solidFill>
                  <a:srgbClr val="ff0000"/>
                </a:solidFill>
                <a:latin typeface="Arial"/>
              </a:rPr>
              <a:t>Di-jet asymmetry</a:t>
            </a:r>
            <a:endParaRPr b="0" lang="en-US" sz="2000" spc="-1" strike="noStrike">
              <a:latin typeface="Arial"/>
            </a:endParaRPr>
          </a:p>
        </p:txBody>
      </p:sp>
      <p:sp>
        <p:nvSpPr>
          <p:cNvPr id="813" name="TextShape 55"/>
          <p:cNvSpPr txBox="1"/>
          <p:nvPr/>
        </p:nvSpPr>
        <p:spPr>
          <a:xfrm>
            <a:off x="119160" y="940680"/>
            <a:ext cx="4269240" cy="37692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1" lang="en-US" sz="2000" spc="-1" strike="noStrike">
                <a:solidFill>
                  <a:srgbClr val="ff0000"/>
                </a:solidFill>
                <a:latin typeface="Arial"/>
              </a:rPr>
              <a:t>Fragmentation functions with jets</a:t>
            </a:r>
            <a:endParaRPr b="0" lang="en-US" sz="2000" spc="-1" strike="noStrike">
              <a:latin typeface="Arial"/>
            </a:endParaRPr>
          </a:p>
        </p:txBody>
      </p:sp>
      <p:sp>
        <p:nvSpPr>
          <p:cNvPr id="814" name="TextShape 56"/>
          <p:cNvSpPr txBox="1"/>
          <p:nvPr/>
        </p:nvSpPr>
        <p:spPr>
          <a:xfrm>
            <a:off x="6814800" y="135360"/>
            <a:ext cx="4269240" cy="37692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1" lang="en-US" sz="2000" spc="-1" strike="noStrike">
                <a:solidFill>
                  <a:srgbClr val="ff0000"/>
                </a:solidFill>
                <a:latin typeface="Arial"/>
              </a:rPr>
              <a:t>Jet-hadron correlations</a:t>
            </a:r>
            <a:endParaRPr b="0" lang="en-US" sz="2000" spc="-1" strike="noStrike">
              <a:latin typeface="Arial"/>
            </a:endParaRPr>
          </a:p>
        </p:txBody>
      </p:sp>
      <p:grpSp>
        <p:nvGrpSpPr>
          <p:cNvPr id="815" name="Group 57"/>
          <p:cNvGrpSpPr/>
          <p:nvPr/>
        </p:nvGrpSpPr>
        <p:grpSpPr>
          <a:xfrm>
            <a:off x="7174440" y="1070640"/>
            <a:ext cx="567000" cy="914400"/>
            <a:chOff x="7174440" y="1070640"/>
            <a:chExt cx="567000" cy="914400"/>
          </a:xfrm>
        </p:grpSpPr>
        <p:sp>
          <p:nvSpPr>
            <p:cNvPr id="816" name="CustomShape 58"/>
            <p:cNvSpPr/>
            <p:nvPr/>
          </p:nvSpPr>
          <p:spPr>
            <a:xfrm>
              <a:off x="7174440" y="1070640"/>
              <a:ext cx="567000" cy="234720"/>
            </a:xfrm>
            <a:prstGeom prst="ellipse">
              <a:avLst/>
            </a:prstGeom>
            <a:solidFill>
              <a:srgbClr val="0000ff">
                <a:alpha val="50000"/>
              </a:srgbClr>
            </a:solidFill>
            <a:ln>
              <a:solidFill>
                <a:srgbClr val="0000ff"/>
              </a:solidFill>
            </a:ln>
          </p:spPr>
          <p:style>
            <a:lnRef idx="0"/>
            <a:fillRef idx="0"/>
            <a:effectRef idx="0"/>
            <a:fontRef idx="minor"/>
          </p:style>
        </p:sp>
        <p:cxnSp>
          <p:nvCxnSpPr>
            <p:cNvPr id="817" name="Line 59"/>
            <p:cNvCxnSpPr>
              <a:stCxn id="816" idx="2"/>
            </p:cNvCxnSpPr>
            <p:nvPr/>
          </p:nvCxnSpPr>
          <p:spPr>
            <a:xfrm>
              <a:off x="7174440" y="1188000"/>
              <a:ext cx="277200" cy="788760"/>
            </a:xfrm>
            <a:prstGeom prst="straightConnector1">
              <a:avLst/>
            </a:prstGeom>
            <a:ln>
              <a:solidFill>
                <a:srgbClr val="000000"/>
              </a:solidFill>
            </a:ln>
          </p:spPr>
        </p:cxnSp>
        <p:cxnSp>
          <p:nvCxnSpPr>
            <p:cNvPr id="818" name="Line 60"/>
            <p:cNvCxnSpPr>
              <a:stCxn id="816" idx="6"/>
              <a:endCxn id="817" idx="2"/>
            </p:cNvCxnSpPr>
            <p:nvPr/>
          </p:nvCxnSpPr>
          <p:spPr>
            <a:xfrm flipH="1">
              <a:off x="7451280" y="1188000"/>
              <a:ext cx="290520" cy="788760"/>
            </a:xfrm>
            <a:prstGeom prst="straightConnector1">
              <a:avLst/>
            </a:prstGeom>
            <a:ln>
              <a:solidFill>
                <a:srgbClr val="000000"/>
              </a:solidFill>
            </a:ln>
          </p:spPr>
        </p:cxnSp>
        <p:sp>
          <p:nvSpPr>
            <p:cNvPr id="819" name="Line 61"/>
            <p:cNvSpPr/>
            <p:nvPr/>
          </p:nvSpPr>
          <p:spPr>
            <a:xfrm flipV="1">
              <a:off x="7451280" y="1139400"/>
              <a:ext cx="72000" cy="837000"/>
            </a:xfrm>
            <a:prstGeom prst="line">
              <a:avLst/>
            </a:prstGeom>
            <a:ln>
              <a:solidFill>
                <a:srgbClr val="000000"/>
              </a:solidFill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820" name="Line 62"/>
            <p:cNvSpPr/>
            <p:nvPr/>
          </p:nvSpPr>
          <p:spPr>
            <a:xfrm flipH="1" flipV="1">
              <a:off x="7392960" y="1185480"/>
              <a:ext cx="64080" cy="781200"/>
            </a:xfrm>
            <a:prstGeom prst="line">
              <a:avLst/>
            </a:prstGeom>
            <a:ln>
              <a:solidFill>
                <a:srgbClr val="000000"/>
              </a:solidFill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821" name="Line 63"/>
            <p:cNvSpPr/>
            <p:nvPr/>
          </p:nvSpPr>
          <p:spPr>
            <a:xfrm flipV="1">
              <a:off x="7452720" y="1240560"/>
              <a:ext cx="186480" cy="726120"/>
            </a:xfrm>
            <a:prstGeom prst="line">
              <a:avLst/>
            </a:prstGeom>
            <a:ln>
              <a:solidFill>
                <a:srgbClr val="000000"/>
              </a:solidFill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822" name="Line 64"/>
            <p:cNvSpPr/>
            <p:nvPr/>
          </p:nvSpPr>
          <p:spPr>
            <a:xfrm flipH="1" flipV="1">
              <a:off x="7328160" y="1388160"/>
              <a:ext cx="115200" cy="588600"/>
            </a:xfrm>
            <a:prstGeom prst="line">
              <a:avLst/>
            </a:prstGeom>
            <a:ln>
              <a:solidFill>
                <a:srgbClr val="000000"/>
              </a:solidFill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823" name="Line 65"/>
            <p:cNvSpPr/>
            <p:nvPr/>
          </p:nvSpPr>
          <p:spPr>
            <a:xfrm flipV="1">
              <a:off x="7450560" y="1379520"/>
              <a:ext cx="111960" cy="605160"/>
            </a:xfrm>
            <a:prstGeom prst="line">
              <a:avLst/>
            </a:prstGeom>
            <a:ln w="57240">
              <a:solidFill>
                <a:srgbClr val="ff000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824" name="Line 66"/>
            <p:cNvSpPr/>
            <p:nvPr/>
          </p:nvSpPr>
          <p:spPr>
            <a:xfrm flipV="1">
              <a:off x="7457760" y="1590840"/>
              <a:ext cx="58320" cy="394200"/>
            </a:xfrm>
            <a:prstGeom prst="line">
              <a:avLst/>
            </a:prstGeom>
            <a:ln>
              <a:solidFill>
                <a:srgbClr val="000000"/>
              </a:solidFill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825" name="Line 67"/>
            <p:cNvSpPr/>
            <p:nvPr/>
          </p:nvSpPr>
          <p:spPr>
            <a:xfrm flipH="1" flipV="1">
              <a:off x="7392960" y="1581480"/>
              <a:ext cx="49680" cy="401760"/>
            </a:xfrm>
            <a:prstGeom prst="line">
              <a:avLst/>
            </a:prstGeom>
            <a:ln>
              <a:solidFill>
                <a:srgbClr val="000000"/>
              </a:solidFill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826" name="Line 68"/>
            <p:cNvSpPr/>
            <p:nvPr/>
          </p:nvSpPr>
          <p:spPr>
            <a:xfrm flipV="1">
              <a:off x="7456680" y="1701360"/>
              <a:ext cx="168120" cy="264600"/>
            </a:xfrm>
            <a:prstGeom prst="line">
              <a:avLst/>
            </a:prstGeom>
            <a:ln>
              <a:solidFill>
                <a:srgbClr val="000000"/>
              </a:solidFill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827" name="Line 69"/>
            <p:cNvSpPr/>
            <p:nvPr/>
          </p:nvSpPr>
          <p:spPr>
            <a:xfrm flipH="1" flipV="1">
              <a:off x="7255800" y="1738080"/>
              <a:ext cx="186480" cy="201960"/>
            </a:xfrm>
            <a:prstGeom prst="line">
              <a:avLst/>
            </a:prstGeom>
            <a:ln>
              <a:solidFill>
                <a:srgbClr val="000000"/>
              </a:solidFill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828" name="Line 70"/>
            <p:cNvSpPr/>
            <p:nvPr/>
          </p:nvSpPr>
          <p:spPr>
            <a:xfrm flipH="1" flipV="1">
              <a:off x="7270200" y="1609200"/>
              <a:ext cx="172080" cy="330840"/>
            </a:xfrm>
            <a:prstGeom prst="line">
              <a:avLst/>
            </a:prstGeom>
            <a:ln>
              <a:solidFill>
                <a:srgbClr val="000000"/>
              </a:solidFill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829" name="TextShape 71"/>
          <p:cNvSpPr txBox="1"/>
          <p:nvPr/>
        </p:nvSpPr>
        <p:spPr>
          <a:xfrm>
            <a:off x="101880" y="4616280"/>
            <a:ext cx="4864680" cy="291924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pPr algn="ctr"/>
            <a:r>
              <a:rPr b="1" lang="en-US" sz="1800" spc="-1" strike="noStrike">
                <a:solidFill>
                  <a:srgbClr val="ff0000"/>
                </a:solidFill>
                <a:latin typeface="Times New Roman"/>
              </a:rPr>
              <a:t>Di-hadron correlations</a:t>
            </a:r>
            <a:br/>
            <a:r>
              <a:rPr b="0" lang="en-US" sz="1500" spc="-1" strike="noStrike">
                <a:latin typeface="Times New Roman"/>
              </a:rPr>
              <a:t>[Lots of papers]</a:t>
            </a:r>
            <a:br/>
            <a:br/>
            <a:r>
              <a:rPr b="1" lang="en-US" sz="1800" spc="-1" strike="noStrike">
                <a:solidFill>
                  <a:srgbClr val="ff0000"/>
                </a:solidFill>
                <a:latin typeface="Times New Roman"/>
              </a:rPr>
              <a:t>Jet shapes</a:t>
            </a:r>
            <a:endParaRPr b="0" lang="en-US" sz="1800" spc="-1" strike="noStrike">
              <a:latin typeface="Arial"/>
            </a:endParaRPr>
          </a:p>
          <a:p>
            <a:pPr algn="ctr"/>
            <a:r>
              <a:rPr b="0" lang="en-US" sz="1500" spc="-1" strike="noStrike">
                <a:latin typeface="Times New Roman"/>
              </a:rPr>
              <a:t>[arXiv:1708.09429, </a:t>
            </a:r>
            <a:br/>
            <a:r>
              <a:rPr b="0" lang="en-US" sz="1500" spc="-1" strike="noStrike">
                <a:latin typeface="Times New Roman"/>
              </a:rPr>
              <a:t>arXiv:1512.07882,</a:t>
            </a:r>
            <a:br/>
            <a:r>
              <a:rPr b="0" lang="en-US" sz="1500" spc="-1" strike="noStrike">
                <a:latin typeface="Times New Roman"/>
              </a:rPr>
              <a:t>arXiv:1704.03046</a:t>
            </a:r>
            <a:r>
              <a:rPr b="0" lang="en-US" sz="1500" spc="-1" strike="noStrike">
                <a:latin typeface="Times New Roman"/>
                <a:ea typeface="Arial"/>
              </a:rPr>
              <a:t>]</a:t>
            </a:r>
            <a:endParaRPr b="0" lang="en-US" sz="1500" spc="-1" strike="noStrike">
              <a:latin typeface="Arial"/>
            </a:endParaRPr>
          </a:p>
          <a:p>
            <a:pPr algn="ctr"/>
            <a:endParaRPr b="0" lang="en-US" sz="1500" spc="-1" strike="noStrike">
              <a:latin typeface="Arial"/>
            </a:endParaRPr>
          </a:p>
        </p:txBody>
      </p:sp>
    </p:spTree>
  </p:cSld>
  <p:timing>
    <p:tnLst>
      <p:par>
        <p:cTn id="71" dur="indefinite" restart="never" nodeType="tmRoot">
          <p:childTnLst>
            <p:seq>
              <p:cTn id="72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0" name="" descr=""/>
          <p:cNvPicPr/>
          <p:nvPr/>
        </p:nvPicPr>
        <p:blipFill>
          <a:blip r:embed="rId1"/>
          <a:stretch/>
        </p:blipFill>
        <p:spPr>
          <a:xfrm>
            <a:off x="2160" y="-21240"/>
            <a:ext cx="11658600" cy="7772400"/>
          </a:xfrm>
          <a:prstGeom prst="rect">
            <a:avLst/>
          </a:prstGeom>
          <a:ln>
            <a:noFill/>
          </a:ln>
        </p:spPr>
      </p:pic>
      <p:grpSp>
        <p:nvGrpSpPr>
          <p:cNvPr id="831" name="Group 1"/>
          <p:cNvGrpSpPr/>
          <p:nvPr/>
        </p:nvGrpSpPr>
        <p:grpSpPr>
          <a:xfrm>
            <a:off x="1645920" y="1463040"/>
            <a:ext cx="8229600" cy="3425760"/>
            <a:chOff x="1645920" y="1463040"/>
            <a:chExt cx="8229600" cy="3425760"/>
          </a:xfrm>
        </p:grpSpPr>
        <p:grpSp>
          <p:nvGrpSpPr>
            <p:cNvPr id="832" name="Group 2"/>
            <p:cNvGrpSpPr/>
            <p:nvPr/>
          </p:nvGrpSpPr>
          <p:grpSpPr>
            <a:xfrm>
              <a:off x="1645920" y="3855240"/>
              <a:ext cx="8229600" cy="1033560"/>
              <a:chOff x="1645920" y="3855240"/>
              <a:chExt cx="8229600" cy="1033560"/>
            </a:xfrm>
          </p:grpSpPr>
          <p:sp>
            <p:nvSpPr>
              <p:cNvPr id="833" name="Freeform 3"/>
              <p:cNvSpPr/>
              <p:nvPr/>
            </p:nvSpPr>
            <p:spPr>
              <a:xfrm>
                <a:off x="1645920" y="3855240"/>
                <a:ext cx="8229960" cy="1033920"/>
              </a:xfrm>
              <a:custGeom>
                <a:avLst/>
                <a:gdLst/>
                <a:ahLst/>
                <a:rect l="0" t="0" r="r" b="b"/>
                <a:pathLst>
                  <a:path w="22861" h="2872">
                    <a:moveTo>
                      <a:pt x="0" y="2871"/>
                    </a:moveTo>
                    <a:lnTo>
                      <a:pt x="22860" y="2871"/>
                    </a:lnTo>
                    <a:lnTo>
                      <a:pt x="19456" y="0"/>
                    </a:lnTo>
                    <a:lnTo>
                      <a:pt x="3484" y="0"/>
                    </a:lnTo>
                    <a:lnTo>
                      <a:pt x="0" y="2871"/>
                    </a:lnTo>
                  </a:path>
                </a:pathLst>
              </a:custGeom>
              <a:noFill/>
              <a:ln w="38160">
                <a:solidFill>
                  <a:srgbClr val="0000ff"/>
                </a:solidFill>
                <a:round/>
              </a:ln>
            </p:spPr>
          </p:sp>
        </p:grpSp>
        <p:grpSp>
          <p:nvGrpSpPr>
            <p:cNvPr id="834" name="Group 4"/>
            <p:cNvGrpSpPr/>
            <p:nvPr/>
          </p:nvGrpSpPr>
          <p:grpSpPr>
            <a:xfrm>
              <a:off x="2885760" y="2901600"/>
              <a:ext cx="5749560" cy="953280"/>
              <a:chOff x="2885760" y="2901600"/>
              <a:chExt cx="5749560" cy="953280"/>
            </a:xfrm>
          </p:grpSpPr>
          <p:sp>
            <p:nvSpPr>
              <p:cNvPr id="835" name="Freeform 5"/>
              <p:cNvSpPr/>
              <p:nvPr/>
            </p:nvSpPr>
            <p:spPr>
              <a:xfrm>
                <a:off x="2885760" y="2901600"/>
                <a:ext cx="5749920" cy="953640"/>
              </a:xfrm>
              <a:custGeom>
                <a:avLst/>
                <a:gdLst/>
                <a:ahLst/>
                <a:rect l="0" t="0" r="r" b="b"/>
                <a:pathLst>
                  <a:path w="15972" h="2649">
                    <a:moveTo>
                      <a:pt x="0" y="2648"/>
                    </a:moveTo>
                    <a:lnTo>
                      <a:pt x="15971" y="2648"/>
                    </a:lnTo>
                    <a:lnTo>
                      <a:pt x="12777" y="0"/>
                    </a:lnTo>
                    <a:lnTo>
                      <a:pt x="3195" y="0"/>
                    </a:lnTo>
                    <a:lnTo>
                      <a:pt x="0" y="2648"/>
                    </a:lnTo>
                  </a:path>
                </a:pathLst>
              </a:custGeom>
              <a:noFill/>
              <a:ln w="38160">
                <a:solidFill>
                  <a:srgbClr val="0000ff"/>
                </a:solidFill>
                <a:round/>
              </a:ln>
            </p:spPr>
          </p:sp>
        </p:grpSp>
        <p:grpSp>
          <p:nvGrpSpPr>
            <p:cNvPr id="836" name="Group 6"/>
            <p:cNvGrpSpPr/>
            <p:nvPr/>
          </p:nvGrpSpPr>
          <p:grpSpPr>
            <a:xfrm>
              <a:off x="3790440" y="1463040"/>
              <a:ext cx="3862800" cy="1442160"/>
              <a:chOff x="3790440" y="1463040"/>
              <a:chExt cx="3862800" cy="1442160"/>
            </a:xfrm>
          </p:grpSpPr>
          <p:sp>
            <p:nvSpPr>
              <p:cNvPr id="837" name="CustomShape 7"/>
              <p:cNvSpPr/>
              <p:nvPr/>
            </p:nvSpPr>
            <p:spPr>
              <a:xfrm>
                <a:off x="3984120" y="1463040"/>
                <a:ext cx="3519360" cy="1442160"/>
              </a:xfrm>
              <a:custGeom>
                <a:avLst/>
                <a:gdLst/>
                <a:ahLst/>
                <a:rect l="0" t="0" r="r" b="b"/>
                <a:pathLst>
                  <a:path w="9778" h="4008">
                    <a:moveTo>
                      <a:pt x="4888" y="0"/>
                    </a:moveTo>
                    <a:lnTo>
                      <a:pt x="9777" y="4007"/>
                    </a:lnTo>
                    <a:lnTo>
                      <a:pt x="0" y="4007"/>
                    </a:lnTo>
                    <a:lnTo>
                      <a:pt x="4888" y="0"/>
                    </a:lnTo>
                  </a:path>
                </a:pathLst>
              </a:custGeom>
              <a:noFill/>
              <a:ln w="38160">
                <a:solidFill>
                  <a:srgbClr val="0000ff"/>
                </a:solidFill>
                <a:round/>
              </a:ln>
            </p:spPr>
            <p:style>
              <a:lnRef idx="0"/>
              <a:fillRef idx="0"/>
              <a:effectRef idx="0"/>
              <a:fontRef idx="minor"/>
            </p:style>
          </p:sp>
          <p:sp>
            <p:nvSpPr>
              <p:cNvPr id="838" name="TextShape 8"/>
              <p:cNvSpPr txBox="1"/>
              <p:nvPr/>
            </p:nvSpPr>
            <p:spPr>
              <a:xfrm>
                <a:off x="3790440" y="1776240"/>
                <a:ext cx="3862800" cy="108684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lIns="90000" rIns="90000" tIns="45000" bIns="45000"/>
              <a:p>
                <a:pPr algn="ctr"/>
                <a:r>
                  <a:rPr b="1" lang="en-US" sz="3500" spc="-1" strike="noStrike">
                    <a:solidFill>
                      <a:srgbClr val="ff0000"/>
                    </a:solidFill>
                    <a:latin typeface="Arial"/>
                  </a:rPr>
                  <a:t>Jet</a:t>
                </a:r>
                <a:endParaRPr b="0" lang="en-US" sz="3500" spc="-1" strike="noStrike">
                  <a:latin typeface="Arial"/>
                </a:endParaRPr>
              </a:p>
              <a:p>
                <a:pPr algn="ctr"/>
                <a:r>
                  <a:rPr b="1" lang="en-US" sz="3500" spc="-1" strike="noStrike">
                    <a:solidFill>
                      <a:srgbClr val="ff0000"/>
                    </a:solidFill>
                    <a:latin typeface="Arial"/>
                  </a:rPr>
                  <a:t>structure</a:t>
                </a:r>
                <a:endParaRPr b="0" lang="en-US" sz="3500" spc="-1" strike="noStrike">
                  <a:latin typeface="Arial"/>
                </a:endParaRPr>
              </a:p>
            </p:txBody>
          </p:sp>
        </p:grpSp>
      </p:grpSp>
      <p:grpSp>
        <p:nvGrpSpPr>
          <p:cNvPr id="839" name="Group 9"/>
          <p:cNvGrpSpPr/>
          <p:nvPr/>
        </p:nvGrpSpPr>
        <p:grpSpPr>
          <a:xfrm>
            <a:off x="-577800" y="-108720"/>
            <a:ext cx="4691160" cy="8273160"/>
            <a:chOff x="-577800" y="-108720"/>
            <a:chExt cx="4691160" cy="8273160"/>
          </a:xfrm>
        </p:grpSpPr>
        <p:grpSp>
          <p:nvGrpSpPr>
            <p:cNvPr id="840" name="Group 10"/>
            <p:cNvGrpSpPr/>
            <p:nvPr/>
          </p:nvGrpSpPr>
          <p:grpSpPr>
            <a:xfrm>
              <a:off x="374040" y="2138040"/>
              <a:ext cx="2299320" cy="3026160"/>
              <a:chOff x="374040" y="2138040"/>
              <a:chExt cx="2299320" cy="3026160"/>
            </a:xfrm>
          </p:grpSpPr>
          <p:pic>
            <p:nvPicPr>
              <p:cNvPr id="841" name="" descr=""/>
              <p:cNvPicPr/>
              <p:nvPr/>
            </p:nvPicPr>
            <p:blipFill>
              <a:blip r:embed="rId2"/>
              <a:stretch/>
            </p:blipFill>
            <p:spPr>
              <a:xfrm>
                <a:off x="970560" y="3564000"/>
                <a:ext cx="1188720" cy="1600200"/>
              </a:xfrm>
              <a:prstGeom prst="rect">
                <a:avLst/>
              </a:prstGeom>
              <a:ln>
                <a:noFill/>
              </a:ln>
            </p:spPr>
          </p:pic>
          <p:grpSp>
            <p:nvGrpSpPr>
              <p:cNvPr id="842" name="Group 11"/>
              <p:cNvGrpSpPr/>
              <p:nvPr/>
            </p:nvGrpSpPr>
            <p:grpSpPr>
              <a:xfrm>
                <a:off x="374040" y="2138040"/>
                <a:ext cx="2299320" cy="2863800"/>
                <a:chOff x="374040" y="2138040"/>
                <a:chExt cx="2299320" cy="2863800"/>
              </a:xfrm>
            </p:grpSpPr>
            <p:grpSp>
              <p:nvGrpSpPr>
                <p:cNvPr id="843" name="Group 12"/>
                <p:cNvGrpSpPr/>
                <p:nvPr/>
              </p:nvGrpSpPr>
              <p:grpSpPr>
                <a:xfrm>
                  <a:off x="374040" y="2138040"/>
                  <a:ext cx="2299320" cy="2863800"/>
                  <a:chOff x="374040" y="2138040"/>
                  <a:chExt cx="2299320" cy="2863800"/>
                </a:xfrm>
              </p:grpSpPr>
              <p:grpSp>
                <p:nvGrpSpPr>
                  <p:cNvPr id="844" name="Group 13"/>
                  <p:cNvGrpSpPr/>
                  <p:nvPr/>
                </p:nvGrpSpPr>
                <p:grpSpPr>
                  <a:xfrm>
                    <a:off x="374040" y="3856680"/>
                    <a:ext cx="91440" cy="210240"/>
                    <a:chOff x="374040" y="3856680"/>
                    <a:chExt cx="91440" cy="210240"/>
                  </a:xfrm>
                </p:grpSpPr>
                <p:sp>
                  <p:nvSpPr>
                    <p:cNvPr id="845" name="CustomShape 14"/>
                    <p:cNvSpPr/>
                    <p:nvPr/>
                  </p:nvSpPr>
                  <p:spPr>
                    <a:xfrm>
                      <a:off x="374040" y="3856680"/>
                      <a:ext cx="91440" cy="210240"/>
                    </a:xfrm>
                    <a:prstGeom prst="ellipse">
                      <a:avLst/>
                    </a:prstGeom>
                    <a:solidFill>
                      <a:srgbClr val="000000"/>
                    </a:solidFill>
                    <a:ln w="9360">
                      <a:solidFill>
                        <a:srgbClr val="000000"/>
                      </a:solidFill>
                      <a:miter/>
                    </a:ln>
                  </p:spPr>
                  <p:style>
                    <a:lnRef idx="0"/>
                    <a:fillRef idx="0"/>
                    <a:effectRef idx="0"/>
                    <a:fontRef idx="minor"/>
                  </p:style>
                </p:sp>
              </p:grpSp>
              <p:grpSp>
                <p:nvGrpSpPr>
                  <p:cNvPr id="846" name="Group 15"/>
                  <p:cNvGrpSpPr/>
                  <p:nvPr/>
                </p:nvGrpSpPr>
                <p:grpSpPr>
                  <a:xfrm>
                    <a:off x="2581920" y="4011120"/>
                    <a:ext cx="91440" cy="210240"/>
                    <a:chOff x="2581920" y="4011120"/>
                    <a:chExt cx="91440" cy="210240"/>
                  </a:xfrm>
                </p:grpSpPr>
                <p:sp>
                  <p:nvSpPr>
                    <p:cNvPr id="847" name="CustomShape 16"/>
                    <p:cNvSpPr/>
                    <p:nvPr/>
                  </p:nvSpPr>
                  <p:spPr>
                    <a:xfrm>
                      <a:off x="2581920" y="4011120"/>
                      <a:ext cx="91440" cy="210240"/>
                    </a:xfrm>
                    <a:prstGeom prst="ellipse">
                      <a:avLst/>
                    </a:prstGeom>
                    <a:solidFill>
                      <a:srgbClr val="000000"/>
                    </a:solidFill>
                    <a:ln w="9360">
                      <a:solidFill>
                        <a:srgbClr val="000000"/>
                      </a:solidFill>
                      <a:miter/>
                    </a:ln>
                  </p:spPr>
                  <p:style>
                    <a:lnRef idx="0"/>
                    <a:fillRef idx="0"/>
                    <a:effectRef idx="0"/>
                    <a:fontRef idx="minor"/>
                  </p:style>
                </p:sp>
              </p:grpSp>
              <p:sp>
                <p:nvSpPr>
                  <p:cNvPr id="848" name="CustomShape 17"/>
                  <p:cNvSpPr/>
                  <p:nvPr/>
                </p:nvSpPr>
                <p:spPr>
                  <a:xfrm>
                    <a:off x="2209680" y="2138040"/>
                    <a:ext cx="210240" cy="210240"/>
                  </a:xfrm>
                  <a:prstGeom prst="ellipse">
                    <a:avLst/>
                  </a:prstGeom>
                  <a:solidFill>
                    <a:srgbClr val="000000"/>
                  </a:solidFill>
                  <a:ln w="9360">
                    <a:solidFill>
                      <a:srgbClr val="000000"/>
                    </a:solidFill>
                    <a:miter/>
                  </a:ln>
                </p:spPr>
                <p:style>
                  <a:lnRef idx="0"/>
                  <a:fillRef idx="0"/>
                  <a:effectRef idx="0"/>
                  <a:fontRef idx="minor"/>
                </p:style>
              </p:sp>
              <p:sp>
                <p:nvSpPr>
                  <p:cNvPr id="849" name="CustomShape 18"/>
                  <p:cNvSpPr/>
                  <p:nvPr/>
                </p:nvSpPr>
                <p:spPr>
                  <a:xfrm>
                    <a:off x="1414080" y="4791600"/>
                    <a:ext cx="210240" cy="210240"/>
                  </a:xfrm>
                  <a:prstGeom prst="ellipse">
                    <a:avLst/>
                  </a:prstGeom>
                  <a:solidFill>
                    <a:srgbClr val="000000"/>
                  </a:solidFill>
                  <a:ln w="9360">
                    <a:solidFill>
                      <a:srgbClr val="000000"/>
                    </a:solidFill>
                    <a:miter/>
                  </a:ln>
                </p:spPr>
                <p:style>
                  <a:lnRef idx="0"/>
                  <a:fillRef idx="0"/>
                  <a:effectRef idx="0"/>
                  <a:fontRef idx="minor"/>
                </p:style>
              </p:sp>
            </p:grpSp>
            <p:grpSp>
              <p:nvGrpSpPr>
                <p:cNvPr id="850" name="Group 19"/>
                <p:cNvGrpSpPr/>
                <p:nvPr/>
              </p:nvGrpSpPr>
              <p:grpSpPr>
                <a:xfrm>
                  <a:off x="531000" y="2378880"/>
                  <a:ext cx="2008080" cy="2484000"/>
                  <a:chOff x="531000" y="2378880"/>
                  <a:chExt cx="2008080" cy="2484000"/>
                </a:xfrm>
              </p:grpSpPr>
              <p:sp>
                <p:nvSpPr>
                  <p:cNvPr id="851" name="Line 20"/>
                  <p:cNvSpPr/>
                  <p:nvPr/>
                </p:nvSpPr>
                <p:spPr>
                  <a:xfrm>
                    <a:off x="531000" y="3979440"/>
                    <a:ext cx="914400" cy="0"/>
                  </a:xfrm>
                  <a:prstGeom prst="line">
                    <a:avLst/>
                  </a:prstGeom>
                  <a:ln w="38160">
                    <a:solidFill>
                      <a:srgbClr val="000000"/>
                    </a:solidFill>
                    <a:miter/>
                  </a:ln>
                </p:spPr>
                <p:style>
                  <a:lnRef idx="0"/>
                  <a:fillRef idx="0"/>
                  <a:effectRef idx="0"/>
                  <a:fontRef idx="minor"/>
                </p:style>
              </p:sp>
              <p:sp>
                <p:nvSpPr>
                  <p:cNvPr id="852" name="Line 21"/>
                  <p:cNvSpPr/>
                  <p:nvPr/>
                </p:nvSpPr>
                <p:spPr>
                  <a:xfrm flipV="1">
                    <a:off x="1487880" y="2378880"/>
                    <a:ext cx="762120" cy="1600200"/>
                  </a:xfrm>
                  <a:prstGeom prst="line">
                    <a:avLst/>
                  </a:prstGeom>
                  <a:ln w="38160">
                    <a:solidFill>
                      <a:srgbClr val="000000"/>
                    </a:solidFill>
                    <a:miter/>
                    <a:tailEnd len="med" type="triangle" w="med"/>
                  </a:ln>
                </p:spPr>
                <p:style>
                  <a:lnRef idx="0"/>
                  <a:fillRef idx="0"/>
                  <a:effectRef idx="0"/>
                  <a:fontRef idx="minor"/>
                </p:style>
              </p:sp>
              <p:grpSp>
                <p:nvGrpSpPr>
                  <p:cNvPr id="853" name="Group 22"/>
                  <p:cNvGrpSpPr/>
                  <p:nvPr/>
                </p:nvGrpSpPr>
                <p:grpSpPr>
                  <a:xfrm>
                    <a:off x="1435680" y="4131720"/>
                    <a:ext cx="1103400" cy="731160"/>
                    <a:chOff x="1435680" y="4131720"/>
                    <a:chExt cx="1103400" cy="731160"/>
                  </a:xfrm>
                </p:grpSpPr>
                <p:sp>
                  <p:nvSpPr>
                    <p:cNvPr id="854" name="Line 23"/>
                    <p:cNvSpPr/>
                    <p:nvPr/>
                  </p:nvSpPr>
                  <p:spPr>
                    <a:xfrm flipH="1">
                      <a:off x="1716120" y="4131720"/>
                      <a:ext cx="822960" cy="0"/>
                    </a:xfrm>
                    <a:prstGeom prst="line">
                      <a:avLst/>
                    </a:prstGeom>
                    <a:ln w="38160">
                      <a:solidFill>
                        <a:srgbClr val="000000"/>
                      </a:solidFill>
                      <a:miter/>
                    </a:ln>
                  </p:spPr>
                  <p:style>
                    <a:lnRef idx="0"/>
                    <a:fillRef idx="0"/>
                    <a:effectRef idx="0"/>
                    <a:fontRef idx="minor"/>
                  </p:style>
                </p:sp>
                <p:sp>
                  <p:nvSpPr>
                    <p:cNvPr id="855" name="Freeform 24"/>
                    <p:cNvSpPr/>
                    <p:nvPr/>
                  </p:nvSpPr>
                  <p:spPr>
                    <a:xfrm>
                      <a:off x="1262880" y="4129560"/>
                      <a:ext cx="585000" cy="733680"/>
                    </a:xfrm>
                    <a:custGeom>
                      <a:avLst/>
                      <a:gdLst/>
                      <a:ahLst/>
                      <a:rect l="0" t="0" r="r" b="b"/>
                      <a:pathLst>
                        <a:path w="1625" h="2038">
                          <a:moveTo>
                            <a:pt x="1279" y="7"/>
                          </a:moveTo>
                          <a:cubicBezTo>
                            <a:pt x="727" y="0"/>
                            <a:pt x="1328" y="530"/>
                            <a:pt x="998" y="650"/>
                          </a:cubicBezTo>
                          <a:cubicBezTo>
                            <a:pt x="175" y="948"/>
                            <a:pt x="1624" y="1034"/>
                            <a:pt x="765" y="1266"/>
                          </a:cubicBezTo>
                          <a:cubicBezTo>
                            <a:pt x="0" y="1476"/>
                            <a:pt x="1016" y="1362"/>
                            <a:pt x="1023" y="1625"/>
                          </a:cubicBezTo>
                          <a:lnTo>
                            <a:pt x="741" y="1779"/>
                          </a:lnTo>
                          <a:lnTo>
                            <a:pt x="844" y="2037"/>
                          </a:lnTo>
                          <a:lnTo>
                            <a:pt x="844" y="2012"/>
                          </a:lnTo>
                        </a:path>
                      </a:pathLst>
                    </a:custGeom>
                    <a:ln w="36720">
                      <a:solidFill>
                        <a:srgbClr val="000000"/>
                      </a:solidFill>
                      <a:round/>
                    </a:ln>
                  </p:spPr>
                </p:sp>
              </p:grpSp>
              <p:sp>
                <p:nvSpPr>
                  <p:cNvPr id="856" name="CustomShape 25"/>
                  <p:cNvSpPr/>
                  <p:nvPr/>
                </p:nvSpPr>
                <p:spPr>
                  <a:xfrm>
                    <a:off x="1259280" y="3750840"/>
                    <a:ext cx="685800" cy="533520"/>
                  </a:xfrm>
                  <a:custGeom>
                    <a:avLst/>
                    <a:gdLst/>
                    <a:ahLst/>
                    <a:rect l="l" t="t" r="r" b="b"/>
                    <a:pathLst>
                      <a:path w="21600" h="21600">
                        <a:moveTo>
                          <a:pt x="11464" y="4340"/>
                        </a:moveTo>
                        <a:lnTo>
                          <a:pt x="9722" y="1887"/>
                        </a:lnTo>
                        <a:lnTo>
                          <a:pt x="8548" y="6383"/>
                        </a:lnTo>
                        <a:lnTo>
                          <a:pt x="4503" y="3626"/>
                        </a:lnTo>
                        <a:lnTo>
                          <a:pt x="5373" y="7816"/>
                        </a:lnTo>
                        <a:lnTo>
                          <a:pt x="1174" y="8270"/>
                        </a:lnTo>
                        <a:lnTo>
                          <a:pt x="3934" y="11592"/>
                        </a:lnTo>
                        <a:lnTo>
                          <a:pt x="0" y="12875"/>
                        </a:lnTo>
                        <a:lnTo>
                          <a:pt x="3329" y="15372"/>
                        </a:lnTo>
                        <a:lnTo>
                          <a:pt x="1283" y="17824"/>
                        </a:lnTo>
                        <a:lnTo>
                          <a:pt x="4804" y="18239"/>
                        </a:lnTo>
                        <a:lnTo>
                          <a:pt x="4918" y="21600"/>
                        </a:lnTo>
                        <a:lnTo>
                          <a:pt x="7525" y="18125"/>
                        </a:lnTo>
                        <a:lnTo>
                          <a:pt x="8698" y="19712"/>
                        </a:lnTo>
                        <a:lnTo>
                          <a:pt x="9871" y="17371"/>
                        </a:lnTo>
                        <a:lnTo>
                          <a:pt x="11614" y="18844"/>
                        </a:lnTo>
                        <a:lnTo>
                          <a:pt x="12178" y="15937"/>
                        </a:lnTo>
                        <a:lnTo>
                          <a:pt x="14943" y="17371"/>
                        </a:lnTo>
                        <a:lnTo>
                          <a:pt x="14640" y="14348"/>
                        </a:lnTo>
                        <a:lnTo>
                          <a:pt x="18878" y="15632"/>
                        </a:lnTo>
                        <a:lnTo>
                          <a:pt x="16382" y="12311"/>
                        </a:lnTo>
                        <a:lnTo>
                          <a:pt x="18270" y="11292"/>
                        </a:lnTo>
                        <a:lnTo>
                          <a:pt x="16986" y="9404"/>
                        </a:lnTo>
                        <a:lnTo>
                          <a:pt x="21600" y="6646"/>
                        </a:lnTo>
                        <a:lnTo>
                          <a:pt x="16382" y="6533"/>
                        </a:lnTo>
                        <a:lnTo>
                          <a:pt x="18005" y="3172"/>
                        </a:lnTo>
                        <a:lnTo>
                          <a:pt x="14524" y="5778"/>
                        </a:lnTo>
                        <a:lnTo>
                          <a:pt x="14789" y="0"/>
                        </a:lnTo>
                        <a:lnTo>
                          <a:pt x="11464" y="4340"/>
                        </a:lnTo>
                        <a:close/>
                      </a:path>
                    </a:pathLst>
                  </a:custGeom>
                  <a:solidFill>
                    <a:srgbClr val="f5fd55"/>
                  </a:solidFill>
                  <a:ln w="9360">
                    <a:solidFill>
                      <a:srgbClr val="000000"/>
                    </a:solidFill>
                    <a:miter/>
                  </a:ln>
                </p:spPr>
                <p:style>
                  <a:lnRef idx="0"/>
                  <a:fillRef idx="0"/>
                  <a:effectRef idx="0"/>
                  <a:fontRef idx="minor"/>
                </p:style>
              </p:sp>
            </p:grpSp>
            <p:sp>
              <p:nvSpPr>
                <p:cNvPr id="857" name="Line 26"/>
                <p:cNvSpPr/>
                <p:nvPr/>
              </p:nvSpPr>
              <p:spPr>
                <a:xfrm>
                  <a:off x="664200" y="3978360"/>
                  <a:ext cx="408240" cy="0"/>
                </a:xfrm>
                <a:prstGeom prst="line">
                  <a:avLst/>
                </a:prstGeom>
                <a:ln w="18360">
                  <a:solidFill>
                    <a:srgbClr val="000000"/>
                  </a:solidFill>
                  <a:round/>
                  <a:tailEnd len="med" type="triangle" w="med"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  <p:sp>
              <p:nvSpPr>
                <p:cNvPr id="858" name="Line 27"/>
                <p:cNvSpPr/>
                <p:nvPr/>
              </p:nvSpPr>
              <p:spPr>
                <a:xfrm flipH="1">
                  <a:off x="2039400" y="4116600"/>
                  <a:ext cx="408240" cy="0"/>
                </a:xfrm>
                <a:prstGeom prst="line">
                  <a:avLst/>
                </a:prstGeom>
                <a:ln w="18360">
                  <a:solidFill>
                    <a:srgbClr val="000000"/>
                  </a:solidFill>
                  <a:round/>
                  <a:tailEnd len="med" type="triangle" w="med"/>
                </a:ln>
              </p:spPr>
              <p:style>
                <a:lnRef idx="0"/>
                <a:fillRef idx="0"/>
                <a:effectRef idx="0"/>
                <a:fontRef idx="minor"/>
              </p:style>
            </p:sp>
          </p:grpSp>
        </p:grpSp>
        <p:pic>
          <p:nvPicPr>
            <p:cNvPr id="859" name="" descr=""/>
            <p:cNvPicPr/>
            <p:nvPr/>
          </p:nvPicPr>
          <p:blipFill>
            <a:blip r:embed="rId3"/>
            <a:stretch/>
          </p:blipFill>
          <p:spPr>
            <a:xfrm rot="7920000">
              <a:off x="-77400" y="5088600"/>
              <a:ext cx="2626200" cy="251604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860" name="" descr=""/>
            <p:cNvPicPr/>
            <p:nvPr/>
          </p:nvPicPr>
          <p:blipFill>
            <a:blip r:embed="rId4"/>
            <a:stretch/>
          </p:blipFill>
          <p:spPr>
            <a:xfrm rot="1980000">
              <a:off x="2225160" y="64440"/>
              <a:ext cx="1344960" cy="2392920"/>
            </a:xfrm>
            <a:prstGeom prst="rect">
              <a:avLst/>
            </a:prstGeom>
            <a:ln>
              <a:noFill/>
            </a:ln>
          </p:spPr>
        </p:pic>
      </p:grpSp>
    </p:spTree>
  </p:cSld>
  <p:timing>
    <p:tnLst>
      <p:par>
        <p:cTn id="73" dur="indefinite" restart="never" nodeType="tmRoot">
          <p:childTnLst>
            <p:seq>
              <p:cTn id="74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1" name="TextShape 1"/>
          <p:cNvSpPr txBox="1"/>
          <p:nvPr/>
        </p:nvSpPr>
        <p:spPr>
          <a:xfrm>
            <a:off x="503640" y="85320"/>
            <a:ext cx="2609280" cy="88668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Girth g</a:t>
            </a:r>
            <a:endParaRPr b="0" lang="en-US" sz="4400" spc="-1" strike="noStrike">
              <a:latin typeface="Arial"/>
            </a:endParaRPr>
          </a:p>
        </p:txBody>
      </p:sp>
      <mc:AlternateContent>
        <mc:Choice xmlns:a14="http://schemas.microsoft.com/office/drawing/2010/main" Requires="a14">
          <p:sp>
            <p:nvSpPr>
              <p:cNvPr id="862" name="Formula 2"/>
              <p:cNvSpPr txBox="1"/>
              <p:nvPr/>
            </p:nvSpPr>
            <p:spPr>
              <a:xfrm>
                <a:off x="645120" y="3554280"/>
                <a:ext cx="2095200" cy="1118520"/>
              </a:xfrm>
              <a:prstGeom prst="rect">
                <a:avLst/>
              </a:prstGeom>
            </p:spPr>
            <p:txBody>
              <a:bodyPr/>
              <a:p>
                <a14:m>
                  <m:oMath xmlns:m="http://schemas.openxmlformats.org/officeDocument/2006/math">
                    <m:r>
                      <m:t xml:space="preserve">g</m:t>
                    </m:r>
                    <m:r>
                      <m:t xml:space="preserve">=</m:t>
                    </m:r>
                    <m:nary>
                      <m:naryPr>
                        <m:chr m:val="∑"/>
                        <m:supHide m:val="1"/>
                      </m:naryPr>
                      <m:sub>
                        <m:r>
                          <m:t xml:space="preserve">i</m:t>
                        </m:r>
                        <m:r>
                          <m:t xml:space="preserve">∈</m:t>
                        </m:r>
                        <m:r>
                          <m:t xml:space="preserve">jet</m:t>
                        </m:r>
                      </m:sub>
                      <m:sup/>
                      <m:e>
                        <m:f>
                          <m:num>
                            <m:sSubSup>
                              <m:e>
                                <m:r>
                                  <m:t xml:space="preserve">p</m:t>
                                </m:r>
                              </m:e>
                              <m:sub>
                                <m:r>
                                  <m:t xml:space="preserve">T</m:t>
                                </m:r>
                              </m:sub>
                              <m:sup>
                                <m:r>
                                  <m:t xml:space="preserve">i</m:t>
                                </m:r>
                              </m:sup>
                            </m:sSubSup>
                          </m:num>
                          <m:den>
                            <m:sSubSup>
                              <m:e>
                                <m:r>
                                  <m:t xml:space="preserve">p</m:t>
                                </m:r>
                              </m:e>
                              <m:sub>
                                <m:r>
                                  <m:t xml:space="preserve">T</m:t>
                                </m:r>
                              </m:sub>
                              <m:sup>
                                <m:r>
                                  <m:t xml:space="preserve">jet</m:t>
                                </m:r>
                              </m:sup>
                            </m:sSubSup>
                          </m:den>
                        </m:f>
                        <m:sSub>
                          <m:e>
                            <m:r>
                              <m:t xml:space="preserve">r</m:t>
                            </m:r>
                          </m:e>
                          <m:sub>
                            <m:r>
                              <m:t xml:space="preserve">i</m:t>
                            </m:r>
                          </m:sub>
                        </m:sSub>
                      </m:e>
                    </m:nary>
                  </m:oMath>
                </a14:m>
              </a:p>
            </p:txBody>
          </p:sp>
        </mc:Choice>
        <mc:Fallback/>
      </mc:AlternateContent>
      <p:pic>
        <p:nvPicPr>
          <p:cNvPr id="863" name="" descr=""/>
          <p:cNvPicPr/>
          <p:nvPr/>
        </p:nvPicPr>
        <p:blipFill>
          <a:blip r:embed="rId1"/>
          <a:stretch/>
        </p:blipFill>
        <p:spPr>
          <a:xfrm>
            <a:off x="6840" y="931320"/>
            <a:ext cx="3291840" cy="2569320"/>
          </a:xfrm>
          <a:prstGeom prst="rect">
            <a:avLst/>
          </a:prstGeom>
          <a:ln>
            <a:noFill/>
          </a:ln>
        </p:spPr>
      </p:pic>
      <p:pic>
        <p:nvPicPr>
          <p:cNvPr id="864" name="" descr=""/>
          <p:cNvPicPr/>
          <p:nvPr/>
        </p:nvPicPr>
        <p:blipFill>
          <a:blip r:embed="rId2"/>
          <a:stretch/>
        </p:blipFill>
        <p:spPr>
          <a:xfrm>
            <a:off x="3320640" y="1067400"/>
            <a:ext cx="3291840" cy="2560320"/>
          </a:xfrm>
          <a:prstGeom prst="rect">
            <a:avLst/>
          </a:prstGeom>
          <a:ln>
            <a:noFill/>
          </a:ln>
        </p:spPr>
      </p:pic>
      <p:pic>
        <p:nvPicPr>
          <p:cNvPr id="865" name="" descr=""/>
          <p:cNvPicPr/>
          <p:nvPr/>
        </p:nvPicPr>
        <p:blipFill>
          <a:blip r:embed="rId3"/>
          <a:stretch/>
        </p:blipFill>
        <p:spPr>
          <a:xfrm>
            <a:off x="6796800" y="1063440"/>
            <a:ext cx="3291840" cy="2523600"/>
          </a:xfrm>
          <a:prstGeom prst="rect">
            <a:avLst/>
          </a:prstGeom>
          <a:ln>
            <a:noFill/>
          </a:ln>
        </p:spPr>
      </p:pic>
      <p:sp>
        <p:nvSpPr>
          <p:cNvPr id="866" name="TextShape 3"/>
          <p:cNvSpPr txBox="1"/>
          <p:nvPr/>
        </p:nvSpPr>
        <p:spPr>
          <a:xfrm>
            <a:off x="7399080" y="193680"/>
            <a:ext cx="2175840" cy="79524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LeSub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867" name="TextShape 4"/>
          <p:cNvSpPr txBox="1"/>
          <p:nvPr/>
        </p:nvSpPr>
        <p:spPr>
          <a:xfrm>
            <a:off x="3304080" y="-24480"/>
            <a:ext cx="3350880" cy="130464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000" spc="-1" strike="noStrike">
                <a:latin typeface="Arial"/>
              </a:rPr>
              <a:t>Dispersion p</a:t>
            </a:r>
            <a:r>
              <a:rPr b="0" lang="en-US" sz="4000" spc="-1" strike="noStrike" baseline="-101000">
                <a:latin typeface="Arial"/>
              </a:rPr>
              <a:t>T</a:t>
            </a:r>
            <a:r>
              <a:rPr b="0" lang="en-US" sz="4000" spc="-1" strike="noStrike">
                <a:latin typeface="Arial"/>
              </a:rPr>
              <a:t>D</a:t>
            </a:r>
            <a:endParaRPr b="0" lang="en-US" sz="4000" spc="-1" strike="noStrike">
              <a:latin typeface="Arial"/>
            </a:endParaRPr>
          </a:p>
        </p:txBody>
      </p:sp>
      <mc:AlternateContent>
        <mc:Choice xmlns:a14="http://schemas.microsoft.com/office/drawing/2010/main" Requires="a14">
          <p:sp>
            <p:nvSpPr>
              <p:cNvPr id="868" name="Formula 5"/>
              <p:cNvSpPr txBox="1"/>
              <p:nvPr/>
            </p:nvSpPr>
            <p:spPr>
              <a:xfrm>
                <a:off x="3897000" y="3610440"/>
                <a:ext cx="1917360" cy="1114200"/>
              </a:xfrm>
              <a:prstGeom prst="rect">
                <a:avLst/>
              </a:prstGeom>
            </p:spPr>
            <p:txBody>
              <a:bodyPr/>
              <a:p>
                <a14:m>
                  <m:oMath xmlns:m="http://schemas.openxmlformats.org/officeDocument/2006/math">
                    <m:sSub>
                      <m:e>
                        <m:r>
                          <m:t xml:space="preserve">p</m:t>
                        </m:r>
                      </m:e>
                      <m:sub>
                        <m:r>
                          <m:t xml:space="preserve">T</m:t>
                        </m:r>
                      </m:sub>
                    </m:sSub>
                    <m:r>
                      <m:t xml:space="preserve">D</m:t>
                    </m:r>
                    <m:r>
                      <m:t xml:space="preserve">=</m:t>
                    </m:r>
                    <m:f>
                      <m:num>
                        <m:rad>
                          <m:radPr>
                            <m:degHide m:val="1"/>
                          </m:radPr>
                          <m:deg/>
                          <m:e>
                            <m:nary>
                              <m:naryPr>
                                <m:chr m:val="∑"/>
                                <m:supHide m:val="1"/>
                              </m:naryPr>
                              <m:sub>
                                <m:r>
                                  <m:t xml:space="preserve">i</m:t>
                                </m:r>
                                <m:r>
                                  <m:t xml:space="preserve">∈</m:t>
                                </m:r>
                                <m:r>
                                  <m:t xml:space="preserve">jet</m:t>
                                </m:r>
                              </m:sub>
                              <m:sup/>
                              <m:e>
                                <m:sSup>
                                  <m:e>
                                    <m:d>
                                      <m:dPr>
                                        <m:begChr m:val="("/>
                                        <m:endChr m:val=")"/>
                                      </m:dPr>
                                      <m:e>
                                        <m:sSubSup>
                                          <m:e>
                                            <m:r>
                                              <m:t xml:space="preserve">p</m:t>
                                            </m:r>
                                          </m:e>
                                          <m:sub>
                                            <m:r>
                                              <m:t xml:space="preserve">T</m:t>
                                            </m:r>
                                          </m:sub>
                                          <m:sup>
                                            <m:r>
                                              <m:t xml:space="preserve">i</m:t>
                                            </m:r>
                                          </m:sup>
                                        </m:sSubSup>
                                      </m:e>
                                    </m:d>
                                  </m:e>
                                  <m:sup>
                                    <m:r>
                                      <m:t xml:space="preserve">2</m:t>
                                    </m:r>
                                  </m:sup>
                                </m:sSup>
                              </m:e>
                            </m:nary>
                          </m:e>
                        </m:rad>
                      </m:num>
                      <m:den>
                        <m:nary>
                          <m:naryPr>
                            <m:chr m:val="∑"/>
                            <m:supHide m:val="1"/>
                          </m:naryPr>
                          <m:sub>
                            <m:r>
                              <m:t xml:space="preserve">i</m:t>
                            </m:r>
                            <m:r>
                              <m:t xml:space="preserve">∈</m:t>
                            </m:r>
                            <m:r>
                              <m:t xml:space="preserve">jet</m:t>
                            </m:r>
                          </m:sub>
                          <m:sup/>
                          <m:e>
                            <m:sSubSup>
                              <m:e>
                                <m:r>
                                  <m:t xml:space="preserve">p</m:t>
                                </m:r>
                              </m:e>
                              <m:sub>
                                <m:r>
                                  <m:t xml:space="preserve">T</m:t>
                                </m:r>
                              </m:sub>
                              <m:sup>
                                <m:r>
                                  <m:t xml:space="preserve">i</m:t>
                                </m:r>
                              </m:sup>
                            </m:sSubSup>
                          </m:e>
                        </m:nary>
                      </m:den>
                    </m:f>
                  </m:oMath>
                </a14:m>
              </a:p>
            </p:txBody>
          </p:sp>
        </mc:Choice>
        <mc:Fallback/>
      </mc:AlternateContent>
      <mc:AlternateContent>
        <mc:Choice xmlns:a14="http://schemas.microsoft.com/office/drawing/2010/main" Requires="a14">
          <p:sp>
            <p:nvSpPr>
              <p:cNvPr id="869" name="Formula 6"/>
              <p:cNvSpPr txBox="1"/>
              <p:nvPr/>
            </p:nvSpPr>
            <p:spPr>
              <a:xfrm>
                <a:off x="6784200" y="3918960"/>
                <a:ext cx="3234240" cy="442800"/>
              </a:xfrm>
              <a:prstGeom prst="rect">
                <a:avLst/>
              </a:prstGeom>
            </p:spPr>
            <p:txBody>
              <a:bodyPr/>
              <a:p>
                <a14:m>
                  <m:oMath xmlns:m="http://schemas.openxmlformats.org/officeDocument/2006/math">
                    <m:r>
                      <m:t xml:space="preserve">LeSub</m:t>
                    </m:r>
                    <m:r>
                      <m:t xml:space="preserve">=</m:t>
                    </m:r>
                    <m:sSubSup>
                      <m:e>
                        <m:r>
                          <m:t xml:space="preserve">p</m:t>
                        </m:r>
                      </m:e>
                      <m:sub>
                        <m:r>
                          <m:t xml:space="preserve">T</m:t>
                        </m:r>
                      </m:sub>
                      <m:sup>
                        <m:r>
                          <m:t xml:space="preserve">leading</m:t>
                        </m:r>
                      </m:sup>
                    </m:sSubSup>
                    <m:r>
                      <m:t xml:space="preserve">−</m:t>
                    </m:r>
                    <m:sSubSup>
                      <m:e>
                        <m:r>
                          <m:t xml:space="preserve">p</m:t>
                        </m:r>
                      </m:e>
                      <m:sub>
                        <m:r>
                          <m:t xml:space="preserve">T</m:t>
                        </m:r>
                      </m:sub>
                      <m:sup>
                        <m:r>
                          <m:t xml:space="preserve">subleading</m:t>
                        </m:r>
                      </m:sup>
                    </m:sSubSup>
                  </m:oMath>
                </a14:m>
              </a:p>
            </p:txBody>
          </p:sp>
        </mc:Choice>
        <mc:Fallback/>
      </mc:AlternateContent>
      <p:sp>
        <p:nvSpPr>
          <p:cNvPr id="870" name="CustomShape 7"/>
          <p:cNvSpPr/>
          <p:nvPr/>
        </p:nvSpPr>
        <p:spPr>
          <a:xfrm rot="5400000">
            <a:off x="2986920" y="1640520"/>
            <a:ext cx="820440" cy="6359400"/>
          </a:xfrm>
          <a:custGeom>
            <a:avLst/>
            <a:gdLst/>
            <a:ahLst/>
            <a:rect l="0" t="0" r="r" b="b"/>
            <a:pathLst>
              <a:path w="2281" h="17667">
                <a:moveTo>
                  <a:pt x="0" y="0"/>
                </a:moveTo>
                <a:cubicBezTo>
                  <a:pt x="570" y="0"/>
                  <a:pt x="1140" y="736"/>
                  <a:pt x="1140" y="1472"/>
                </a:cubicBezTo>
                <a:lnTo>
                  <a:pt x="1140" y="7553"/>
                </a:lnTo>
                <a:cubicBezTo>
                  <a:pt x="1140" y="8289"/>
                  <a:pt x="1710" y="9025"/>
                  <a:pt x="2280" y="9025"/>
                </a:cubicBezTo>
                <a:cubicBezTo>
                  <a:pt x="1710" y="9025"/>
                  <a:pt x="1140" y="9761"/>
                  <a:pt x="1140" y="10497"/>
                </a:cubicBezTo>
                <a:lnTo>
                  <a:pt x="1140" y="16193"/>
                </a:lnTo>
                <a:cubicBezTo>
                  <a:pt x="1140" y="16929"/>
                  <a:pt x="570" y="17666"/>
                  <a:pt x="0" y="17666"/>
                </a:cubicBezTo>
              </a:path>
            </a:pathLst>
          </a:custGeom>
          <a:noFill/>
          <a:ln w="38160">
            <a:solidFill>
              <a:srgbClr val="f77f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871" name="TextShape 8"/>
          <p:cNvSpPr txBox="1"/>
          <p:nvPr/>
        </p:nvSpPr>
        <p:spPr>
          <a:xfrm>
            <a:off x="7097400" y="5438160"/>
            <a:ext cx="2666160" cy="109584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>
            <a:normAutofit/>
          </a:bodyPr>
          <a:p>
            <a:pPr algn="ctr">
              <a:spcAft>
                <a:spcPts val="1414"/>
              </a:spcAft>
            </a:pPr>
            <a:r>
              <a:rPr b="1" lang="en-US" sz="3200" spc="-1" strike="noStrike">
                <a:solidFill>
                  <a:srgbClr val="008000"/>
                </a:solidFill>
                <a:latin typeface="Arial"/>
              </a:rPr>
              <a:t>Agrees with PYTHIA</a:t>
            </a:r>
            <a:endParaRPr b="0" lang="en-US" sz="3200" spc="-1" strike="noStrike">
              <a:latin typeface="Arial"/>
            </a:endParaRPr>
          </a:p>
        </p:txBody>
      </p:sp>
      <p:sp>
        <p:nvSpPr>
          <p:cNvPr id="872" name="TextShape 9"/>
          <p:cNvSpPr txBox="1"/>
          <p:nvPr/>
        </p:nvSpPr>
        <p:spPr>
          <a:xfrm>
            <a:off x="153360" y="5452560"/>
            <a:ext cx="6548400" cy="95976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>
            <a:normAutofit/>
          </a:bodyPr>
          <a:p>
            <a:pPr algn="ctr">
              <a:spcAft>
                <a:spcPts val="1414"/>
              </a:spcAft>
            </a:pPr>
            <a:r>
              <a:rPr b="1" lang="en-US" sz="3200" spc="-1" strike="noStrike">
                <a:solidFill>
                  <a:srgbClr val="f77f00"/>
                </a:solidFill>
                <a:latin typeface="Arial"/>
              </a:rPr>
              <a:t>Jets are slightly more collimated than in pp</a:t>
            </a:r>
            <a:endParaRPr b="0" lang="en-US" sz="3200" spc="-1" strike="noStrike">
              <a:latin typeface="Arial"/>
            </a:endParaRPr>
          </a:p>
        </p:txBody>
      </p:sp>
      <p:sp>
        <p:nvSpPr>
          <p:cNvPr id="873" name="CustomShape 10"/>
          <p:cNvSpPr/>
          <p:nvPr/>
        </p:nvSpPr>
        <p:spPr>
          <a:xfrm rot="5400000">
            <a:off x="7949880" y="3113640"/>
            <a:ext cx="820440" cy="3316680"/>
          </a:xfrm>
          <a:custGeom>
            <a:avLst/>
            <a:gdLst/>
            <a:ahLst/>
            <a:rect l="0" t="0" r="r" b="b"/>
            <a:pathLst>
              <a:path w="2281" h="9215">
                <a:moveTo>
                  <a:pt x="0" y="0"/>
                </a:moveTo>
                <a:cubicBezTo>
                  <a:pt x="570" y="0"/>
                  <a:pt x="1140" y="383"/>
                  <a:pt x="1140" y="767"/>
                </a:cubicBezTo>
                <a:lnTo>
                  <a:pt x="1140" y="3939"/>
                </a:lnTo>
                <a:cubicBezTo>
                  <a:pt x="1140" y="4323"/>
                  <a:pt x="1710" y="4707"/>
                  <a:pt x="2280" y="4707"/>
                </a:cubicBezTo>
                <a:cubicBezTo>
                  <a:pt x="1710" y="4707"/>
                  <a:pt x="1140" y="5091"/>
                  <a:pt x="1140" y="5475"/>
                </a:cubicBezTo>
                <a:lnTo>
                  <a:pt x="1140" y="8446"/>
                </a:lnTo>
                <a:cubicBezTo>
                  <a:pt x="1140" y="8830"/>
                  <a:pt x="570" y="9214"/>
                  <a:pt x="0" y="9214"/>
                </a:cubicBezTo>
              </a:path>
            </a:pathLst>
          </a:custGeom>
          <a:noFill/>
          <a:ln w="38160">
            <a:solidFill>
              <a:srgbClr val="008000"/>
            </a:solidFill>
            <a:round/>
          </a:ln>
        </p:spPr>
        <p:style>
          <a:lnRef idx="0"/>
          <a:fillRef idx="0"/>
          <a:effectRef idx="0"/>
          <a:fontRef idx="minor"/>
        </p:style>
      </p:sp>
    </p:spTree>
  </p:cSld>
  <p:timing>
    <p:tnLst>
      <p:par>
        <p:cTn id="75" dur="indefinite" restart="never" nodeType="tmRoot">
          <p:childTnLst>
            <p:seq>
              <p:cTn id="76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74" name="Group 1"/>
          <p:cNvGrpSpPr/>
          <p:nvPr/>
        </p:nvGrpSpPr>
        <p:grpSpPr>
          <a:xfrm>
            <a:off x="466560" y="954360"/>
            <a:ext cx="8988480" cy="5646960"/>
            <a:chOff x="466560" y="954360"/>
            <a:chExt cx="8988480" cy="5646960"/>
          </a:xfrm>
        </p:grpSpPr>
        <p:pic>
          <p:nvPicPr>
            <p:cNvPr id="875" name="" descr=""/>
            <p:cNvPicPr/>
            <p:nvPr/>
          </p:nvPicPr>
          <p:blipFill>
            <a:blip r:embed="rId1"/>
            <a:stretch/>
          </p:blipFill>
          <p:spPr>
            <a:xfrm>
              <a:off x="466560" y="1207800"/>
              <a:ext cx="3718800" cy="495288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876" name="" descr=""/>
            <p:cNvPicPr/>
            <p:nvPr/>
          </p:nvPicPr>
          <p:blipFill>
            <a:blip r:embed="rId2"/>
            <a:stretch/>
          </p:blipFill>
          <p:spPr>
            <a:xfrm rot="405000">
              <a:off x="7216560" y="2239560"/>
              <a:ext cx="1359000" cy="15048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877" name="" descr=""/>
            <p:cNvPicPr/>
            <p:nvPr/>
          </p:nvPicPr>
          <p:blipFill>
            <a:blip r:embed="rId3"/>
            <a:stretch/>
          </p:blipFill>
          <p:spPr>
            <a:xfrm>
              <a:off x="1970280" y="954360"/>
              <a:ext cx="7484760" cy="5646960"/>
            </a:xfrm>
            <a:prstGeom prst="rect">
              <a:avLst/>
            </a:prstGeom>
            <a:ln>
              <a:noFill/>
            </a:ln>
          </p:spPr>
        </p:pic>
      </p:grpSp>
    </p:spTree>
  </p:cSld>
  <p:timing>
    <p:tnLst>
      <p:par>
        <p:cTn id="77" dur="indefinite" restart="never" nodeType="tmRoot">
          <p:childTnLst>
            <p:seq>
              <p:cTn id="78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8" name="TextShape 1"/>
          <p:cNvSpPr txBox="1"/>
          <p:nvPr/>
        </p:nvSpPr>
        <p:spPr>
          <a:xfrm>
            <a:off x="504000" y="301320"/>
            <a:ext cx="9071640" cy="126216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endParaRPr b="0" lang="en-US" sz="4400" spc="-1" strike="noStrike">
              <a:latin typeface="Arial"/>
            </a:endParaRPr>
          </a:p>
        </p:txBody>
      </p:sp>
      <p:pic>
        <p:nvPicPr>
          <p:cNvPr id="879" name="" descr=""/>
          <p:cNvPicPr/>
          <p:nvPr/>
        </p:nvPicPr>
        <p:blipFill>
          <a:blip r:embed="rId1"/>
          <a:stretch/>
        </p:blipFill>
        <p:spPr>
          <a:xfrm>
            <a:off x="-234720" y="-54360"/>
            <a:ext cx="10360080" cy="7772400"/>
          </a:xfrm>
          <a:prstGeom prst="rect">
            <a:avLst/>
          </a:prstGeom>
          <a:ln>
            <a:noFill/>
          </a:ln>
        </p:spPr>
      </p:pic>
      <p:sp>
        <p:nvSpPr>
          <p:cNvPr id="880" name="TextShape 2"/>
          <p:cNvSpPr txBox="1"/>
          <p:nvPr/>
        </p:nvSpPr>
        <p:spPr>
          <a:xfrm>
            <a:off x="670680" y="7327440"/>
            <a:ext cx="3591360" cy="34668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0" lang="en-US" sz="1800" spc="-1" strike="noStrike">
                <a:latin typeface="Arial"/>
              </a:rPr>
              <a:t>http://www.theinvisiblegorilla.com/</a:t>
            </a:r>
            <a:endParaRPr b="0" lang="en-US" sz="1800" spc="-1" strike="noStrike">
              <a:latin typeface="Arial"/>
            </a:endParaRPr>
          </a:p>
        </p:txBody>
      </p:sp>
      <p:sp>
        <p:nvSpPr>
          <p:cNvPr id="881" name="TextShape 3"/>
          <p:cNvSpPr txBox="1"/>
          <p:nvPr/>
        </p:nvSpPr>
        <p:spPr>
          <a:xfrm>
            <a:off x="2491920" y="280080"/>
            <a:ext cx="5621760" cy="73044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1" lang="en-US" sz="4500" spc="-1" strike="noStrike">
                <a:solidFill>
                  <a:srgbClr val="ffffff"/>
                </a:solidFill>
                <a:latin typeface="Arial"/>
              </a:rPr>
              <a:t>The invisible gorilla</a:t>
            </a:r>
            <a:endParaRPr b="0" lang="en-US" sz="4500" spc="-1" strike="noStrike">
              <a:latin typeface="Arial"/>
            </a:endParaRPr>
          </a:p>
        </p:txBody>
      </p:sp>
    </p:spTree>
  </p:cSld>
  <p:timing>
    <p:tnLst>
      <p:par>
        <p:cTn id="79" dur="indefinite" restart="never" nodeType="tmRoot">
          <p:childTnLst>
            <p:seq>
              <p:cTn id="80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82" name="Group 1"/>
          <p:cNvGrpSpPr/>
          <p:nvPr/>
        </p:nvGrpSpPr>
        <p:grpSpPr>
          <a:xfrm>
            <a:off x="466560" y="954360"/>
            <a:ext cx="8988480" cy="5646960"/>
            <a:chOff x="466560" y="954360"/>
            <a:chExt cx="8988480" cy="5646960"/>
          </a:xfrm>
        </p:grpSpPr>
        <p:pic>
          <p:nvPicPr>
            <p:cNvPr id="883" name="" descr=""/>
            <p:cNvPicPr/>
            <p:nvPr/>
          </p:nvPicPr>
          <p:blipFill>
            <a:blip r:embed="rId1"/>
            <a:stretch/>
          </p:blipFill>
          <p:spPr>
            <a:xfrm>
              <a:off x="4498200" y="1027440"/>
              <a:ext cx="3718800" cy="495288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884" name="" descr=""/>
            <p:cNvPicPr/>
            <p:nvPr/>
          </p:nvPicPr>
          <p:blipFill>
            <a:blip r:embed="rId2"/>
            <a:stretch/>
          </p:blipFill>
          <p:spPr>
            <a:xfrm>
              <a:off x="3238200" y="1027440"/>
              <a:ext cx="3718800" cy="495288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885" name="" descr=""/>
            <p:cNvPicPr/>
            <p:nvPr/>
          </p:nvPicPr>
          <p:blipFill>
            <a:blip r:embed="rId3"/>
            <a:stretch/>
          </p:blipFill>
          <p:spPr>
            <a:xfrm>
              <a:off x="1834200" y="1027440"/>
              <a:ext cx="3718800" cy="495288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886" name="" descr=""/>
            <p:cNvPicPr/>
            <p:nvPr/>
          </p:nvPicPr>
          <p:blipFill>
            <a:blip r:embed="rId4"/>
            <a:stretch/>
          </p:blipFill>
          <p:spPr>
            <a:xfrm>
              <a:off x="466560" y="1207800"/>
              <a:ext cx="3718800" cy="495288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887" name="" descr=""/>
            <p:cNvPicPr/>
            <p:nvPr/>
          </p:nvPicPr>
          <p:blipFill>
            <a:blip r:embed="rId5"/>
            <a:stretch/>
          </p:blipFill>
          <p:spPr>
            <a:xfrm rot="405000">
              <a:off x="7216560" y="2239560"/>
              <a:ext cx="1359000" cy="15048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888" name="" descr=""/>
            <p:cNvPicPr/>
            <p:nvPr/>
          </p:nvPicPr>
          <p:blipFill>
            <a:blip r:embed="rId6"/>
            <a:stretch/>
          </p:blipFill>
          <p:spPr>
            <a:xfrm>
              <a:off x="1970280" y="954360"/>
              <a:ext cx="7484760" cy="5646960"/>
            </a:xfrm>
            <a:prstGeom prst="rect">
              <a:avLst/>
            </a:prstGeom>
            <a:ln>
              <a:noFill/>
            </a:ln>
          </p:spPr>
        </p:pic>
      </p:grpSp>
    </p:spTree>
  </p:cSld>
  <p:timing>
    <p:tnLst>
      <p:par>
        <p:cTn id="81" dur="indefinite" restart="never" nodeType="tmRoot">
          <p:childTnLst>
            <p:seq>
              <p:cTn id="82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9" name="TextShape 1"/>
          <p:cNvSpPr txBox="1"/>
          <p:nvPr/>
        </p:nvSpPr>
        <p:spPr>
          <a:xfrm>
            <a:off x="457200" y="1210320"/>
            <a:ext cx="9071640" cy="126216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What is a jet?</a:t>
            </a:r>
            <a:endParaRPr b="0" lang="en-US" sz="4400" spc="-1" strike="noStrike">
              <a:latin typeface="Arial"/>
            </a:endParaRPr>
          </a:p>
        </p:txBody>
      </p:sp>
    </p:spTree>
  </p:cSld>
  <p:timing>
    <p:tnLst>
      <p:par>
        <p:cTn id="83" dur="indefinite" restart="never" nodeType="tmRoot">
          <p:childTnLst>
            <p:seq>
              <p:cTn id="84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" name="TextShape 1"/>
          <p:cNvSpPr txBox="1"/>
          <p:nvPr/>
        </p:nvSpPr>
        <p:spPr>
          <a:xfrm>
            <a:off x="457200" y="1210320"/>
            <a:ext cx="9071640" cy="126216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What is a jet?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891" name="TextShape 2"/>
          <p:cNvSpPr txBox="1"/>
          <p:nvPr/>
        </p:nvSpPr>
        <p:spPr>
          <a:xfrm>
            <a:off x="457560" y="3010320"/>
            <a:ext cx="9071640" cy="126216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A measurement of a jet is a measurement of a parton.</a:t>
            </a:r>
            <a:endParaRPr b="0" lang="en-US" sz="4400" spc="-1" strike="noStrike">
              <a:latin typeface="Arial"/>
            </a:endParaRPr>
          </a:p>
        </p:txBody>
      </p:sp>
    </p:spTree>
  </p:cSld>
  <p:timing>
    <p:tnLst>
      <p:par>
        <p:cTn id="85" dur="indefinite" restart="never" nodeType="tmRoot">
          <p:childTnLst>
            <p:seq>
              <p:cTn id="86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2" name="TextShape 1"/>
          <p:cNvSpPr txBox="1"/>
          <p:nvPr/>
        </p:nvSpPr>
        <p:spPr>
          <a:xfrm>
            <a:off x="504000" y="301320"/>
            <a:ext cx="9071640" cy="97884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What is a jet?</a:t>
            </a:r>
            <a:endParaRPr b="0" lang="en-US" sz="4400" spc="-1" strike="noStrike">
              <a:latin typeface="Arial"/>
            </a:endParaRPr>
          </a:p>
        </p:txBody>
      </p:sp>
      <p:pic>
        <p:nvPicPr>
          <p:cNvPr id="893" name="" descr=""/>
          <p:cNvPicPr/>
          <p:nvPr/>
        </p:nvPicPr>
        <p:blipFill>
          <a:blip r:embed="rId1"/>
          <a:stretch/>
        </p:blipFill>
        <p:spPr>
          <a:xfrm>
            <a:off x="5486400" y="1664280"/>
            <a:ext cx="3749040" cy="3825000"/>
          </a:xfrm>
          <a:prstGeom prst="rect">
            <a:avLst/>
          </a:prstGeom>
          <a:ln>
            <a:noFill/>
          </a:ln>
        </p:spPr>
      </p:pic>
      <p:grpSp>
        <p:nvGrpSpPr>
          <p:cNvPr id="894" name="Group 2"/>
          <p:cNvGrpSpPr/>
          <p:nvPr/>
        </p:nvGrpSpPr>
        <p:grpSpPr>
          <a:xfrm>
            <a:off x="914400" y="1066320"/>
            <a:ext cx="3695400" cy="4245840"/>
            <a:chOff x="914400" y="1066320"/>
            <a:chExt cx="3695400" cy="4245840"/>
          </a:xfrm>
        </p:grpSpPr>
        <p:pic>
          <p:nvPicPr>
            <p:cNvPr id="895" name="" descr=""/>
            <p:cNvPicPr/>
            <p:nvPr/>
          </p:nvPicPr>
          <p:blipFill>
            <a:blip r:embed="rId2"/>
            <a:stretch/>
          </p:blipFill>
          <p:spPr>
            <a:xfrm>
              <a:off x="914400" y="1616760"/>
              <a:ext cx="3695400" cy="3695400"/>
            </a:xfrm>
            <a:prstGeom prst="rect">
              <a:avLst/>
            </a:prstGeom>
            <a:ln>
              <a:noFill/>
            </a:ln>
          </p:spPr>
        </p:pic>
        <p:sp>
          <p:nvSpPr>
            <p:cNvPr id="896" name="CustomShape 3"/>
            <p:cNvSpPr/>
            <p:nvPr/>
          </p:nvSpPr>
          <p:spPr>
            <a:xfrm>
              <a:off x="2122200" y="1066320"/>
              <a:ext cx="1918440" cy="550800"/>
            </a:xfrm>
            <a:custGeom>
              <a:avLst/>
              <a:gdLst/>
              <a:ahLst/>
              <a:rect l="l" t="t" r="r" b="b"/>
              <a:pathLst>
                <a:path w="21600" h="21600">
                  <a:moveTo>
                    <a:pt x="0" y="0"/>
                  </a:moveTo>
                  <a:lnTo>
                    <a:pt x="21600" y="0"/>
                  </a:lnTo>
                  <a:lnTo>
                    <a:pt x="21600" y="21600"/>
                  </a:lnTo>
                  <a:lnTo>
                    <a:pt x="0" y="21600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rIns="90000" tIns="46800" bIns="46800"/>
            <a:p>
              <a:pPr>
                <a:lnSpc>
                  <a:spcPct val="100000"/>
                </a:lnSpc>
              </a:pPr>
              <a:r>
                <a:rPr b="1" lang="en-US" sz="2650" spc="-1" strike="noStrike">
                  <a:solidFill>
                    <a:srgbClr val="000000"/>
                  </a:solidFill>
                  <a:latin typeface="Times New Roman"/>
                  <a:ea typeface="DejaVu Sans"/>
                </a:rPr>
                <a:t>p+p </a:t>
              </a:r>
              <a:r>
                <a:rPr b="1" lang="en-US" sz="2650" spc="-1" strike="noStrike">
                  <a:solidFill>
                    <a:srgbClr val="000000"/>
                  </a:solidFill>
                  <a:latin typeface="Symbol"/>
                  <a:ea typeface="DejaVu Sans"/>
                </a:rPr>
                <a:t></a:t>
              </a:r>
              <a:r>
                <a:rPr b="1" lang="en-US" sz="2650" spc="-1" strike="noStrike">
                  <a:solidFill>
                    <a:srgbClr val="000000"/>
                  </a:solidFill>
                  <a:latin typeface="Times New Roman"/>
                  <a:ea typeface="DejaVu Sans"/>
                </a:rPr>
                <a:t> dijet</a:t>
              </a:r>
              <a:endParaRPr b="0" lang="en-US" sz="2650" spc="-1" strike="noStrike">
                <a:latin typeface="Arial"/>
              </a:endParaRPr>
            </a:p>
          </p:txBody>
        </p:sp>
        <p:sp>
          <p:nvSpPr>
            <p:cNvPr id="897" name="CustomShape 4"/>
            <p:cNvSpPr/>
            <p:nvPr/>
          </p:nvSpPr>
          <p:spPr>
            <a:xfrm>
              <a:off x="2647440" y="3320280"/>
              <a:ext cx="228240" cy="228240"/>
            </a:xfrm>
            <a:prstGeom prst="ellipse">
              <a:avLst/>
            </a:prstGeom>
            <a:solidFill>
              <a:srgbClr val="ffffff"/>
            </a:solidFill>
            <a:ln>
              <a:solidFill>
                <a:srgbClr val="808080"/>
              </a:solidFill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898" name="CustomShape 5"/>
            <p:cNvSpPr/>
            <p:nvPr/>
          </p:nvSpPr>
          <p:spPr>
            <a:xfrm>
              <a:off x="2876040" y="2863080"/>
              <a:ext cx="1142640" cy="803520"/>
            </a:xfrm>
            <a:prstGeom prst="rect">
              <a:avLst/>
            </a:prstGeom>
            <a:noFill/>
            <a:ln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rIns="90000" tIns="45000" bIns="45000"/>
            <a:p>
              <a:pPr algn="ctr">
                <a:lnSpc>
                  <a:spcPct val="100000"/>
                </a:lnSpc>
              </a:pPr>
              <a:r>
                <a:rPr b="0" lang="en-US" sz="2500" spc="-1" strike="noStrike">
                  <a:solidFill>
                    <a:srgbClr val="ffffff"/>
                  </a:solidFill>
                  <a:latin typeface="Arial"/>
                </a:rPr>
                <a:t>Beam pipe</a:t>
              </a:r>
              <a:endParaRPr b="0" lang="en-US" sz="2500" spc="-1" strike="noStrike">
                <a:latin typeface="Arial"/>
              </a:endParaRPr>
            </a:p>
          </p:txBody>
        </p:sp>
      </p:grpSp>
    </p:spTree>
  </p:cSld>
  <p:timing>
    <p:tnLst>
      <p:par>
        <p:cTn id="87" dur="indefinite" restart="never" nodeType="tmRoot">
          <p:childTnLst>
            <p:seq>
              <p:cTn id="88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9" name="TextShape 1"/>
          <p:cNvSpPr txBox="1"/>
          <p:nvPr/>
        </p:nvSpPr>
        <p:spPr>
          <a:xfrm>
            <a:off x="504000" y="301320"/>
            <a:ext cx="9071640" cy="97884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What is a jet?</a:t>
            </a:r>
            <a:endParaRPr b="0" lang="en-US" sz="4400" spc="-1" strike="noStrike">
              <a:latin typeface="Arial"/>
            </a:endParaRPr>
          </a:p>
        </p:txBody>
      </p:sp>
      <p:pic>
        <p:nvPicPr>
          <p:cNvPr id="900" name="" descr=""/>
          <p:cNvPicPr/>
          <p:nvPr/>
        </p:nvPicPr>
        <p:blipFill>
          <a:blip r:embed="rId1"/>
          <a:stretch/>
        </p:blipFill>
        <p:spPr>
          <a:xfrm>
            <a:off x="5486400" y="1664280"/>
            <a:ext cx="3749040" cy="3825000"/>
          </a:xfrm>
          <a:prstGeom prst="rect">
            <a:avLst/>
          </a:prstGeom>
          <a:ln>
            <a:noFill/>
          </a:ln>
        </p:spPr>
      </p:pic>
      <p:grpSp>
        <p:nvGrpSpPr>
          <p:cNvPr id="901" name="Group 2"/>
          <p:cNvGrpSpPr/>
          <p:nvPr/>
        </p:nvGrpSpPr>
        <p:grpSpPr>
          <a:xfrm>
            <a:off x="914400" y="1066320"/>
            <a:ext cx="3695400" cy="4245840"/>
            <a:chOff x="914400" y="1066320"/>
            <a:chExt cx="3695400" cy="4245840"/>
          </a:xfrm>
        </p:grpSpPr>
        <p:pic>
          <p:nvPicPr>
            <p:cNvPr id="902" name="" descr=""/>
            <p:cNvPicPr/>
            <p:nvPr/>
          </p:nvPicPr>
          <p:blipFill>
            <a:blip r:embed="rId2"/>
            <a:stretch/>
          </p:blipFill>
          <p:spPr>
            <a:xfrm>
              <a:off x="914400" y="1616760"/>
              <a:ext cx="3695400" cy="3695400"/>
            </a:xfrm>
            <a:prstGeom prst="rect">
              <a:avLst/>
            </a:prstGeom>
            <a:ln>
              <a:noFill/>
            </a:ln>
          </p:spPr>
        </p:pic>
        <p:sp>
          <p:nvSpPr>
            <p:cNvPr id="903" name="CustomShape 3"/>
            <p:cNvSpPr/>
            <p:nvPr/>
          </p:nvSpPr>
          <p:spPr>
            <a:xfrm>
              <a:off x="2122200" y="1066320"/>
              <a:ext cx="1918440" cy="550800"/>
            </a:xfrm>
            <a:custGeom>
              <a:avLst/>
              <a:gdLst/>
              <a:ahLst/>
              <a:rect l="l" t="t" r="r" b="b"/>
              <a:pathLst>
                <a:path w="21600" h="21600">
                  <a:moveTo>
                    <a:pt x="0" y="0"/>
                  </a:moveTo>
                  <a:lnTo>
                    <a:pt x="21600" y="0"/>
                  </a:lnTo>
                  <a:lnTo>
                    <a:pt x="21600" y="21600"/>
                  </a:lnTo>
                  <a:lnTo>
                    <a:pt x="0" y="21600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rIns="90000" tIns="46800" bIns="46800"/>
            <a:p>
              <a:pPr>
                <a:lnSpc>
                  <a:spcPct val="100000"/>
                </a:lnSpc>
              </a:pPr>
              <a:r>
                <a:rPr b="1" lang="en-US" sz="2650" spc="-1" strike="noStrike">
                  <a:solidFill>
                    <a:srgbClr val="000000"/>
                  </a:solidFill>
                  <a:latin typeface="Times New Roman"/>
                  <a:ea typeface="DejaVu Sans"/>
                </a:rPr>
                <a:t>p+p </a:t>
              </a:r>
              <a:r>
                <a:rPr b="1" lang="en-US" sz="2650" spc="-1" strike="noStrike">
                  <a:solidFill>
                    <a:srgbClr val="000000"/>
                  </a:solidFill>
                  <a:latin typeface="Symbol"/>
                  <a:ea typeface="DejaVu Sans"/>
                </a:rPr>
                <a:t></a:t>
              </a:r>
              <a:r>
                <a:rPr b="1" lang="en-US" sz="2650" spc="-1" strike="noStrike">
                  <a:solidFill>
                    <a:srgbClr val="000000"/>
                  </a:solidFill>
                  <a:latin typeface="Times New Roman"/>
                  <a:ea typeface="DejaVu Sans"/>
                </a:rPr>
                <a:t> dijet</a:t>
              </a:r>
              <a:endParaRPr b="0" lang="en-US" sz="2650" spc="-1" strike="noStrike">
                <a:latin typeface="Arial"/>
              </a:endParaRPr>
            </a:p>
          </p:txBody>
        </p:sp>
        <p:sp>
          <p:nvSpPr>
            <p:cNvPr id="904" name="CustomShape 4"/>
            <p:cNvSpPr/>
            <p:nvPr/>
          </p:nvSpPr>
          <p:spPr>
            <a:xfrm>
              <a:off x="2647440" y="3320280"/>
              <a:ext cx="228240" cy="228240"/>
            </a:xfrm>
            <a:prstGeom prst="ellipse">
              <a:avLst/>
            </a:prstGeom>
            <a:solidFill>
              <a:srgbClr val="ffffff"/>
            </a:solidFill>
            <a:ln>
              <a:solidFill>
                <a:srgbClr val="808080"/>
              </a:solidFill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905" name="CustomShape 5"/>
            <p:cNvSpPr/>
            <p:nvPr/>
          </p:nvSpPr>
          <p:spPr>
            <a:xfrm>
              <a:off x="2876040" y="2863080"/>
              <a:ext cx="1142640" cy="803520"/>
            </a:xfrm>
            <a:prstGeom prst="rect">
              <a:avLst/>
            </a:prstGeom>
            <a:noFill/>
            <a:ln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rIns="90000" tIns="45000" bIns="45000"/>
            <a:p>
              <a:pPr algn="ctr">
                <a:lnSpc>
                  <a:spcPct val="100000"/>
                </a:lnSpc>
              </a:pPr>
              <a:r>
                <a:rPr b="0" lang="en-US" sz="2500" spc="-1" strike="noStrike">
                  <a:solidFill>
                    <a:srgbClr val="ffffff"/>
                  </a:solidFill>
                  <a:latin typeface="Arial"/>
                </a:rPr>
                <a:t>Beam pipe</a:t>
              </a:r>
              <a:endParaRPr b="0" lang="en-US" sz="2500" spc="-1" strike="noStrike">
                <a:latin typeface="Arial"/>
              </a:endParaRPr>
            </a:p>
          </p:txBody>
        </p:sp>
      </p:grpSp>
      <p:pic>
        <p:nvPicPr>
          <p:cNvPr id="906" name="" descr=""/>
          <p:cNvPicPr/>
          <p:nvPr/>
        </p:nvPicPr>
        <p:blipFill>
          <a:blip r:embed="rId3"/>
          <a:stretch/>
        </p:blipFill>
        <p:spPr>
          <a:xfrm>
            <a:off x="7588080" y="5282640"/>
            <a:ext cx="1668960" cy="2010600"/>
          </a:xfrm>
          <a:prstGeom prst="rect">
            <a:avLst/>
          </a:prstGeom>
          <a:ln>
            <a:noFill/>
          </a:ln>
        </p:spPr>
      </p:pic>
      <p:sp>
        <p:nvSpPr>
          <p:cNvPr id="907" name="TextShape 6"/>
          <p:cNvSpPr txBox="1"/>
          <p:nvPr/>
        </p:nvSpPr>
        <p:spPr>
          <a:xfrm>
            <a:off x="0" y="5405040"/>
            <a:ext cx="8045280" cy="197640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pPr algn="ctr">
              <a:spcBef>
                <a:spcPts val="1191"/>
              </a:spcBef>
              <a:spcAft>
                <a:spcPts val="992"/>
              </a:spcAft>
            </a:pPr>
            <a:r>
              <a:rPr b="0" lang="en-US" sz="3000" spc="-1" strike="noStrike">
                <a:latin typeface="Times New Roman"/>
              </a:rPr>
              <a:t>“</a:t>
            </a:r>
            <a:r>
              <a:rPr b="0" lang="en-US" sz="3000" spc="-1" strike="noStrike">
                <a:latin typeface="Times New Roman"/>
              </a:rPr>
              <a:t>I know it when I see it”</a:t>
            </a:r>
            <a:endParaRPr b="0" lang="en-US" sz="3000" spc="-1" strike="noStrike">
              <a:latin typeface="Arial"/>
            </a:endParaRPr>
          </a:p>
          <a:p>
            <a:pPr algn="ctr">
              <a:spcBef>
                <a:spcPts val="1191"/>
              </a:spcBef>
              <a:spcAft>
                <a:spcPts val="992"/>
              </a:spcAft>
            </a:pPr>
            <a:r>
              <a:rPr b="0" lang="en-US" sz="3000" spc="-1" strike="noStrike">
                <a:latin typeface="Times New Roman"/>
              </a:rPr>
              <a:t>US Supreme Court Justice Potter Stewart, Jacobellis v. Ohio</a:t>
            </a:r>
            <a:endParaRPr b="0" lang="en-US" sz="3000" spc="-1" strike="noStrike">
              <a:latin typeface="Arial"/>
            </a:endParaRPr>
          </a:p>
          <a:p>
            <a:pPr algn="ctr">
              <a:spcBef>
                <a:spcPts val="1191"/>
              </a:spcBef>
              <a:spcAft>
                <a:spcPts val="992"/>
              </a:spcAft>
            </a:pPr>
            <a:endParaRPr b="0" lang="en-US" sz="3000" spc="-1" strike="noStrike">
              <a:latin typeface="Arial"/>
            </a:endParaRPr>
          </a:p>
        </p:txBody>
      </p:sp>
    </p:spTree>
  </p:cSld>
  <p:timing>
    <p:tnLst>
      <p:par>
        <p:cTn id="89" dur="indefinite" restart="never" nodeType="tmRoot">
          <p:childTnLst>
            <p:seq>
              <p:cTn id="90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8" name="" descr=""/>
          <p:cNvPicPr/>
          <p:nvPr/>
        </p:nvPicPr>
        <p:blipFill>
          <a:blip r:embed="rId1"/>
          <a:stretch/>
        </p:blipFill>
        <p:spPr>
          <a:xfrm>
            <a:off x="182880" y="1650960"/>
            <a:ext cx="5954400" cy="3656520"/>
          </a:xfrm>
          <a:prstGeom prst="rect">
            <a:avLst/>
          </a:prstGeom>
          <a:ln>
            <a:noFill/>
          </a:ln>
        </p:spPr>
      </p:pic>
      <p:sp>
        <p:nvSpPr>
          <p:cNvPr id="909" name="TextShape 1"/>
          <p:cNvSpPr txBox="1"/>
          <p:nvPr/>
        </p:nvSpPr>
        <p:spPr>
          <a:xfrm>
            <a:off x="1429560" y="49320"/>
            <a:ext cx="4544280" cy="97812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Jet finding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910" name="TextShape 2"/>
          <p:cNvSpPr txBox="1"/>
          <p:nvPr/>
        </p:nvSpPr>
        <p:spPr>
          <a:xfrm>
            <a:off x="4573440" y="1027800"/>
            <a:ext cx="5305320" cy="610452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>
            <a:normAutofit/>
          </a:bodyPr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Jet finder: groups final state particles into jet candidates</a:t>
            </a:r>
            <a:endParaRPr b="0" lang="en-US" sz="3200" spc="-1" strike="noStrike">
              <a:latin typeface="Arial"/>
            </a:endParaRPr>
          </a:p>
          <a:p>
            <a:pPr lvl="1" marL="864000" indent="-324000"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pc="-1" strike="noStrike">
                <a:latin typeface="Arial"/>
              </a:rPr>
              <a:t>Anti-k</a:t>
            </a:r>
            <a:r>
              <a:rPr b="0" lang="en-US" sz="2800" spc="-1" strike="noStrike" baseline="-101000">
                <a:latin typeface="Arial"/>
              </a:rPr>
              <a:t>T</a:t>
            </a:r>
            <a:r>
              <a:rPr b="0" lang="en-US" sz="2800" spc="-1" strike="noStrike">
                <a:latin typeface="Arial"/>
              </a:rPr>
              <a:t> algorithm</a:t>
            </a:r>
            <a:br/>
            <a:r>
              <a:rPr b="0" lang="en-US" sz="2000" spc="-1" strike="noStrike">
                <a:latin typeface="Arial"/>
                <a:hlinkClick r:id="rId2"/>
              </a:rPr>
              <a:t>JHEP 0804 (2008) 063 [arXiv:0802.1189]</a:t>
            </a:r>
            <a:endParaRPr b="0" lang="en-US" sz="20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Depends on hadronization</a:t>
            </a:r>
            <a:endParaRPr b="0" lang="en-US" sz="32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Ideally</a:t>
            </a:r>
            <a:endParaRPr b="0" lang="en-US" sz="3200" spc="-1" strike="noStrike">
              <a:latin typeface="Arial"/>
            </a:endParaRPr>
          </a:p>
          <a:p>
            <a:pPr lvl="1" marL="864000" indent="-324000"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pc="-1" strike="noStrike">
                <a:latin typeface="Arial"/>
              </a:rPr>
              <a:t>Infrared safe</a:t>
            </a:r>
            <a:endParaRPr b="0" lang="en-US" sz="2800" spc="-1" strike="noStrike">
              <a:latin typeface="Arial"/>
            </a:endParaRPr>
          </a:p>
          <a:p>
            <a:pPr lvl="1" marL="864000" indent="-324000"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pc="-1" strike="noStrike">
                <a:latin typeface="Arial"/>
              </a:rPr>
              <a:t>Colinear safe</a:t>
            </a:r>
            <a:endParaRPr b="0" lang="en-US" sz="2800" spc="-1" strike="noStrike">
              <a:latin typeface="Arial"/>
            </a:endParaRPr>
          </a:p>
        </p:txBody>
      </p:sp>
      <p:sp>
        <p:nvSpPr>
          <p:cNvPr id="911" name="TextShape 3"/>
          <p:cNvSpPr txBox="1"/>
          <p:nvPr/>
        </p:nvSpPr>
        <p:spPr>
          <a:xfrm>
            <a:off x="4771440" y="-87120"/>
            <a:ext cx="4299120" cy="125280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in pp collisions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912" name="TextShape 4"/>
          <p:cNvSpPr txBox="1"/>
          <p:nvPr/>
        </p:nvSpPr>
        <p:spPr>
          <a:xfrm>
            <a:off x="84960" y="6015240"/>
            <a:ext cx="9995040" cy="223092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1" lang="en-US" sz="2500" spc="-1" strike="noStrike">
                <a:solidFill>
                  <a:srgbClr val="ff0000"/>
                </a:solidFill>
                <a:latin typeface="Arial"/>
              </a:rPr>
              <a:t>Snowmass Accord:</a:t>
            </a:r>
            <a:r>
              <a:rPr b="0" lang="en-US" sz="2500" spc="-1" strike="noStrike">
                <a:solidFill>
                  <a:srgbClr val="ff0000"/>
                </a:solidFill>
                <a:latin typeface="Arial"/>
              </a:rPr>
              <a:t> </a:t>
            </a:r>
            <a:r>
              <a:rPr b="0" lang="en-US" sz="2500" spc="-1" strike="noStrike">
                <a:latin typeface="Arial"/>
              </a:rPr>
              <a:t> Theoretical calculations and experimental measurements should use the same jet finding algorithm.  Otherwise they will not be comparable.</a:t>
            </a:r>
            <a:endParaRPr b="0" lang="en-US" sz="2500" spc="-1" strike="noStrike">
              <a:latin typeface="Arial"/>
            </a:endParaRPr>
          </a:p>
        </p:txBody>
      </p:sp>
    </p:spTree>
  </p:cSld>
  <p:timing>
    <p:tnLst>
      <p:par>
        <p:cTn id="91" dur="indefinite" restart="never" nodeType="tmRoot">
          <p:childTnLst>
            <p:seq>
              <p:cTn id="92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3" name="TextShape 1"/>
          <p:cNvSpPr txBox="1"/>
          <p:nvPr/>
        </p:nvSpPr>
        <p:spPr>
          <a:xfrm>
            <a:off x="457200" y="3046320"/>
            <a:ext cx="9071640" cy="126216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A jet is what a jet finder finds.</a:t>
            </a:r>
            <a:endParaRPr b="0" lang="en-US" sz="4400" spc="-1" strike="noStrike">
              <a:latin typeface="Arial"/>
            </a:endParaRPr>
          </a:p>
        </p:txBody>
      </p:sp>
    </p:spTree>
  </p:cSld>
  <p:timing>
    <p:tnLst>
      <p:par>
        <p:cTn id="93" dur="indefinite" restart="never" nodeType="tmRoot">
          <p:childTnLst>
            <p:seq>
              <p:cTn id="94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4" name="" descr=""/>
          <p:cNvPicPr/>
          <p:nvPr/>
        </p:nvPicPr>
        <p:blipFill>
          <a:blip r:embed="rId1"/>
          <a:stretch/>
        </p:blipFill>
        <p:spPr>
          <a:xfrm>
            <a:off x="182880" y="2010960"/>
            <a:ext cx="5954400" cy="3656520"/>
          </a:xfrm>
          <a:prstGeom prst="rect">
            <a:avLst/>
          </a:prstGeom>
          <a:ln>
            <a:noFill/>
          </a:ln>
        </p:spPr>
      </p:pic>
      <p:sp>
        <p:nvSpPr>
          <p:cNvPr id="915" name="TextShape 1"/>
          <p:cNvSpPr txBox="1"/>
          <p:nvPr/>
        </p:nvSpPr>
        <p:spPr>
          <a:xfrm>
            <a:off x="1429560" y="49320"/>
            <a:ext cx="4544280" cy="97812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Jet finding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916" name="TextShape 2"/>
          <p:cNvSpPr txBox="1"/>
          <p:nvPr/>
        </p:nvSpPr>
        <p:spPr>
          <a:xfrm>
            <a:off x="4573440" y="1645200"/>
            <a:ext cx="5305320" cy="533808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>
            <a:normAutofit/>
          </a:bodyPr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Times New Roman"/>
              </a:rPr>
              <a:t>Jet finder: groups final state particles into jet candidates</a:t>
            </a:r>
            <a:endParaRPr b="0" lang="en-US" sz="3200" spc="-1" strike="noStrike">
              <a:latin typeface="Arial"/>
            </a:endParaRPr>
          </a:p>
          <a:p>
            <a:pPr lvl="1" marL="864000" indent="-324000"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pc="-1" strike="noStrike">
                <a:latin typeface="Times New Roman"/>
              </a:rPr>
              <a:t>Anti-k</a:t>
            </a:r>
            <a:r>
              <a:rPr b="0" lang="en-US" sz="2800" spc="-1" strike="noStrike" baseline="-101000">
                <a:latin typeface="Times New Roman"/>
              </a:rPr>
              <a:t>T</a:t>
            </a:r>
            <a:r>
              <a:rPr b="0" lang="en-US" sz="2800" spc="-1" strike="noStrike">
                <a:latin typeface="Times New Roman"/>
              </a:rPr>
              <a:t> algorithm</a:t>
            </a:r>
            <a:br/>
            <a:r>
              <a:rPr b="0" lang="en-US" sz="2000" spc="-1" strike="noStrike">
                <a:latin typeface="Times New Roman"/>
                <a:hlinkClick r:id="rId2"/>
              </a:rPr>
              <a:t>JHEP 0804 (2008) 063 [arXiv:0802.1189]</a:t>
            </a:r>
            <a:endParaRPr b="0" lang="en-US" sz="20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solidFill>
                  <a:srgbClr val="ff0000"/>
                </a:solidFill>
                <a:latin typeface="Times New Roman"/>
              </a:rPr>
              <a:t>Combinatorial jet candidates</a:t>
            </a:r>
            <a:endParaRPr b="0" lang="en-US" sz="32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solidFill>
                  <a:srgbClr val="ff0000"/>
                </a:solidFill>
                <a:latin typeface="Times New Roman"/>
              </a:rPr>
              <a:t>Energy smearing from background</a:t>
            </a:r>
            <a:endParaRPr b="0" lang="en-US" sz="32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solidFill>
                  <a:srgbClr val="ff0000"/>
                </a:solidFill>
                <a:latin typeface="Times New Roman"/>
              </a:rPr>
              <a:t>Sensitive to methods to suppress combinatorial jets and correct energy</a:t>
            </a:r>
            <a:endParaRPr b="0" lang="en-US" sz="32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solidFill>
                  <a:srgbClr val="ff0000"/>
                </a:solidFill>
                <a:latin typeface="Times New Roman"/>
              </a:rPr>
              <a:t>Focus on narrow/high energy jets</a:t>
            </a:r>
            <a:endParaRPr b="0" lang="en-US" sz="3200" spc="-1" strike="noStrike">
              <a:latin typeface="Arial"/>
            </a:endParaRPr>
          </a:p>
        </p:txBody>
      </p:sp>
      <p:sp>
        <p:nvSpPr>
          <p:cNvPr id="917" name="TextShape 3"/>
          <p:cNvSpPr txBox="1"/>
          <p:nvPr/>
        </p:nvSpPr>
        <p:spPr>
          <a:xfrm>
            <a:off x="4699440" y="-87120"/>
            <a:ext cx="4299120" cy="125280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solidFill>
                  <a:srgbClr val="ff0000"/>
                </a:solidFill>
                <a:latin typeface="Times New Roman"/>
              </a:rPr>
              <a:t>in AA collisions</a:t>
            </a:r>
            <a:endParaRPr b="0" lang="en-US" sz="4400" spc="-1" strike="noStrike">
              <a:latin typeface="Arial"/>
            </a:endParaRPr>
          </a:p>
        </p:txBody>
      </p:sp>
    </p:spTree>
  </p:cSld>
  <p:timing>
    <p:tnLst>
      <p:par>
        <p:cTn id="95" dur="indefinite" restart="never" nodeType="tmRoot">
          <p:childTnLst>
            <p:seq>
              <p:cTn id="96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8" name="" descr=""/>
          <p:cNvPicPr/>
          <p:nvPr/>
        </p:nvPicPr>
        <p:blipFill>
          <a:blip r:embed="rId1"/>
          <a:stretch/>
        </p:blipFill>
        <p:spPr>
          <a:xfrm>
            <a:off x="2880" y="7560"/>
            <a:ext cx="11667600" cy="7772400"/>
          </a:xfrm>
          <a:prstGeom prst="rect">
            <a:avLst/>
          </a:prstGeom>
          <a:ln>
            <a:noFill/>
          </a:ln>
        </p:spPr>
      </p:pic>
      <p:sp>
        <p:nvSpPr>
          <p:cNvPr id="919" name="TextShape 1"/>
          <p:cNvSpPr txBox="1"/>
          <p:nvPr/>
        </p:nvSpPr>
        <p:spPr>
          <a:xfrm>
            <a:off x="1794240" y="7273080"/>
            <a:ext cx="6720120" cy="34668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0" lang="en-US" sz="1800" spc="-1" strike="noStrike">
                <a:latin typeface="Arial"/>
              </a:rPr>
              <a:t>http://walkthewilderness.net/animals-of-india-72-asiatic-elephant/</a:t>
            </a:r>
            <a:endParaRPr b="0" lang="en-US" sz="1800" spc="-1" strike="noStrike">
              <a:latin typeface="Arial"/>
            </a:endParaRPr>
          </a:p>
        </p:txBody>
      </p:sp>
    </p:spTree>
  </p:cSld>
  <p:timing>
    <p:tnLst>
      <p:par>
        <p:cTn id="97" dur="indefinite" restart="never" nodeType="tmRoot">
          <p:childTnLst>
            <p:seq>
              <p:cTn id="98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0" name="" descr=""/>
          <p:cNvPicPr/>
          <p:nvPr/>
        </p:nvPicPr>
        <p:blipFill>
          <a:blip r:embed="rId1"/>
          <a:stretch/>
        </p:blipFill>
        <p:spPr>
          <a:xfrm>
            <a:off x="-1541160" y="-84960"/>
            <a:ext cx="11667600" cy="7772400"/>
          </a:xfrm>
          <a:prstGeom prst="rect">
            <a:avLst/>
          </a:prstGeom>
          <a:ln>
            <a:noFill/>
          </a:ln>
        </p:spPr>
      </p:pic>
      <p:sp>
        <p:nvSpPr>
          <p:cNvPr id="921" name="TextShape 1"/>
          <p:cNvSpPr txBox="1"/>
          <p:nvPr/>
        </p:nvSpPr>
        <p:spPr>
          <a:xfrm>
            <a:off x="1794240" y="7273080"/>
            <a:ext cx="6720120" cy="34668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0" lang="en-US" sz="1800" spc="-1" strike="noStrike">
                <a:latin typeface="Arial"/>
              </a:rPr>
              <a:t>http://walkthewilderness.net/animals-of-india-72-asiatic-elephant/</a:t>
            </a:r>
            <a:endParaRPr b="0" lang="en-US" sz="1800" spc="-1" strike="noStrike">
              <a:latin typeface="Arial"/>
            </a:endParaRPr>
          </a:p>
        </p:txBody>
      </p:sp>
    </p:spTree>
  </p:cSld>
  <p:timing>
    <p:tnLst>
      <p:par>
        <p:cTn id="99" dur="indefinite" restart="never" nodeType="tmRoot">
          <p:childTnLst>
            <p:seq>
              <p:cTn id="100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" name="" descr=""/>
          <p:cNvPicPr/>
          <p:nvPr/>
        </p:nvPicPr>
        <p:blipFill>
          <a:blip r:embed="rId1"/>
          <a:stretch/>
        </p:blipFill>
        <p:spPr>
          <a:xfrm>
            <a:off x="-10080" y="8280"/>
            <a:ext cx="11667600" cy="7772400"/>
          </a:xfrm>
          <a:prstGeom prst="rect">
            <a:avLst/>
          </a:prstGeom>
          <a:ln>
            <a:noFill/>
          </a:ln>
        </p:spPr>
      </p:pic>
      <p:sp>
        <p:nvSpPr>
          <p:cNvPr id="923" name="TextShape 1"/>
          <p:cNvSpPr txBox="1"/>
          <p:nvPr/>
        </p:nvSpPr>
        <p:spPr>
          <a:xfrm>
            <a:off x="1793880" y="7272720"/>
            <a:ext cx="6720120" cy="34668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0" lang="en-US" sz="1800" spc="-1" strike="noStrike">
                <a:latin typeface="Arial"/>
              </a:rPr>
              <a:t>http://walkthewilderness.net/animals-of-india-72-asiatic-elephant/</a:t>
            </a:r>
            <a:endParaRPr b="0" lang="en-US" sz="1800" spc="-1" strike="noStrike">
              <a:latin typeface="Arial"/>
            </a:endParaRPr>
          </a:p>
        </p:txBody>
      </p:sp>
      <p:sp>
        <p:nvSpPr>
          <p:cNvPr id="924" name="TextShape 2"/>
          <p:cNvSpPr txBox="1"/>
          <p:nvPr/>
        </p:nvSpPr>
        <p:spPr>
          <a:xfrm>
            <a:off x="834480" y="493200"/>
            <a:ext cx="8997480" cy="1361160"/>
          </a:xfrm>
          <a:prstGeom prst="rect">
            <a:avLst/>
          </a:prstGeom>
          <a:solidFill>
            <a:srgbClr val="ffffff">
              <a:alpha val="50000"/>
            </a:srgbClr>
          </a:solidFill>
          <a:ln>
            <a:noFill/>
          </a:ln>
        </p:spPr>
        <p:txBody>
          <a:bodyPr lIns="90000" rIns="90000" tIns="45000" bIns="45000"/>
          <a:p>
            <a:pPr algn="ctr"/>
            <a:r>
              <a:rPr b="0" lang="en-US" sz="4500" spc="-1" strike="noStrike">
                <a:solidFill>
                  <a:srgbClr val="ff0000"/>
                </a:solidFill>
                <a:latin typeface="Times New Roman"/>
              </a:rPr>
              <a:t>What you see depends on what you're looking for</a:t>
            </a:r>
            <a:endParaRPr b="0" lang="en-US" sz="4500" spc="-1" strike="noStrike">
              <a:latin typeface="Arial"/>
            </a:endParaRPr>
          </a:p>
        </p:txBody>
      </p:sp>
    </p:spTree>
  </p:cSld>
  <p:timing>
    <p:tnLst>
      <p:par>
        <p:cTn id="101" dur="indefinite" restart="never" nodeType="tmRoot">
          <p:childTnLst>
            <p:seq>
              <p:cTn id="102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5" name="" descr=""/>
          <p:cNvPicPr/>
          <p:nvPr/>
        </p:nvPicPr>
        <p:blipFill>
          <a:blip r:embed="rId1"/>
          <a:stretch/>
        </p:blipFill>
        <p:spPr>
          <a:xfrm>
            <a:off x="-10080" y="8280"/>
            <a:ext cx="11667600" cy="7772400"/>
          </a:xfrm>
          <a:prstGeom prst="rect">
            <a:avLst/>
          </a:prstGeom>
          <a:ln>
            <a:noFill/>
          </a:ln>
        </p:spPr>
      </p:pic>
      <p:sp>
        <p:nvSpPr>
          <p:cNvPr id="926" name="TextShape 1"/>
          <p:cNvSpPr txBox="1"/>
          <p:nvPr/>
        </p:nvSpPr>
        <p:spPr>
          <a:xfrm>
            <a:off x="1793880" y="7272720"/>
            <a:ext cx="6720120" cy="34668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0" lang="en-US" sz="1800" spc="-1" strike="noStrike">
                <a:latin typeface="Arial"/>
              </a:rPr>
              <a:t>http://walkthewilderness.net/animals-of-india-72-asiatic-elephant/</a:t>
            </a:r>
            <a:endParaRPr b="0" lang="en-US" sz="1800" spc="-1" strike="noStrike">
              <a:latin typeface="Arial"/>
            </a:endParaRPr>
          </a:p>
        </p:txBody>
      </p:sp>
      <p:sp>
        <p:nvSpPr>
          <p:cNvPr id="927" name="TextShape 2"/>
          <p:cNvSpPr txBox="1"/>
          <p:nvPr/>
        </p:nvSpPr>
        <p:spPr>
          <a:xfrm>
            <a:off x="1017000" y="374400"/>
            <a:ext cx="7994160" cy="1122480"/>
          </a:xfrm>
          <a:prstGeom prst="rect">
            <a:avLst/>
          </a:prstGeom>
          <a:solidFill>
            <a:srgbClr val="ffffff">
              <a:alpha val="50000"/>
            </a:srgbClr>
          </a:solidFill>
          <a:ln>
            <a:noFill/>
          </a:ln>
        </p:spPr>
        <p:txBody>
          <a:bodyPr lIns="0" rIns="0" tIns="0" bIns="0" anchor="ctr"/>
          <a:p>
            <a:pPr algn="ctr"/>
            <a:r>
              <a:rPr b="0" lang="en-US" sz="7000" spc="-1" strike="noStrike">
                <a:solidFill>
                  <a:srgbClr val="000000"/>
                </a:solidFill>
                <a:latin typeface="Arial"/>
              </a:rPr>
              <a:t>Bias &amp; background</a:t>
            </a:r>
            <a:endParaRPr b="0" lang="en-US" sz="7000" spc="-1" strike="noStrike">
              <a:latin typeface="Arial"/>
            </a:endParaRPr>
          </a:p>
        </p:txBody>
      </p:sp>
      <p:sp>
        <p:nvSpPr>
          <p:cNvPr id="928" name="TextShape 3"/>
          <p:cNvSpPr txBox="1"/>
          <p:nvPr/>
        </p:nvSpPr>
        <p:spPr>
          <a:xfrm>
            <a:off x="504360" y="1972800"/>
            <a:ext cx="8870040" cy="4949640"/>
          </a:xfrm>
          <a:prstGeom prst="rect">
            <a:avLst/>
          </a:prstGeom>
          <a:solidFill>
            <a:srgbClr val="ffffff">
              <a:alpha val="50000"/>
            </a:srgbClr>
          </a:solidFill>
          <a:ln>
            <a:noFill/>
          </a:ln>
        </p:spPr>
        <p:txBody>
          <a:bodyPr lIns="0" rIns="0" tIns="0" bIns="0">
            <a:normAutofit/>
          </a:bodyPr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1" lang="en-US" sz="3200" spc="-1" strike="noStrike">
                <a:solidFill>
                  <a:srgbClr val="0000ff"/>
                </a:solidFill>
                <a:latin typeface="Times New Roman"/>
              </a:rPr>
              <a:t>Experimental background subtraction methods:</a:t>
            </a:r>
            <a:r>
              <a:rPr b="1" lang="en-US" sz="3200" spc="-1" strike="noStrike">
                <a:solidFill>
                  <a:srgbClr val="000000"/>
                </a:solidFill>
                <a:latin typeface="Times New Roman"/>
              </a:rPr>
              <a:t> complex, make assumptions, apply biases</a:t>
            </a:r>
            <a:endParaRPr b="0" lang="en-US" sz="32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1" lang="en-US" sz="3200" spc="-1" strike="noStrike">
                <a:solidFill>
                  <a:srgbClr val="0000ff"/>
                </a:solidFill>
                <a:latin typeface="Times New Roman"/>
              </a:rPr>
              <a:t>Survivor bias:</a:t>
            </a:r>
            <a:r>
              <a:rPr b="1" lang="en-US" sz="3200" spc="-1" strike="noStrike">
                <a:solidFill>
                  <a:srgbClr val="000000"/>
                </a:solidFill>
                <a:latin typeface="Times New Roman"/>
              </a:rPr>
              <a:t> Modified jets probably look more like the medium</a:t>
            </a:r>
            <a:endParaRPr b="0" lang="en-US" sz="32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1" lang="en-US" sz="3200" spc="-1" strike="noStrike">
                <a:solidFill>
                  <a:srgbClr val="0000ff"/>
                </a:solidFill>
                <a:latin typeface="Times New Roman"/>
              </a:rPr>
              <a:t>Quark/Gluon bias:</a:t>
            </a:r>
            <a:endParaRPr b="0" lang="en-US" sz="3200" spc="-1" strike="noStrike">
              <a:latin typeface="Arial"/>
            </a:endParaRPr>
          </a:p>
          <a:p>
            <a:pPr lvl="1" marL="864000" indent="-324000"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1" lang="en-US" sz="3200" spc="-1" strike="noStrike">
                <a:solidFill>
                  <a:srgbClr val="000000"/>
                </a:solidFill>
                <a:latin typeface="Times New Roman"/>
              </a:rPr>
              <a:t>Quark jets are narrower, have fewer tracks, fragment harder [Z Phys C 68, 179-201 (1995), Z Phys C 70, 179-196 (1996), ]</a:t>
            </a:r>
            <a:endParaRPr b="0" lang="en-US" sz="3200" spc="-1" strike="noStrike">
              <a:latin typeface="Arial"/>
            </a:endParaRPr>
          </a:p>
          <a:p>
            <a:pPr lvl="1" marL="864000" indent="-324000"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1" lang="en-US" sz="3200" spc="-1" strike="noStrike">
                <a:solidFill>
                  <a:srgbClr val="000000"/>
                </a:solidFill>
                <a:latin typeface="Times New Roman"/>
              </a:rPr>
              <a:t>Gluon jets reconstructed with k</a:t>
            </a:r>
            <a:r>
              <a:rPr b="1" lang="en-US" sz="3200" spc="-1" strike="noStrike" baseline="-101000">
                <a:solidFill>
                  <a:srgbClr val="000000"/>
                </a:solidFill>
                <a:latin typeface="Times New Roman"/>
              </a:rPr>
              <a:t>T</a:t>
            </a:r>
            <a:r>
              <a:rPr b="1" lang="en-US" sz="3200" spc="-1" strike="noStrike">
                <a:solidFill>
                  <a:srgbClr val="000000"/>
                </a:solidFill>
                <a:latin typeface="Times New Roman"/>
              </a:rPr>
              <a:t> algorithm have more particles than jets reconstructed with anti-k</a:t>
            </a:r>
            <a:r>
              <a:rPr b="1" lang="en-US" sz="3200" spc="-1" strike="noStrike" baseline="-101000">
                <a:solidFill>
                  <a:srgbClr val="000000"/>
                </a:solidFill>
                <a:latin typeface="Times New Roman"/>
              </a:rPr>
              <a:t>T</a:t>
            </a:r>
            <a:r>
              <a:rPr b="1" lang="en-US" sz="3200" spc="-1" strike="noStrike">
                <a:solidFill>
                  <a:srgbClr val="000000"/>
                </a:solidFill>
                <a:latin typeface="Times New Roman"/>
              </a:rPr>
              <a:t> algorithm [Phys. Rev. D 45, 1448 (1992)]</a:t>
            </a:r>
            <a:endParaRPr b="0" lang="en-US" sz="3200" spc="-1" strike="noStrike">
              <a:latin typeface="Arial"/>
            </a:endParaRPr>
          </a:p>
          <a:p>
            <a:pPr lvl="1" marL="864000" indent="-324000"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1" lang="en-US" sz="3200" spc="-1" strike="noStrike">
                <a:solidFill>
                  <a:srgbClr val="000000"/>
                </a:solidFill>
                <a:latin typeface="Times New Roman"/>
              </a:rPr>
              <a:t>Gluon jets fragment into more baryons [EPJC 8, 241-254, 1998]</a:t>
            </a:r>
            <a:endParaRPr b="0" lang="en-US" sz="32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1" lang="en-US" sz="3200" spc="-1" strike="noStrike">
                <a:solidFill>
                  <a:srgbClr val="0000ff"/>
                </a:solidFill>
                <a:latin typeface="Times New Roman"/>
              </a:rPr>
              <a:t>Fragmentation bias:</a:t>
            </a:r>
            <a:r>
              <a:rPr b="1" lang="en-US" sz="3200" spc="-1" strike="noStrike">
                <a:solidFill>
                  <a:srgbClr val="000000"/>
                </a:solidFill>
                <a:latin typeface="Times New Roman"/>
              </a:rPr>
              <a:t>  Experimental measurements explicitly select jets with hard fragments</a:t>
            </a:r>
            <a:endParaRPr b="0" lang="en-US" sz="32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endParaRPr b="0" lang="en-US" sz="3200" spc="-1" strike="noStrike">
              <a:latin typeface="Arial"/>
            </a:endParaRPr>
          </a:p>
        </p:txBody>
      </p:sp>
    </p:spTree>
  </p:cSld>
  <p:timing>
    <p:tnLst>
      <p:par>
        <p:cTn id="103" dur="indefinite" restart="never" nodeType="tmRoot">
          <p:childTnLst>
            <p:seq>
              <p:cTn id="104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9" name="TextShape 1"/>
          <p:cNvSpPr txBox="1"/>
          <p:nvPr/>
        </p:nvSpPr>
        <p:spPr>
          <a:xfrm>
            <a:off x="504000" y="2713320"/>
            <a:ext cx="9071640" cy="126216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Background is a solved problem.</a:t>
            </a:r>
            <a:br/>
            <a:r>
              <a:rPr b="0" lang="en-US" sz="4400" spc="-1" strike="noStrike">
                <a:latin typeface="Arial"/>
              </a:rPr>
              <a:t>– Unnamed</a:t>
            </a:r>
            <a:endParaRPr b="0" lang="en-US" sz="4400" spc="-1" strike="noStrike">
              <a:latin typeface="Arial"/>
            </a:endParaRPr>
          </a:p>
        </p:txBody>
      </p:sp>
    </p:spTree>
  </p:cSld>
  <p:timing>
    <p:tnLst>
      <p:par>
        <p:cTn id="105" dur="indefinite" restart="never" nodeType="tmRoot">
          <p:childTnLst>
            <p:seq>
              <p:cTn id="106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0" name="" descr=""/>
          <p:cNvPicPr/>
          <p:nvPr/>
        </p:nvPicPr>
        <p:blipFill>
          <a:blip r:embed="rId1"/>
          <a:stretch/>
        </p:blipFill>
        <p:spPr>
          <a:xfrm>
            <a:off x="1418760" y="159480"/>
            <a:ext cx="7445520" cy="6253920"/>
          </a:xfrm>
          <a:prstGeom prst="rect">
            <a:avLst/>
          </a:prstGeom>
          <a:ln>
            <a:noFill/>
          </a:ln>
        </p:spPr>
      </p:pic>
      <p:sp>
        <p:nvSpPr>
          <p:cNvPr id="931" name="TextShape 1"/>
          <p:cNvSpPr txBox="1"/>
          <p:nvPr/>
        </p:nvSpPr>
        <p:spPr>
          <a:xfrm>
            <a:off x="95400" y="6446160"/>
            <a:ext cx="10019880" cy="68292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Wiki: “A </a:t>
            </a:r>
            <a:r>
              <a:rPr b="1" lang="en-US" sz="1800" spc="-1" strike="noStrike">
                <a:solidFill>
                  <a:srgbClr val="000000"/>
                </a:solidFill>
                <a:latin typeface="Arial"/>
              </a:rPr>
              <a:t>white elephant</a:t>
            </a: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 is a possession which its owner cannot dispose of and whose cost, particularly that of maintenance, is out of proportion to its usefulness.</a:t>
            </a:r>
            <a:endParaRPr b="0" lang="en-US" sz="1800" spc="-1" strike="noStrike">
              <a:latin typeface="Arial"/>
            </a:endParaRPr>
          </a:p>
        </p:txBody>
      </p:sp>
    </p:spTree>
  </p:cSld>
  <p:timing>
    <p:tnLst>
      <p:par>
        <p:cTn id="107" dur="indefinite" restart="never" nodeType="tmRoot">
          <p:childTnLst>
            <p:seq>
              <p:cTn id="108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2" name="" descr=""/>
          <p:cNvPicPr/>
          <p:nvPr/>
        </p:nvPicPr>
        <p:blipFill>
          <a:blip r:embed="rId1"/>
          <a:stretch/>
        </p:blipFill>
        <p:spPr>
          <a:xfrm>
            <a:off x="-145440" y="-62280"/>
            <a:ext cx="10230840" cy="7673040"/>
          </a:xfrm>
          <a:prstGeom prst="rect">
            <a:avLst/>
          </a:prstGeom>
          <a:ln>
            <a:noFill/>
          </a:ln>
        </p:spPr>
      </p:pic>
      <p:sp>
        <p:nvSpPr>
          <p:cNvPr id="933" name="TextShape 1"/>
          <p:cNvSpPr txBox="1"/>
          <p:nvPr/>
        </p:nvSpPr>
        <p:spPr>
          <a:xfrm>
            <a:off x="622800" y="-2160"/>
            <a:ext cx="8918280" cy="200196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pPr algn="ctr">
              <a:lnSpc>
                <a:spcPct val="100000"/>
              </a:lnSpc>
            </a:pPr>
            <a:r>
              <a:rPr b="0" lang="en-US" sz="5000" spc="-1" strike="noStrike">
                <a:latin typeface="Arial"/>
              </a:rPr>
              <a:t>Workshop on the Definition of Jets in a Large Background</a:t>
            </a:r>
            <a:br/>
            <a:r>
              <a:rPr b="0" lang="en-US" sz="3000" spc="-1" strike="noStrike">
                <a:latin typeface="Arial"/>
                <a:hlinkClick r:id="rId2"/>
              </a:rPr>
              <a:t>https://www.bnl.gov/jets18/index.php</a:t>
            </a:r>
            <a:br/>
            <a:r>
              <a:rPr b="0" lang="en-US" sz="3000" spc="-1" strike="noStrike">
                <a:latin typeface="Arial"/>
              </a:rPr>
              <a:t>June 25-27</a:t>
            </a:r>
            <a:endParaRPr b="0" lang="en-US" sz="3000" spc="-1" strike="noStrike">
              <a:latin typeface="Arial"/>
            </a:endParaRPr>
          </a:p>
        </p:txBody>
      </p:sp>
      <p:pic>
        <p:nvPicPr>
          <p:cNvPr id="934" name="" descr=""/>
          <p:cNvPicPr/>
          <p:nvPr/>
        </p:nvPicPr>
        <p:blipFill>
          <a:blip r:embed="rId3"/>
          <a:stretch/>
        </p:blipFill>
        <p:spPr>
          <a:xfrm>
            <a:off x="-1799280" y="2538360"/>
            <a:ext cx="4572000" cy="5102280"/>
          </a:xfrm>
          <a:prstGeom prst="rect">
            <a:avLst/>
          </a:prstGeom>
          <a:ln>
            <a:noFill/>
          </a:ln>
        </p:spPr>
      </p:pic>
    </p:spTree>
  </p:cSld>
  <p:timing>
    <p:tnLst>
      <p:par>
        <p:cTn id="109" dur="indefinite" restart="never" nodeType="tmRoot">
          <p:childTnLst>
            <p:seq>
              <p:cTn id="110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35" name="Group 1"/>
          <p:cNvGrpSpPr/>
          <p:nvPr/>
        </p:nvGrpSpPr>
        <p:grpSpPr>
          <a:xfrm>
            <a:off x="466560" y="954360"/>
            <a:ext cx="8988480" cy="5646960"/>
            <a:chOff x="466560" y="954360"/>
            <a:chExt cx="8988480" cy="5646960"/>
          </a:xfrm>
        </p:grpSpPr>
        <p:pic>
          <p:nvPicPr>
            <p:cNvPr id="936" name="" descr=""/>
            <p:cNvPicPr/>
            <p:nvPr/>
          </p:nvPicPr>
          <p:blipFill>
            <a:blip r:embed="rId1"/>
            <a:stretch/>
          </p:blipFill>
          <p:spPr>
            <a:xfrm>
              <a:off x="4498200" y="1027440"/>
              <a:ext cx="3718800" cy="495288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937" name="" descr=""/>
            <p:cNvPicPr/>
            <p:nvPr/>
          </p:nvPicPr>
          <p:blipFill>
            <a:blip r:embed="rId2"/>
            <a:stretch/>
          </p:blipFill>
          <p:spPr>
            <a:xfrm>
              <a:off x="3238200" y="1027440"/>
              <a:ext cx="3718800" cy="495288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938" name="" descr=""/>
            <p:cNvPicPr/>
            <p:nvPr/>
          </p:nvPicPr>
          <p:blipFill>
            <a:blip r:embed="rId3"/>
            <a:stretch/>
          </p:blipFill>
          <p:spPr>
            <a:xfrm>
              <a:off x="1834200" y="1027440"/>
              <a:ext cx="3718800" cy="495288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939" name="" descr=""/>
            <p:cNvPicPr/>
            <p:nvPr/>
          </p:nvPicPr>
          <p:blipFill>
            <a:blip r:embed="rId4"/>
            <a:stretch/>
          </p:blipFill>
          <p:spPr>
            <a:xfrm>
              <a:off x="466560" y="1207800"/>
              <a:ext cx="3718800" cy="495288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940" name="" descr=""/>
            <p:cNvPicPr/>
            <p:nvPr/>
          </p:nvPicPr>
          <p:blipFill>
            <a:blip r:embed="rId5"/>
            <a:stretch/>
          </p:blipFill>
          <p:spPr>
            <a:xfrm rot="405000">
              <a:off x="7216560" y="2239560"/>
              <a:ext cx="1359000" cy="15048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941" name="" descr=""/>
            <p:cNvPicPr/>
            <p:nvPr/>
          </p:nvPicPr>
          <p:blipFill>
            <a:blip r:embed="rId6"/>
            <a:stretch/>
          </p:blipFill>
          <p:spPr>
            <a:xfrm>
              <a:off x="1970280" y="954360"/>
              <a:ext cx="7484760" cy="564696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942" name="TextShape 2"/>
          <p:cNvSpPr txBox="1"/>
          <p:nvPr/>
        </p:nvSpPr>
        <p:spPr>
          <a:xfrm>
            <a:off x="162000" y="31320"/>
            <a:ext cx="2325240" cy="1150920"/>
          </a:xfrm>
          <a:prstGeom prst="rect">
            <a:avLst/>
          </a:prstGeom>
          <a:solidFill>
            <a:srgbClr val="b2b2b2"/>
          </a:solidFill>
          <a:ln>
            <a:noFill/>
          </a:ln>
        </p:spPr>
        <p:txBody>
          <a:bodyPr lIns="90000" rIns="90000" tIns="45000" bIns="45000"/>
          <a:p>
            <a:pPr algn="ctr"/>
            <a:r>
              <a:rPr b="0" lang="en-US" sz="2500" spc="-1" strike="noStrike">
                <a:latin typeface="Arial"/>
              </a:rPr>
              <a:t>We don’t fully understand the background</a:t>
            </a:r>
            <a:endParaRPr b="0" lang="en-US" sz="2500" spc="-1" strike="noStrike">
              <a:latin typeface="Arial"/>
            </a:endParaRPr>
          </a:p>
        </p:txBody>
      </p:sp>
    </p:spTree>
  </p:cSld>
  <p:timing>
    <p:tnLst>
      <p:par>
        <p:cTn id="111" dur="indefinite" restart="never" nodeType="tmRoot">
          <p:childTnLst>
            <p:seq>
              <p:cTn id="112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3" name="" descr=""/>
          <p:cNvPicPr/>
          <p:nvPr/>
        </p:nvPicPr>
        <p:blipFill>
          <a:blip r:embed="rId1"/>
          <a:stretch/>
        </p:blipFill>
        <p:spPr>
          <a:xfrm>
            <a:off x="5036760" y="2531520"/>
            <a:ext cx="5010840" cy="3746520"/>
          </a:xfrm>
          <a:prstGeom prst="rect">
            <a:avLst/>
          </a:prstGeom>
          <a:ln>
            <a:noFill/>
          </a:ln>
        </p:spPr>
      </p:pic>
      <p:sp>
        <p:nvSpPr>
          <p:cNvPr id="944" name="TextShape 1"/>
          <p:cNvSpPr txBox="1"/>
          <p:nvPr/>
        </p:nvSpPr>
        <p:spPr>
          <a:xfrm>
            <a:off x="516960" y="73440"/>
            <a:ext cx="4902120" cy="126216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ATLAS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945" name="TextShape 2"/>
          <p:cNvSpPr txBox="1"/>
          <p:nvPr/>
        </p:nvSpPr>
        <p:spPr>
          <a:xfrm>
            <a:off x="71640" y="1207440"/>
            <a:ext cx="4962960" cy="537480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>
            <a:normAutofit/>
          </a:bodyPr>
          <a:p>
            <a:r>
              <a:rPr b="1" lang="en-US" sz="3200" spc="-1" strike="noStrike">
                <a:latin typeface="Arial"/>
              </a:rPr>
              <a:t>Background subtraction method:</a:t>
            </a:r>
            <a:endParaRPr b="0" lang="en-US" sz="32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Iterative procedure</a:t>
            </a:r>
            <a:endParaRPr b="0" lang="en-US" sz="3200" spc="-1" strike="noStrike">
              <a:latin typeface="Arial"/>
            </a:endParaRPr>
          </a:p>
          <a:p>
            <a:pPr lvl="1" marL="864000" indent="-324000"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1" lang="en-US" sz="2800" spc="-1" strike="noStrike">
                <a:latin typeface="Arial"/>
              </a:rPr>
              <a:t>Calorimeter jets:</a:t>
            </a:r>
            <a:r>
              <a:rPr b="0" lang="en-US" sz="2800" spc="-1" strike="noStrike">
                <a:latin typeface="Arial"/>
              </a:rPr>
              <a:t> Reconstruct jets with R=0.2.  v</a:t>
            </a:r>
            <a:r>
              <a:rPr b="0" lang="en-US" sz="2800" spc="-1" strike="noStrike" baseline="-101000">
                <a:latin typeface="Arial"/>
              </a:rPr>
              <a:t>2</a:t>
            </a:r>
            <a:r>
              <a:rPr b="0" lang="en-US" sz="2800" spc="-1" strike="noStrike">
                <a:latin typeface="Arial"/>
              </a:rPr>
              <a:t> modulated &lt;Bkgd&gt; estimated by energy in calorimeters excluding jets with at least one tower with </a:t>
            </a:r>
            <a:br/>
            <a:r>
              <a:rPr b="0" lang="en-US" sz="2800" spc="-1" strike="noStrike">
                <a:latin typeface="Arial"/>
              </a:rPr>
              <a:t>E</a:t>
            </a:r>
            <a:r>
              <a:rPr b="0" lang="en-US" sz="2800" spc="-1" strike="noStrike" baseline="-101000">
                <a:latin typeface="Arial"/>
              </a:rPr>
              <a:t>tower </a:t>
            </a:r>
            <a:r>
              <a:rPr b="0" lang="en-US" sz="2800" spc="-1" strike="noStrike">
                <a:latin typeface="Arial"/>
              </a:rPr>
              <a:t>&gt; &lt;E</a:t>
            </a:r>
            <a:r>
              <a:rPr b="0" lang="en-US" sz="2800" spc="-1" strike="noStrike" baseline="-101000">
                <a:latin typeface="Arial"/>
              </a:rPr>
              <a:t>tower</a:t>
            </a:r>
            <a:r>
              <a:rPr b="0" lang="en-US" sz="2800" spc="-1" strike="noStrike">
                <a:latin typeface="Arial"/>
              </a:rPr>
              <a:t>&gt;</a:t>
            </a:r>
            <a:br/>
            <a:r>
              <a:rPr b="1" lang="en-US" sz="2800" spc="-1" strike="noStrike">
                <a:latin typeface="Arial"/>
              </a:rPr>
              <a:t>Track jets:</a:t>
            </a:r>
            <a:r>
              <a:rPr b="0" lang="en-US" sz="2800" spc="-1" strike="noStrike">
                <a:latin typeface="Arial"/>
              </a:rPr>
              <a:t> Use tracks with p</a:t>
            </a:r>
            <a:r>
              <a:rPr b="0" lang="en-US" sz="2800" spc="-1" strike="noStrike" baseline="-101000">
                <a:latin typeface="Arial"/>
              </a:rPr>
              <a:t>T</a:t>
            </a:r>
            <a:r>
              <a:rPr b="0" lang="en-US" sz="2800" spc="-1" strike="noStrike">
                <a:latin typeface="Arial"/>
              </a:rPr>
              <a:t>&gt;4 GeV/c</a:t>
            </a:r>
            <a:endParaRPr b="0" lang="en-US" sz="2800" spc="-1" strike="noStrike">
              <a:latin typeface="Arial"/>
            </a:endParaRPr>
          </a:p>
          <a:p>
            <a:pPr lvl="1" marL="864000" indent="-324000"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pc="-1" strike="noStrike">
                <a:latin typeface="Arial"/>
              </a:rPr>
              <a:t>Calorimeter jets from above with E&gt;25 GeV and track jets with p</a:t>
            </a:r>
            <a:r>
              <a:rPr b="0" lang="en-US" sz="2800" spc="-1" strike="noStrike" baseline="-101000">
                <a:latin typeface="Arial"/>
              </a:rPr>
              <a:t>T</a:t>
            </a:r>
            <a:r>
              <a:rPr b="0" lang="en-US" sz="2800" spc="-1" strike="noStrike">
                <a:latin typeface="Arial"/>
              </a:rPr>
              <a:t>&gt;10 GeV/c used to estimate background again.</a:t>
            </a:r>
            <a:endParaRPr b="0" lang="en-US" sz="28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Calorimeter tracks matching one track with p</a:t>
            </a:r>
            <a:r>
              <a:rPr b="0" lang="en-US" sz="3200" spc="-1" strike="noStrike" baseline="-101000">
                <a:latin typeface="Arial"/>
              </a:rPr>
              <a:t>T</a:t>
            </a:r>
            <a:r>
              <a:rPr b="0" lang="en-US" sz="3200" spc="-1" strike="noStrike">
                <a:latin typeface="Arial"/>
              </a:rPr>
              <a:t>&gt;7 GeV/c or containing a high energy cluster E &gt;7 GeV are used for analysis down to E</a:t>
            </a:r>
            <a:r>
              <a:rPr b="0" lang="en-US" sz="3200" spc="-1" strike="noStrike" baseline="-101000">
                <a:latin typeface="Arial"/>
              </a:rPr>
              <a:t>jet</a:t>
            </a:r>
            <a:r>
              <a:rPr b="0" lang="en-US" sz="3200" spc="-1" strike="noStrike">
                <a:latin typeface="Arial"/>
              </a:rPr>
              <a:t> = 20 GeV</a:t>
            </a:r>
            <a:endParaRPr b="0" lang="en-US" sz="3200" spc="-1" strike="noStrike">
              <a:latin typeface="Arial"/>
            </a:endParaRPr>
          </a:p>
        </p:txBody>
      </p:sp>
      <p:sp>
        <p:nvSpPr>
          <p:cNvPr id="946" name="TextShape 3"/>
          <p:cNvSpPr txBox="1"/>
          <p:nvPr/>
        </p:nvSpPr>
        <p:spPr>
          <a:xfrm>
            <a:off x="133200" y="6319080"/>
            <a:ext cx="4481640" cy="124380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endParaRPr b="0" lang="en-US" sz="1800" spc="-1" strike="noStrike">
              <a:latin typeface="Arial"/>
            </a:endParaRPr>
          </a:p>
          <a:p>
            <a:r>
              <a:rPr b="0" lang="en-US" sz="2000" spc="-1" strike="noStrike">
                <a:latin typeface="Times New Roman"/>
              </a:rPr>
              <a:t>Phys. Lett. B 719 (2013) 220-241</a:t>
            </a:r>
            <a:endParaRPr b="0" lang="en-US" sz="2000" spc="-1" strike="noStrike">
              <a:latin typeface="Arial"/>
            </a:endParaRPr>
          </a:p>
          <a:p>
            <a:endParaRPr b="0" lang="en-US" sz="2000" spc="-1" strike="noStrike">
              <a:latin typeface="Arial"/>
            </a:endParaRPr>
          </a:p>
        </p:txBody>
      </p:sp>
      <p:grpSp>
        <p:nvGrpSpPr>
          <p:cNvPr id="947" name="Group 4"/>
          <p:cNvGrpSpPr/>
          <p:nvPr/>
        </p:nvGrpSpPr>
        <p:grpSpPr>
          <a:xfrm>
            <a:off x="7979400" y="4956840"/>
            <a:ext cx="1817280" cy="2154960"/>
            <a:chOff x="7979400" y="4956840"/>
            <a:chExt cx="1817280" cy="2154960"/>
          </a:xfrm>
        </p:grpSpPr>
        <p:sp>
          <p:nvSpPr>
            <p:cNvPr id="948" name="TextShape 5"/>
            <p:cNvSpPr txBox="1"/>
            <p:nvPr/>
          </p:nvSpPr>
          <p:spPr>
            <a:xfrm>
              <a:off x="7979400" y="5997600"/>
              <a:ext cx="1817280" cy="111420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pPr algn="ctr"/>
              <a:r>
                <a:rPr b="1" lang="en-US" sz="1800" spc="-1" strike="noStrike">
                  <a:solidFill>
                    <a:srgbClr val="ff0000"/>
                  </a:solidFill>
                  <a:latin typeface="Arial"/>
                </a:rPr>
                <a:t>Constituent biases don't matter that much up here</a:t>
              </a:r>
              <a:endParaRPr b="0" lang="en-US" sz="1800" spc="-1" strike="noStrike">
                <a:latin typeface="Arial"/>
              </a:endParaRPr>
            </a:p>
          </p:txBody>
        </p:sp>
        <p:sp>
          <p:nvSpPr>
            <p:cNvPr id="949" name="Line 6"/>
            <p:cNvSpPr/>
            <p:nvPr/>
          </p:nvSpPr>
          <p:spPr>
            <a:xfrm flipH="1" flipV="1">
              <a:off x="8766720" y="4956840"/>
              <a:ext cx="231480" cy="1063440"/>
            </a:xfrm>
            <a:prstGeom prst="line">
              <a:avLst/>
            </a:prstGeom>
            <a:ln w="73080">
              <a:solidFill>
                <a:srgbClr val="ff000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</p:grpSp>
      <p:grpSp>
        <p:nvGrpSpPr>
          <p:cNvPr id="950" name="Group 7"/>
          <p:cNvGrpSpPr/>
          <p:nvPr/>
        </p:nvGrpSpPr>
        <p:grpSpPr>
          <a:xfrm>
            <a:off x="4656600" y="5511600"/>
            <a:ext cx="2834640" cy="1656720"/>
            <a:chOff x="4656600" y="5511600"/>
            <a:chExt cx="2834640" cy="1656720"/>
          </a:xfrm>
        </p:grpSpPr>
        <p:sp>
          <p:nvSpPr>
            <p:cNvPr id="951" name="TextShape 8"/>
            <p:cNvSpPr txBox="1"/>
            <p:nvPr/>
          </p:nvSpPr>
          <p:spPr>
            <a:xfrm>
              <a:off x="4656600" y="6566040"/>
              <a:ext cx="2834640" cy="60228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pPr algn="ctr"/>
              <a:r>
                <a:rPr b="1" lang="en-US" sz="1800" spc="-1" strike="noStrike">
                  <a:solidFill>
                    <a:srgbClr val="008000"/>
                  </a:solidFill>
                  <a:latin typeface="Arial"/>
                </a:rPr>
                <a:t>But they do matter down here!</a:t>
              </a:r>
              <a:endParaRPr b="0" lang="en-US" sz="1800" spc="-1" strike="noStrike">
                <a:latin typeface="Arial"/>
              </a:endParaRPr>
            </a:p>
          </p:txBody>
        </p:sp>
        <p:grpSp>
          <p:nvGrpSpPr>
            <p:cNvPr id="952" name="Group 9"/>
            <p:cNvGrpSpPr/>
            <p:nvPr/>
          </p:nvGrpSpPr>
          <p:grpSpPr>
            <a:xfrm>
              <a:off x="5969880" y="5511600"/>
              <a:ext cx="153360" cy="1076040"/>
              <a:chOff x="5969880" y="5511600"/>
              <a:chExt cx="153360" cy="1076040"/>
            </a:xfrm>
          </p:grpSpPr>
          <p:sp>
            <p:nvSpPr>
              <p:cNvPr id="953" name="Line 10"/>
              <p:cNvSpPr/>
              <p:nvPr/>
            </p:nvSpPr>
            <p:spPr>
              <a:xfrm flipH="1" flipV="1">
                <a:off x="5969880" y="5511600"/>
                <a:ext cx="153360" cy="1076040"/>
              </a:xfrm>
              <a:prstGeom prst="line">
                <a:avLst/>
              </a:prstGeom>
              <a:ln w="73080">
                <a:solidFill>
                  <a:srgbClr val="008000"/>
                </a:solidFill>
                <a:round/>
                <a:tailEnd len="med" type="triangle" w="med"/>
              </a:ln>
            </p:spPr>
            <p:style>
              <a:lnRef idx="0"/>
              <a:fillRef idx="0"/>
              <a:effectRef idx="0"/>
              <a:fontRef idx="minor"/>
            </p:style>
          </p:sp>
        </p:grpSp>
      </p:grpSp>
      <p:sp>
        <p:nvSpPr>
          <p:cNvPr id="954" name="TextShape 11"/>
          <p:cNvSpPr txBox="1"/>
          <p:nvPr/>
        </p:nvSpPr>
        <p:spPr>
          <a:xfrm>
            <a:off x="8125920" y="2713680"/>
            <a:ext cx="1398960" cy="37692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0" lang="en-US" sz="1000" spc="-1" strike="noStrike">
                <a:latin typeface="Arial"/>
              </a:rPr>
              <a:t> </a:t>
            </a:r>
            <a:r>
              <a:rPr b="0" lang="en-US" sz="1000" spc="-1" strike="noStrike">
                <a:latin typeface="Arial"/>
                <a:hlinkClick r:id="rId2"/>
              </a:rPr>
              <a:t>arXiv:1705.01974</a:t>
            </a:r>
            <a:endParaRPr b="0" lang="en-US" sz="1000" spc="-1" strike="noStrike">
              <a:latin typeface="Arial"/>
            </a:endParaRPr>
          </a:p>
        </p:txBody>
      </p:sp>
    </p:spTree>
  </p:cSld>
  <p:timing>
    <p:tnLst>
      <p:par>
        <p:cTn id="113" dur="indefinite" restart="never" nodeType="tmRoot">
          <p:childTnLst>
            <p:seq>
              <p:cTn id="114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5" name="" descr=""/>
          <p:cNvPicPr/>
          <p:nvPr/>
        </p:nvPicPr>
        <p:blipFill>
          <a:blip r:embed="rId1"/>
          <a:stretch/>
        </p:blipFill>
        <p:spPr>
          <a:xfrm>
            <a:off x="5036760" y="2531520"/>
            <a:ext cx="5010840" cy="3746520"/>
          </a:xfrm>
          <a:prstGeom prst="rect">
            <a:avLst/>
          </a:prstGeom>
          <a:ln>
            <a:noFill/>
          </a:ln>
        </p:spPr>
      </p:pic>
      <p:sp>
        <p:nvSpPr>
          <p:cNvPr id="956" name="TextShape 1"/>
          <p:cNvSpPr txBox="1"/>
          <p:nvPr/>
        </p:nvSpPr>
        <p:spPr>
          <a:xfrm>
            <a:off x="516960" y="73440"/>
            <a:ext cx="4902120" cy="126216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ATLAS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957" name="TextShape 2"/>
          <p:cNvSpPr txBox="1"/>
          <p:nvPr/>
        </p:nvSpPr>
        <p:spPr>
          <a:xfrm>
            <a:off x="71640" y="1207440"/>
            <a:ext cx="4962960" cy="537480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>
            <a:normAutofit/>
          </a:bodyPr>
          <a:p>
            <a:r>
              <a:rPr b="1" lang="en-US" sz="3200" spc="-1" strike="noStrike">
                <a:latin typeface="Arial"/>
              </a:rPr>
              <a:t>Background subtraction method:</a:t>
            </a:r>
            <a:endParaRPr b="0" lang="en-US" sz="32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Iterative procedure</a:t>
            </a:r>
            <a:endParaRPr b="0" lang="en-US" sz="3200" spc="-1" strike="noStrike">
              <a:latin typeface="Arial"/>
            </a:endParaRPr>
          </a:p>
          <a:p>
            <a:pPr lvl="1" marL="864000" indent="-324000"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1" lang="en-US" sz="2800" spc="-1" strike="noStrike">
                <a:latin typeface="Arial"/>
              </a:rPr>
              <a:t>Calorimeter jets:</a:t>
            </a:r>
            <a:r>
              <a:rPr b="0" lang="en-US" sz="2800" spc="-1" strike="noStrike">
                <a:latin typeface="Arial"/>
              </a:rPr>
              <a:t> Reconstruct jets with R=0.2.  v</a:t>
            </a:r>
            <a:r>
              <a:rPr b="0" lang="en-US" sz="2800" spc="-1" strike="noStrike" baseline="-101000">
                <a:latin typeface="Arial"/>
              </a:rPr>
              <a:t>2</a:t>
            </a:r>
            <a:r>
              <a:rPr b="0" lang="en-US" sz="2800" spc="-1" strike="noStrike">
                <a:latin typeface="Arial"/>
              </a:rPr>
              <a:t> modulated &lt;Bkgd&gt; estimated by energy in calorimeters excluding jets with at least one tower with </a:t>
            </a:r>
            <a:br/>
            <a:r>
              <a:rPr b="0" lang="en-US" sz="2800" spc="-1" strike="noStrike">
                <a:latin typeface="Arial"/>
              </a:rPr>
              <a:t>E</a:t>
            </a:r>
            <a:r>
              <a:rPr b="0" lang="en-US" sz="2800" spc="-1" strike="noStrike" baseline="-101000">
                <a:latin typeface="Arial"/>
              </a:rPr>
              <a:t>tower </a:t>
            </a:r>
            <a:r>
              <a:rPr b="0" lang="en-US" sz="2800" spc="-1" strike="noStrike">
                <a:latin typeface="Arial"/>
              </a:rPr>
              <a:t>&gt; &lt;E</a:t>
            </a:r>
            <a:r>
              <a:rPr b="0" lang="en-US" sz="2800" spc="-1" strike="noStrike" baseline="-101000">
                <a:latin typeface="Arial"/>
              </a:rPr>
              <a:t>tower</a:t>
            </a:r>
            <a:r>
              <a:rPr b="0" lang="en-US" sz="2800" spc="-1" strike="noStrike">
                <a:latin typeface="Arial"/>
              </a:rPr>
              <a:t>&gt;</a:t>
            </a:r>
            <a:br/>
            <a:r>
              <a:rPr b="1" lang="en-US" sz="2800" spc="-1" strike="noStrike">
                <a:latin typeface="Arial"/>
              </a:rPr>
              <a:t>Track jets:</a:t>
            </a:r>
            <a:r>
              <a:rPr b="0" lang="en-US" sz="2800" spc="-1" strike="noStrike">
                <a:latin typeface="Arial"/>
              </a:rPr>
              <a:t> Use tracks with p</a:t>
            </a:r>
            <a:r>
              <a:rPr b="0" lang="en-US" sz="2800" spc="-1" strike="noStrike" baseline="-101000">
                <a:latin typeface="Arial"/>
              </a:rPr>
              <a:t>T</a:t>
            </a:r>
            <a:r>
              <a:rPr b="0" lang="en-US" sz="2800" spc="-1" strike="noStrike">
                <a:latin typeface="Arial"/>
              </a:rPr>
              <a:t>&gt;4 GeV/c</a:t>
            </a:r>
            <a:endParaRPr b="0" lang="en-US" sz="2800" spc="-1" strike="noStrike">
              <a:latin typeface="Arial"/>
            </a:endParaRPr>
          </a:p>
          <a:p>
            <a:pPr lvl="1" marL="864000" indent="-324000"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pc="-1" strike="noStrike">
                <a:latin typeface="Arial"/>
              </a:rPr>
              <a:t>Calorimeter jets from above with E&gt;25 GeV and track jets with p</a:t>
            </a:r>
            <a:r>
              <a:rPr b="0" lang="en-US" sz="2800" spc="-1" strike="noStrike" baseline="-101000">
                <a:latin typeface="Arial"/>
              </a:rPr>
              <a:t>T</a:t>
            </a:r>
            <a:r>
              <a:rPr b="0" lang="en-US" sz="2800" spc="-1" strike="noStrike">
                <a:latin typeface="Arial"/>
              </a:rPr>
              <a:t>&gt;10 GeV/c used to estimate background again.</a:t>
            </a:r>
            <a:endParaRPr b="0" lang="en-US" sz="28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Calorimeter tracks matching one track with p</a:t>
            </a:r>
            <a:r>
              <a:rPr b="0" lang="en-US" sz="3200" spc="-1" strike="noStrike" baseline="-101000">
                <a:latin typeface="Arial"/>
              </a:rPr>
              <a:t>T</a:t>
            </a:r>
            <a:r>
              <a:rPr b="0" lang="en-US" sz="3200" spc="-1" strike="noStrike">
                <a:latin typeface="Arial"/>
              </a:rPr>
              <a:t>&gt;7 GeV/c or containing a high energy cluster E &gt;7 GeV are used for analysis down to E</a:t>
            </a:r>
            <a:r>
              <a:rPr b="0" lang="en-US" sz="3200" spc="-1" strike="noStrike" baseline="-101000">
                <a:latin typeface="Arial"/>
              </a:rPr>
              <a:t>jet</a:t>
            </a:r>
            <a:r>
              <a:rPr b="0" lang="en-US" sz="3200" spc="-1" strike="noStrike">
                <a:latin typeface="Arial"/>
              </a:rPr>
              <a:t> = 20 GeV</a:t>
            </a:r>
            <a:endParaRPr b="0" lang="en-US" sz="3200" spc="-1" strike="noStrike">
              <a:latin typeface="Arial"/>
            </a:endParaRPr>
          </a:p>
        </p:txBody>
      </p:sp>
      <p:sp>
        <p:nvSpPr>
          <p:cNvPr id="958" name="TextShape 3"/>
          <p:cNvSpPr txBox="1"/>
          <p:nvPr/>
        </p:nvSpPr>
        <p:spPr>
          <a:xfrm>
            <a:off x="133200" y="6319080"/>
            <a:ext cx="4481640" cy="124380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endParaRPr b="0" lang="en-US" sz="1800" spc="-1" strike="noStrike">
              <a:latin typeface="Arial"/>
            </a:endParaRPr>
          </a:p>
          <a:p>
            <a:r>
              <a:rPr b="0" lang="en-US" sz="2000" spc="-1" strike="noStrike">
                <a:latin typeface="Times New Roman"/>
              </a:rPr>
              <a:t>Phys. Lett. B 719 (2013) 220-241</a:t>
            </a:r>
            <a:endParaRPr b="0" lang="en-US" sz="2000" spc="-1" strike="noStrike">
              <a:latin typeface="Arial"/>
            </a:endParaRPr>
          </a:p>
          <a:p>
            <a:endParaRPr b="0" lang="en-US" sz="2000" spc="-1" strike="noStrike">
              <a:latin typeface="Arial"/>
            </a:endParaRPr>
          </a:p>
        </p:txBody>
      </p:sp>
      <p:grpSp>
        <p:nvGrpSpPr>
          <p:cNvPr id="959" name="Group 4"/>
          <p:cNvGrpSpPr/>
          <p:nvPr/>
        </p:nvGrpSpPr>
        <p:grpSpPr>
          <a:xfrm>
            <a:off x="7979400" y="4956840"/>
            <a:ext cx="1817280" cy="2154960"/>
            <a:chOff x="7979400" y="4956840"/>
            <a:chExt cx="1817280" cy="2154960"/>
          </a:xfrm>
        </p:grpSpPr>
        <p:sp>
          <p:nvSpPr>
            <p:cNvPr id="960" name="TextShape 5"/>
            <p:cNvSpPr txBox="1"/>
            <p:nvPr/>
          </p:nvSpPr>
          <p:spPr>
            <a:xfrm>
              <a:off x="7979400" y="5997600"/>
              <a:ext cx="1817280" cy="111420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pPr algn="ctr"/>
              <a:r>
                <a:rPr b="1" lang="en-US" sz="1800" spc="-1" strike="noStrike">
                  <a:solidFill>
                    <a:srgbClr val="ff0000"/>
                  </a:solidFill>
                  <a:latin typeface="Arial"/>
                </a:rPr>
                <a:t>Constituent biases don't matter that much up here</a:t>
              </a:r>
              <a:endParaRPr b="0" lang="en-US" sz="1800" spc="-1" strike="noStrike">
                <a:latin typeface="Arial"/>
              </a:endParaRPr>
            </a:p>
          </p:txBody>
        </p:sp>
        <p:sp>
          <p:nvSpPr>
            <p:cNvPr id="961" name="Line 6"/>
            <p:cNvSpPr/>
            <p:nvPr/>
          </p:nvSpPr>
          <p:spPr>
            <a:xfrm flipH="1" flipV="1">
              <a:off x="8766720" y="4956840"/>
              <a:ext cx="231480" cy="1063440"/>
            </a:xfrm>
            <a:prstGeom prst="line">
              <a:avLst/>
            </a:prstGeom>
            <a:ln w="73080">
              <a:solidFill>
                <a:srgbClr val="ff0000"/>
              </a:solidFill>
              <a:round/>
              <a:tailEnd len="med" type="triangle" w="med"/>
            </a:ln>
          </p:spPr>
          <p:style>
            <a:lnRef idx="0"/>
            <a:fillRef idx="0"/>
            <a:effectRef idx="0"/>
            <a:fontRef idx="minor"/>
          </p:style>
        </p:sp>
      </p:grpSp>
      <p:grpSp>
        <p:nvGrpSpPr>
          <p:cNvPr id="962" name="Group 7"/>
          <p:cNvGrpSpPr/>
          <p:nvPr/>
        </p:nvGrpSpPr>
        <p:grpSpPr>
          <a:xfrm>
            <a:off x="4656600" y="5511600"/>
            <a:ext cx="2834640" cy="1656720"/>
            <a:chOff x="4656600" y="5511600"/>
            <a:chExt cx="2834640" cy="1656720"/>
          </a:xfrm>
        </p:grpSpPr>
        <p:sp>
          <p:nvSpPr>
            <p:cNvPr id="963" name="TextShape 8"/>
            <p:cNvSpPr txBox="1"/>
            <p:nvPr/>
          </p:nvSpPr>
          <p:spPr>
            <a:xfrm>
              <a:off x="4656600" y="6566040"/>
              <a:ext cx="2834640" cy="60228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pPr algn="ctr"/>
              <a:r>
                <a:rPr b="1" lang="en-US" sz="1800" spc="-1" strike="noStrike">
                  <a:solidFill>
                    <a:srgbClr val="008000"/>
                  </a:solidFill>
                  <a:latin typeface="Arial"/>
                </a:rPr>
                <a:t>But they do matter down here!</a:t>
              </a:r>
              <a:endParaRPr b="0" lang="en-US" sz="1800" spc="-1" strike="noStrike">
                <a:latin typeface="Arial"/>
              </a:endParaRPr>
            </a:p>
          </p:txBody>
        </p:sp>
        <p:grpSp>
          <p:nvGrpSpPr>
            <p:cNvPr id="964" name="Group 9"/>
            <p:cNvGrpSpPr/>
            <p:nvPr/>
          </p:nvGrpSpPr>
          <p:grpSpPr>
            <a:xfrm>
              <a:off x="5969880" y="5511600"/>
              <a:ext cx="153360" cy="1076040"/>
              <a:chOff x="5969880" y="5511600"/>
              <a:chExt cx="153360" cy="1076040"/>
            </a:xfrm>
          </p:grpSpPr>
          <p:sp>
            <p:nvSpPr>
              <p:cNvPr id="965" name="Line 10"/>
              <p:cNvSpPr/>
              <p:nvPr/>
            </p:nvSpPr>
            <p:spPr>
              <a:xfrm flipH="1" flipV="1">
                <a:off x="5969880" y="5511600"/>
                <a:ext cx="153360" cy="1076040"/>
              </a:xfrm>
              <a:prstGeom prst="line">
                <a:avLst/>
              </a:prstGeom>
              <a:ln w="73080">
                <a:solidFill>
                  <a:srgbClr val="008000"/>
                </a:solidFill>
                <a:round/>
                <a:tailEnd len="med" type="triangle" w="med"/>
              </a:ln>
            </p:spPr>
            <p:style>
              <a:lnRef idx="0"/>
              <a:fillRef idx="0"/>
              <a:effectRef idx="0"/>
              <a:fontRef idx="minor"/>
            </p:style>
          </p:sp>
        </p:grpSp>
      </p:grpSp>
      <p:sp>
        <p:nvSpPr>
          <p:cNvPr id="966" name="TextShape 11"/>
          <p:cNvSpPr txBox="1"/>
          <p:nvPr/>
        </p:nvSpPr>
        <p:spPr>
          <a:xfrm>
            <a:off x="8125920" y="2713680"/>
            <a:ext cx="1398960" cy="37692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0" lang="en-US" sz="1000" spc="-1" strike="noStrike">
                <a:latin typeface="Arial"/>
              </a:rPr>
              <a:t> </a:t>
            </a:r>
            <a:r>
              <a:rPr b="0" lang="en-US" sz="1000" spc="-1" strike="noStrike">
                <a:latin typeface="Arial"/>
                <a:hlinkClick r:id="rId2"/>
              </a:rPr>
              <a:t>arXiv:1705.01974</a:t>
            </a:r>
            <a:endParaRPr b="0" lang="en-US" sz="1000" spc="-1" strike="noStrike">
              <a:latin typeface="Arial"/>
            </a:endParaRPr>
          </a:p>
        </p:txBody>
      </p:sp>
      <p:grpSp>
        <p:nvGrpSpPr>
          <p:cNvPr id="967" name="Group 12"/>
          <p:cNvGrpSpPr/>
          <p:nvPr/>
        </p:nvGrpSpPr>
        <p:grpSpPr>
          <a:xfrm>
            <a:off x="6088320" y="-110880"/>
            <a:ext cx="3346200" cy="2772720"/>
            <a:chOff x="6088320" y="-110880"/>
            <a:chExt cx="3346200" cy="2772720"/>
          </a:xfrm>
        </p:grpSpPr>
        <p:pic>
          <p:nvPicPr>
            <p:cNvPr id="968" name="" descr=""/>
            <p:cNvPicPr/>
            <p:nvPr/>
          </p:nvPicPr>
          <p:blipFill>
            <a:blip r:embed="rId3"/>
            <a:stretch/>
          </p:blipFill>
          <p:spPr>
            <a:xfrm>
              <a:off x="6088320" y="231120"/>
              <a:ext cx="2811600" cy="243072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969" name="" descr=""/>
            <p:cNvPicPr/>
            <p:nvPr/>
          </p:nvPicPr>
          <p:blipFill>
            <a:blip r:embed="rId4"/>
            <a:stretch/>
          </p:blipFill>
          <p:spPr>
            <a:xfrm>
              <a:off x="7355880" y="-110880"/>
              <a:ext cx="2078640" cy="218052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970" name="" descr=""/>
            <p:cNvPicPr/>
            <p:nvPr/>
          </p:nvPicPr>
          <p:blipFill>
            <a:blip r:embed="rId5"/>
            <a:stretch/>
          </p:blipFill>
          <p:spPr>
            <a:xfrm>
              <a:off x="6270120" y="875880"/>
              <a:ext cx="598680" cy="598680"/>
            </a:xfrm>
            <a:prstGeom prst="rect">
              <a:avLst/>
            </a:prstGeom>
            <a:ln>
              <a:noFill/>
            </a:ln>
          </p:spPr>
        </p:pic>
      </p:grpSp>
    </p:spTree>
  </p:cSld>
  <p:timing>
    <p:tnLst>
      <p:par>
        <p:cTn id="115" dur="indefinite" restart="never" nodeType="tmRoot">
          <p:childTnLst>
            <p:seq>
              <p:cTn id="116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1" name="TextShape 1"/>
          <p:cNvSpPr txBox="1"/>
          <p:nvPr/>
        </p:nvSpPr>
        <p:spPr>
          <a:xfrm>
            <a:off x="9000" y="1758600"/>
            <a:ext cx="10107720" cy="266796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6500" spc="-1" strike="noStrike">
                <a:latin typeface="Arial"/>
              </a:rPr>
              <a:t>Different jets are different.</a:t>
            </a:r>
            <a:br/>
            <a:r>
              <a:rPr b="0" lang="en-US" sz="4400" spc="-1" strike="noStrike">
                <a:latin typeface="Arial"/>
              </a:rPr>
              <a:t>– Rosi Reed</a:t>
            </a:r>
            <a:endParaRPr b="0" lang="en-US" sz="4400" spc="-1" strike="noStrike">
              <a:latin typeface="Arial"/>
            </a:endParaRPr>
          </a:p>
        </p:txBody>
      </p:sp>
    </p:spTree>
  </p:cSld>
  <p:timing>
    <p:tnLst>
      <p:par>
        <p:cTn id="117" dur="indefinite" restart="never" nodeType="tmRoot">
          <p:childTnLst>
            <p:seq>
              <p:cTn id="118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72" name="Group 1"/>
          <p:cNvGrpSpPr/>
          <p:nvPr/>
        </p:nvGrpSpPr>
        <p:grpSpPr>
          <a:xfrm>
            <a:off x="-1741680" y="1074960"/>
            <a:ext cx="9943560" cy="6143760"/>
            <a:chOff x="-1741680" y="1074960"/>
            <a:chExt cx="9943560" cy="6143760"/>
          </a:xfrm>
        </p:grpSpPr>
        <p:sp>
          <p:nvSpPr>
            <p:cNvPr id="973" name="TextShape 2"/>
            <p:cNvSpPr txBox="1"/>
            <p:nvPr/>
          </p:nvSpPr>
          <p:spPr>
            <a:xfrm>
              <a:off x="561960" y="6667560"/>
              <a:ext cx="2670840" cy="55116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r>
                <a:rPr b="1" lang="en-US" sz="2500" spc="-1" strike="noStrike">
                  <a:solidFill>
                    <a:srgbClr val="0000ff"/>
                  </a:solidFill>
                  <a:latin typeface="Arial"/>
                </a:rPr>
                <a:t>High p</a:t>
              </a:r>
              <a:r>
                <a:rPr b="1" lang="en-US" sz="2500" spc="-1" strike="noStrike" baseline="-101000">
                  <a:solidFill>
                    <a:srgbClr val="0000ff"/>
                  </a:solidFill>
                  <a:latin typeface="Arial"/>
                </a:rPr>
                <a:t>T</a:t>
              </a:r>
              <a:endParaRPr b="0" lang="en-US" sz="2500" spc="-1" strike="noStrike">
                <a:latin typeface="Arial"/>
              </a:endParaRPr>
            </a:p>
          </p:txBody>
        </p:sp>
        <p:grpSp>
          <p:nvGrpSpPr>
            <p:cNvPr id="974" name="Group 3"/>
            <p:cNvGrpSpPr/>
            <p:nvPr/>
          </p:nvGrpSpPr>
          <p:grpSpPr>
            <a:xfrm>
              <a:off x="-1741680" y="1074960"/>
              <a:ext cx="8019720" cy="5883120"/>
              <a:chOff x="-1741680" y="1074960"/>
              <a:chExt cx="8019720" cy="5883120"/>
            </a:xfrm>
          </p:grpSpPr>
          <p:pic>
            <p:nvPicPr>
              <p:cNvPr id="975" name="" descr=""/>
              <p:cNvPicPr/>
              <p:nvPr/>
            </p:nvPicPr>
            <p:blipFill>
              <a:blip r:embed="rId1"/>
              <a:stretch/>
            </p:blipFill>
            <p:spPr>
              <a:xfrm>
                <a:off x="-1741680" y="1074960"/>
                <a:ext cx="8019720" cy="5667120"/>
              </a:xfrm>
              <a:prstGeom prst="rect">
                <a:avLst/>
              </a:prstGeom>
              <a:ln>
                <a:noFill/>
              </a:ln>
            </p:spPr>
          </p:pic>
          <p:sp>
            <p:nvSpPr>
              <p:cNvPr id="976" name="TextShape 4"/>
              <p:cNvSpPr txBox="1"/>
              <p:nvPr/>
            </p:nvSpPr>
            <p:spPr>
              <a:xfrm>
                <a:off x="3536640" y="2789640"/>
                <a:ext cx="2062440" cy="81468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lIns="90000" rIns="90000" tIns="45000" bIns="45000"/>
              <a:p>
                <a:r>
                  <a:rPr b="0" lang="en-US" sz="1000" spc="-1" strike="noStrike">
                    <a:latin typeface="Arial"/>
                  </a:rPr>
                  <a:t>Phys. Rev. C 90, 024908 (2014)</a:t>
                </a:r>
                <a:br/>
                <a:r>
                  <a:rPr b="0" lang="en-US" sz="1000" spc="-1" strike="noStrike">
                    <a:latin typeface="Arial"/>
                  </a:rPr>
                  <a:t>JHEP10(2012)087</a:t>
                </a:r>
                <a:endParaRPr b="0" lang="en-US" sz="1000" spc="-1" strike="noStrike">
                  <a:latin typeface="Arial"/>
                </a:endParaRPr>
              </a:p>
              <a:p>
                <a:endParaRPr b="0" lang="en-US" sz="1000" spc="-1" strike="noStrike">
                  <a:latin typeface="Arial"/>
                </a:endParaRPr>
              </a:p>
            </p:txBody>
          </p:sp>
          <p:sp>
            <p:nvSpPr>
              <p:cNvPr id="977" name="TextShape 5"/>
              <p:cNvSpPr txBox="1"/>
              <p:nvPr/>
            </p:nvSpPr>
            <p:spPr>
              <a:xfrm>
                <a:off x="2937960" y="6406920"/>
                <a:ext cx="1632960" cy="55116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lIns="90000" rIns="90000" tIns="45000" bIns="45000"/>
              <a:p>
                <a:r>
                  <a:rPr b="1" lang="en-US" sz="2500" spc="-1" strike="noStrike">
                    <a:latin typeface="Arial"/>
                  </a:rPr>
                  <a:t>z = p</a:t>
                </a:r>
                <a:r>
                  <a:rPr b="1" lang="en-US" sz="2500" spc="-1" strike="noStrike" baseline="-101000">
                    <a:latin typeface="Arial"/>
                  </a:rPr>
                  <a:t>T</a:t>
                </a:r>
                <a:r>
                  <a:rPr b="1" lang="en-US" sz="2500" spc="-1" strike="noStrike">
                    <a:latin typeface="Arial"/>
                  </a:rPr>
                  <a:t>/E</a:t>
                </a:r>
                <a:r>
                  <a:rPr b="1" lang="en-US" sz="2500" spc="-1" strike="noStrike" baseline="-101000">
                    <a:latin typeface="Arial"/>
                  </a:rPr>
                  <a:t>jet</a:t>
                </a:r>
                <a:endParaRPr b="0" lang="en-US" sz="2500" spc="-1" strike="noStrike">
                  <a:latin typeface="Arial"/>
                </a:endParaRPr>
              </a:p>
            </p:txBody>
          </p:sp>
          <p:sp>
            <p:nvSpPr>
              <p:cNvPr id="978" name="Line 6"/>
              <p:cNvSpPr/>
              <p:nvPr/>
            </p:nvSpPr>
            <p:spPr>
              <a:xfrm flipV="1">
                <a:off x="1513440" y="5868000"/>
                <a:ext cx="346320" cy="687600"/>
              </a:xfrm>
              <a:prstGeom prst="line">
                <a:avLst/>
              </a:prstGeom>
              <a:ln w="38160">
                <a:solidFill>
                  <a:srgbClr val="0000ff"/>
                </a:solidFill>
                <a:round/>
                <a:tailEnd len="med" type="triangle" w="med"/>
              </a:ln>
            </p:spPr>
            <p:style>
              <a:lnRef idx="0"/>
              <a:fillRef idx="0"/>
              <a:effectRef idx="0"/>
              <a:fontRef idx="minor"/>
            </p:style>
          </p:sp>
          <p:sp>
            <p:nvSpPr>
              <p:cNvPr id="979" name="Line 7"/>
              <p:cNvSpPr/>
              <p:nvPr/>
            </p:nvSpPr>
            <p:spPr>
              <a:xfrm flipH="1" flipV="1">
                <a:off x="5536080" y="5958000"/>
                <a:ext cx="324360" cy="578880"/>
              </a:xfrm>
              <a:prstGeom prst="line">
                <a:avLst/>
              </a:prstGeom>
              <a:ln w="38160">
                <a:solidFill>
                  <a:srgbClr val="0000ff"/>
                </a:solidFill>
                <a:round/>
                <a:tailEnd len="med" type="triangle" w="med"/>
              </a:ln>
            </p:spPr>
            <p:style>
              <a:lnRef idx="0"/>
              <a:fillRef idx="0"/>
              <a:effectRef idx="0"/>
              <a:fontRef idx="minor"/>
            </p:style>
          </p:sp>
        </p:grpSp>
        <p:sp>
          <p:nvSpPr>
            <p:cNvPr id="980" name="TextShape 8"/>
            <p:cNvSpPr txBox="1"/>
            <p:nvPr/>
          </p:nvSpPr>
          <p:spPr>
            <a:xfrm>
              <a:off x="5531040" y="6552720"/>
              <a:ext cx="2670840" cy="55116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r>
                <a:rPr b="1" lang="en-US" sz="2500" spc="-1" strike="noStrike">
                  <a:solidFill>
                    <a:srgbClr val="0000ff"/>
                  </a:solidFill>
                  <a:latin typeface="Arial"/>
                </a:rPr>
                <a:t>Low p</a:t>
              </a:r>
              <a:r>
                <a:rPr b="1" lang="en-US" sz="2500" spc="-1" strike="noStrike" baseline="-101000">
                  <a:solidFill>
                    <a:srgbClr val="0000ff"/>
                  </a:solidFill>
                  <a:latin typeface="Arial"/>
                </a:rPr>
                <a:t>T</a:t>
              </a:r>
              <a:endParaRPr b="0" lang="en-US" sz="2500" spc="-1" strike="noStrike">
                <a:latin typeface="Arial"/>
              </a:endParaRPr>
            </a:p>
          </p:txBody>
        </p:sp>
      </p:grpSp>
      <p:sp>
        <p:nvSpPr>
          <p:cNvPr id="981" name="TextShape 9"/>
          <p:cNvSpPr txBox="1"/>
          <p:nvPr/>
        </p:nvSpPr>
        <p:spPr>
          <a:xfrm>
            <a:off x="123840" y="119880"/>
            <a:ext cx="9945360" cy="126216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What you see depends on where you look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982" name="Line 10"/>
          <p:cNvSpPr/>
          <p:nvPr/>
        </p:nvSpPr>
        <p:spPr>
          <a:xfrm flipH="1" flipV="1">
            <a:off x="5850720" y="8501760"/>
            <a:ext cx="1179360" cy="589680"/>
          </a:xfrm>
          <a:prstGeom prst="line">
            <a:avLst/>
          </a:prstGeom>
          <a:ln w="36720">
            <a:solidFill>
              <a:srgbClr val="000080"/>
            </a:solidFill>
            <a:round/>
            <a:tailEnd len="med" type="triangle" w="med"/>
          </a:ln>
        </p:spPr>
        <p:style>
          <a:lnRef idx="0"/>
          <a:fillRef idx="0"/>
          <a:effectRef idx="0"/>
          <a:fontRef idx="minor"/>
        </p:style>
      </p:sp>
      <p:sp>
        <p:nvSpPr>
          <p:cNvPr id="983" name="TextShape 11"/>
          <p:cNvSpPr txBox="1"/>
          <p:nvPr/>
        </p:nvSpPr>
        <p:spPr>
          <a:xfrm>
            <a:off x="7030080" y="9091440"/>
            <a:ext cx="1874520" cy="42156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1" lang="en-US" sz="1800" spc="-1" strike="noStrike">
                <a:solidFill>
                  <a:srgbClr val="000080"/>
                </a:solidFill>
                <a:latin typeface="Arial"/>
              </a:rPr>
              <a:t>Low p</a:t>
            </a:r>
            <a:r>
              <a:rPr b="1" lang="en-US" sz="1800" spc="-1" strike="noStrike" baseline="-101000">
                <a:solidFill>
                  <a:srgbClr val="000080"/>
                </a:solidFill>
                <a:latin typeface="Arial"/>
              </a:rPr>
              <a:t>T</a:t>
            </a:r>
            <a:endParaRPr b="0" lang="en-US" sz="1800" spc="-1" strike="noStrike">
              <a:latin typeface="Arial"/>
            </a:endParaRPr>
          </a:p>
        </p:txBody>
      </p:sp>
      <p:sp>
        <p:nvSpPr>
          <p:cNvPr id="984" name="TextShape 12"/>
          <p:cNvSpPr txBox="1"/>
          <p:nvPr/>
        </p:nvSpPr>
        <p:spPr>
          <a:xfrm>
            <a:off x="2520000" y="9189720"/>
            <a:ext cx="1874520" cy="42156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1" lang="en-US" sz="1800" spc="-1" strike="noStrike">
                <a:solidFill>
                  <a:srgbClr val="000080"/>
                </a:solidFill>
                <a:latin typeface="Arial"/>
              </a:rPr>
              <a:t>High p</a:t>
            </a:r>
            <a:r>
              <a:rPr b="1" lang="en-US" sz="1800" spc="-1" strike="noStrike" baseline="-101000">
                <a:solidFill>
                  <a:srgbClr val="000080"/>
                </a:solidFill>
                <a:latin typeface="Arial"/>
              </a:rPr>
              <a:t>T</a:t>
            </a:r>
            <a:endParaRPr b="0" lang="en-US" sz="1800" spc="-1" strike="noStrike">
              <a:latin typeface="Arial"/>
            </a:endParaRPr>
          </a:p>
        </p:txBody>
      </p:sp>
      <p:sp>
        <p:nvSpPr>
          <p:cNvPr id="985" name="Line 13"/>
          <p:cNvSpPr/>
          <p:nvPr/>
        </p:nvSpPr>
        <p:spPr>
          <a:xfrm flipV="1">
            <a:off x="3446640" y="8432280"/>
            <a:ext cx="923760" cy="780120"/>
          </a:xfrm>
          <a:prstGeom prst="line">
            <a:avLst/>
          </a:prstGeom>
          <a:ln w="36720">
            <a:solidFill>
              <a:srgbClr val="000080"/>
            </a:solidFill>
            <a:round/>
            <a:tailEnd len="med" type="triangle" w="med"/>
          </a:ln>
        </p:spPr>
        <p:style>
          <a:lnRef idx="0"/>
          <a:fillRef idx="0"/>
          <a:effectRef idx="0"/>
          <a:fontRef idx="minor"/>
        </p:style>
      </p:sp>
      <p:sp>
        <p:nvSpPr>
          <p:cNvPr id="986" name="Line 14"/>
          <p:cNvSpPr/>
          <p:nvPr/>
        </p:nvSpPr>
        <p:spPr>
          <a:xfrm flipH="1" flipV="1">
            <a:off x="5850720" y="8501760"/>
            <a:ext cx="1179360" cy="589680"/>
          </a:xfrm>
          <a:prstGeom prst="line">
            <a:avLst/>
          </a:prstGeom>
          <a:ln w="36720">
            <a:solidFill>
              <a:srgbClr val="000080"/>
            </a:solidFill>
            <a:round/>
            <a:tailEnd len="med" type="triangle" w="med"/>
          </a:ln>
        </p:spPr>
        <p:style>
          <a:lnRef idx="0"/>
          <a:fillRef idx="0"/>
          <a:effectRef idx="0"/>
          <a:fontRef idx="minor"/>
        </p:style>
      </p:sp>
      <p:sp>
        <p:nvSpPr>
          <p:cNvPr id="987" name="TextShape 15"/>
          <p:cNvSpPr txBox="1"/>
          <p:nvPr/>
        </p:nvSpPr>
        <p:spPr>
          <a:xfrm>
            <a:off x="7030080" y="9091440"/>
            <a:ext cx="1874520" cy="42156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1" lang="en-US" sz="1800" spc="-1" strike="noStrike">
                <a:solidFill>
                  <a:srgbClr val="000080"/>
                </a:solidFill>
                <a:latin typeface="Arial"/>
              </a:rPr>
              <a:t>Low p</a:t>
            </a:r>
            <a:r>
              <a:rPr b="1" lang="en-US" sz="1800" spc="-1" strike="noStrike" baseline="-101000">
                <a:solidFill>
                  <a:srgbClr val="000080"/>
                </a:solidFill>
                <a:latin typeface="Arial"/>
              </a:rPr>
              <a:t>T</a:t>
            </a:r>
            <a:endParaRPr b="0" lang="en-US" sz="1800" spc="-1" strike="noStrike">
              <a:latin typeface="Arial"/>
            </a:endParaRPr>
          </a:p>
        </p:txBody>
      </p:sp>
      <p:sp>
        <p:nvSpPr>
          <p:cNvPr id="988" name="TextShape 16"/>
          <p:cNvSpPr txBox="1"/>
          <p:nvPr/>
        </p:nvSpPr>
        <p:spPr>
          <a:xfrm>
            <a:off x="2520000" y="9189720"/>
            <a:ext cx="1874520" cy="42156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1" lang="en-US" sz="1800" spc="-1" strike="noStrike">
                <a:solidFill>
                  <a:srgbClr val="000080"/>
                </a:solidFill>
                <a:latin typeface="Arial"/>
              </a:rPr>
              <a:t>High p</a:t>
            </a:r>
            <a:r>
              <a:rPr b="1" lang="en-US" sz="1800" spc="-1" strike="noStrike" baseline="-101000">
                <a:solidFill>
                  <a:srgbClr val="000080"/>
                </a:solidFill>
                <a:latin typeface="Arial"/>
              </a:rPr>
              <a:t>T</a:t>
            </a:r>
            <a:endParaRPr b="0" lang="en-US" sz="1800" spc="-1" strike="noStrike">
              <a:latin typeface="Arial"/>
            </a:endParaRPr>
          </a:p>
        </p:txBody>
      </p:sp>
      <p:sp>
        <p:nvSpPr>
          <p:cNvPr id="989" name="Line 17"/>
          <p:cNvSpPr/>
          <p:nvPr/>
        </p:nvSpPr>
        <p:spPr>
          <a:xfrm flipH="1" flipV="1">
            <a:off x="5850720" y="8501760"/>
            <a:ext cx="1179360" cy="589680"/>
          </a:xfrm>
          <a:prstGeom prst="line">
            <a:avLst/>
          </a:prstGeom>
          <a:ln w="36720">
            <a:solidFill>
              <a:srgbClr val="000080"/>
            </a:solidFill>
            <a:round/>
            <a:tailEnd len="med" type="triangle" w="med"/>
          </a:ln>
        </p:spPr>
        <p:style>
          <a:lnRef idx="0"/>
          <a:fillRef idx="0"/>
          <a:effectRef idx="0"/>
          <a:fontRef idx="minor"/>
        </p:style>
      </p:sp>
      <p:sp>
        <p:nvSpPr>
          <p:cNvPr id="990" name="TextShape 18"/>
          <p:cNvSpPr txBox="1"/>
          <p:nvPr/>
        </p:nvSpPr>
        <p:spPr>
          <a:xfrm>
            <a:off x="7030080" y="9091440"/>
            <a:ext cx="1874520" cy="42156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1" lang="en-US" sz="1800" spc="-1" strike="noStrike">
                <a:solidFill>
                  <a:srgbClr val="000080"/>
                </a:solidFill>
                <a:latin typeface="Arial"/>
              </a:rPr>
              <a:t>Low p</a:t>
            </a:r>
            <a:r>
              <a:rPr b="1" lang="en-US" sz="1800" spc="-1" strike="noStrike" baseline="-101000">
                <a:solidFill>
                  <a:srgbClr val="000080"/>
                </a:solidFill>
                <a:latin typeface="Arial"/>
              </a:rPr>
              <a:t>T</a:t>
            </a:r>
            <a:endParaRPr b="0" lang="en-US" sz="1800" spc="-1" strike="noStrike">
              <a:latin typeface="Arial"/>
            </a:endParaRPr>
          </a:p>
        </p:txBody>
      </p:sp>
      <p:sp>
        <p:nvSpPr>
          <p:cNvPr id="991" name="TextShape 19"/>
          <p:cNvSpPr txBox="1"/>
          <p:nvPr/>
        </p:nvSpPr>
        <p:spPr>
          <a:xfrm>
            <a:off x="2520000" y="9189720"/>
            <a:ext cx="1874520" cy="42156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1" lang="en-US" sz="1800" spc="-1" strike="noStrike">
                <a:solidFill>
                  <a:srgbClr val="000080"/>
                </a:solidFill>
                <a:latin typeface="Arial"/>
              </a:rPr>
              <a:t>High p</a:t>
            </a:r>
            <a:r>
              <a:rPr b="1" lang="en-US" sz="1800" spc="-1" strike="noStrike" baseline="-101000">
                <a:solidFill>
                  <a:srgbClr val="000080"/>
                </a:solidFill>
                <a:latin typeface="Arial"/>
              </a:rPr>
              <a:t>T</a:t>
            </a:r>
            <a:endParaRPr b="0" lang="en-US" sz="1800" spc="-1" strike="noStrike">
              <a:latin typeface="Arial"/>
            </a:endParaRPr>
          </a:p>
        </p:txBody>
      </p:sp>
      <p:sp>
        <p:nvSpPr>
          <p:cNvPr id="992" name="TextShape 20"/>
          <p:cNvSpPr txBox="1"/>
          <p:nvPr/>
        </p:nvSpPr>
        <p:spPr>
          <a:xfrm>
            <a:off x="7030080" y="9091440"/>
            <a:ext cx="1874520" cy="42156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1" lang="en-US" sz="1800" spc="-1" strike="noStrike">
                <a:solidFill>
                  <a:srgbClr val="000080"/>
                </a:solidFill>
                <a:latin typeface="Arial"/>
              </a:rPr>
              <a:t>Low p</a:t>
            </a:r>
            <a:r>
              <a:rPr b="1" lang="en-US" sz="1800" spc="-1" strike="noStrike" baseline="-101000">
                <a:solidFill>
                  <a:srgbClr val="000080"/>
                </a:solidFill>
                <a:latin typeface="Arial"/>
              </a:rPr>
              <a:t>T</a:t>
            </a:r>
            <a:endParaRPr b="0" lang="en-US" sz="1800" spc="-1" strike="noStrike">
              <a:latin typeface="Arial"/>
            </a:endParaRPr>
          </a:p>
        </p:txBody>
      </p:sp>
      <p:sp>
        <p:nvSpPr>
          <p:cNvPr id="993" name="TextShape 21"/>
          <p:cNvSpPr txBox="1"/>
          <p:nvPr/>
        </p:nvSpPr>
        <p:spPr>
          <a:xfrm>
            <a:off x="2520000" y="9189720"/>
            <a:ext cx="1874520" cy="42156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1" lang="en-US" sz="1800" spc="-1" strike="noStrike">
                <a:solidFill>
                  <a:srgbClr val="000080"/>
                </a:solidFill>
                <a:latin typeface="Arial"/>
              </a:rPr>
              <a:t>High p</a:t>
            </a:r>
            <a:r>
              <a:rPr b="1" lang="en-US" sz="1800" spc="-1" strike="noStrike" baseline="-101000">
                <a:solidFill>
                  <a:srgbClr val="000080"/>
                </a:solidFill>
                <a:latin typeface="Arial"/>
              </a:rPr>
              <a:t>T</a:t>
            </a:r>
            <a:endParaRPr b="0" lang="en-US" sz="1800" spc="-1" strike="noStrike">
              <a:latin typeface="Arial"/>
            </a:endParaRPr>
          </a:p>
        </p:txBody>
      </p:sp>
      <p:sp>
        <p:nvSpPr>
          <p:cNvPr id="994" name="TextShape 22"/>
          <p:cNvSpPr txBox="1"/>
          <p:nvPr/>
        </p:nvSpPr>
        <p:spPr>
          <a:xfrm>
            <a:off x="7030080" y="9091440"/>
            <a:ext cx="1874520" cy="42156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1" lang="en-US" sz="1800" spc="-1" strike="noStrike">
                <a:solidFill>
                  <a:srgbClr val="000080"/>
                </a:solidFill>
                <a:latin typeface="Arial"/>
              </a:rPr>
              <a:t>Low p</a:t>
            </a:r>
            <a:r>
              <a:rPr b="1" lang="en-US" sz="1800" spc="-1" strike="noStrike" baseline="-101000">
                <a:solidFill>
                  <a:srgbClr val="000080"/>
                </a:solidFill>
                <a:latin typeface="Arial"/>
              </a:rPr>
              <a:t>T</a:t>
            </a:r>
            <a:endParaRPr b="0" lang="en-US" sz="1800" spc="-1" strike="noStrike">
              <a:latin typeface="Arial"/>
            </a:endParaRPr>
          </a:p>
        </p:txBody>
      </p:sp>
      <p:grpSp>
        <p:nvGrpSpPr>
          <p:cNvPr id="995" name="Group 23"/>
          <p:cNvGrpSpPr/>
          <p:nvPr/>
        </p:nvGrpSpPr>
        <p:grpSpPr>
          <a:xfrm>
            <a:off x="6562440" y="1973520"/>
            <a:ext cx="3363120" cy="2772720"/>
            <a:chOff x="6562440" y="1973520"/>
            <a:chExt cx="3363120" cy="2772720"/>
          </a:xfrm>
        </p:grpSpPr>
        <p:pic>
          <p:nvPicPr>
            <p:cNvPr id="996" name="" descr=""/>
            <p:cNvPicPr/>
            <p:nvPr/>
          </p:nvPicPr>
          <p:blipFill>
            <a:blip r:embed="rId2"/>
            <a:stretch/>
          </p:blipFill>
          <p:spPr>
            <a:xfrm>
              <a:off x="6579360" y="2315520"/>
              <a:ext cx="2811600" cy="243072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997" name="" descr=""/>
            <p:cNvPicPr/>
            <p:nvPr/>
          </p:nvPicPr>
          <p:blipFill>
            <a:blip r:embed="rId3"/>
            <a:stretch/>
          </p:blipFill>
          <p:spPr>
            <a:xfrm>
              <a:off x="7846920" y="1973520"/>
              <a:ext cx="2078640" cy="218052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998" name="" descr=""/>
            <p:cNvPicPr/>
            <p:nvPr/>
          </p:nvPicPr>
          <p:blipFill>
            <a:blip r:embed="rId4"/>
            <a:stretch/>
          </p:blipFill>
          <p:spPr>
            <a:xfrm>
              <a:off x="6562440" y="2651760"/>
              <a:ext cx="985320" cy="985320"/>
            </a:xfrm>
            <a:prstGeom prst="rect">
              <a:avLst/>
            </a:prstGeom>
            <a:ln>
              <a:noFill/>
            </a:ln>
          </p:spPr>
        </p:pic>
      </p:grpSp>
    </p:spTree>
  </p:cSld>
  <p:timing>
    <p:tnLst>
      <p:par>
        <p:cTn id="119" dur="indefinite" restart="never" nodeType="tmRoot">
          <p:childTnLst>
            <p:seq>
              <p:cTn id="120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9" name="TextShape 1"/>
          <p:cNvSpPr txBox="1"/>
          <p:nvPr/>
        </p:nvSpPr>
        <p:spPr>
          <a:xfrm>
            <a:off x="504000" y="301320"/>
            <a:ext cx="9071640" cy="126216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What you see depends on where you look</a:t>
            </a:r>
            <a:endParaRPr b="0" lang="en-US" sz="4400" spc="-1" strike="noStrike">
              <a:latin typeface="Arial"/>
            </a:endParaRPr>
          </a:p>
        </p:txBody>
      </p:sp>
      <p:pic>
        <p:nvPicPr>
          <p:cNvPr id="1000" name="" descr=""/>
          <p:cNvPicPr/>
          <p:nvPr/>
        </p:nvPicPr>
        <p:blipFill>
          <a:blip r:embed="rId1"/>
          <a:stretch/>
        </p:blipFill>
        <p:spPr>
          <a:xfrm>
            <a:off x="440640" y="1496880"/>
            <a:ext cx="5532480" cy="5395320"/>
          </a:xfrm>
          <a:prstGeom prst="rect">
            <a:avLst/>
          </a:prstGeom>
          <a:ln>
            <a:noFill/>
          </a:ln>
        </p:spPr>
      </p:pic>
      <p:grpSp>
        <p:nvGrpSpPr>
          <p:cNvPr id="1001" name="Group 2"/>
          <p:cNvGrpSpPr/>
          <p:nvPr/>
        </p:nvGrpSpPr>
        <p:grpSpPr>
          <a:xfrm>
            <a:off x="6233040" y="2481480"/>
            <a:ext cx="3346200" cy="2772720"/>
            <a:chOff x="6233040" y="2481480"/>
            <a:chExt cx="3346200" cy="2772720"/>
          </a:xfrm>
        </p:grpSpPr>
        <p:pic>
          <p:nvPicPr>
            <p:cNvPr id="1002" name="" descr=""/>
            <p:cNvPicPr/>
            <p:nvPr/>
          </p:nvPicPr>
          <p:blipFill>
            <a:blip r:embed="rId2"/>
            <a:stretch/>
          </p:blipFill>
          <p:spPr>
            <a:xfrm>
              <a:off x="6233040" y="2823480"/>
              <a:ext cx="2811600" cy="243072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03" name="" descr=""/>
            <p:cNvPicPr/>
            <p:nvPr/>
          </p:nvPicPr>
          <p:blipFill>
            <a:blip r:embed="rId3"/>
            <a:stretch/>
          </p:blipFill>
          <p:spPr>
            <a:xfrm>
              <a:off x="7500600" y="2481480"/>
              <a:ext cx="2078640" cy="218052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04" name="" descr=""/>
            <p:cNvPicPr/>
            <p:nvPr/>
          </p:nvPicPr>
          <p:blipFill>
            <a:blip r:embed="rId4"/>
            <a:stretch/>
          </p:blipFill>
          <p:spPr>
            <a:xfrm>
              <a:off x="6235920" y="3302640"/>
              <a:ext cx="914400" cy="914400"/>
            </a:xfrm>
            <a:prstGeom prst="rect">
              <a:avLst/>
            </a:prstGeom>
            <a:ln>
              <a:noFill/>
            </a:ln>
          </p:spPr>
        </p:pic>
      </p:grpSp>
    </p:spTree>
  </p:cSld>
  <p:timing>
    <p:tnLst>
      <p:par>
        <p:cTn id="121" dur="indefinite" restart="never" nodeType="tmRoot">
          <p:childTnLst>
            <p:seq>
              <p:cTn id="122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5" name="TextShape 1"/>
          <p:cNvSpPr txBox="1"/>
          <p:nvPr/>
        </p:nvSpPr>
        <p:spPr>
          <a:xfrm>
            <a:off x="504000" y="85320"/>
            <a:ext cx="9071640" cy="71928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What should we measure?</a:t>
            </a:r>
            <a:endParaRPr b="0" lang="en-US" sz="4400" spc="-1" strike="noStrike">
              <a:latin typeface="Arial"/>
            </a:endParaRPr>
          </a:p>
        </p:txBody>
      </p:sp>
    </p:spTree>
  </p:cSld>
  <p:timing>
    <p:tnLst>
      <p:par>
        <p:cTn id="123" dur="indefinite" restart="never" nodeType="tmRoot">
          <p:childTnLst>
            <p:seq>
              <p:cTn id="124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6" name="TextShape 1"/>
          <p:cNvSpPr txBox="1"/>
          <p:nvPr/>
        </p:nvSpPr>
        <p:spPr>
          <a:xfrm>
            <a:off x="504000" y="85320"/>
            <a:ext cx="9071640" cy="126216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What should we measure?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007" name="TextShape 2"/>
          <p:cNvSpPr txBox="1"/>
          <p:nvPr/>
        </p:nvSpPr>
        <p:spPr>
          <a:xfrm>
            <a:off x="298800" y="1769040"/>
            <a:ext cx="6248520" cy="438480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>
            <a:normAutofit/>
          </a:bodyPr>
          <a:p>
            <a:r>
              <a:rPr b="1" i="1" lang="en-US" sz="3200" spc="-1" strike="noStrike">
                <a:latin typeface="Arial"/>
              </a:rPr>
              <a:t>Jupiter and the Monkey</a:t>
            </a:r>
            <a:endParaRPr b="0" lang="en-US" sz="3200" spc="-1" strike="noStrike">
              <a:latin typeface="Arial"/>
            </a:endParaRPr>
          </a:p>
          <a:p>
            <a:r>
              <a:rPr b="0" lang="en-US" sz="3200" spc="-1" strike="noStrike">
                <a:latin typeface="Arial"/>
              </a:rPr>
              <a:t>Jupiter promised a royal reward to the one whose offspring should be deemed the handsomest. </a:t>
            </a:r>
            <a:endParaRPr b="0" lang="en-US" sz="3200" spc="-1" strike="noStrike">
              <a:latin typeface="Arial"/>
            </a:endParaRPr>
          </a:p>
          <a:p>
            <a:r>
              <a:rPr b="0" lang="en-US" sz="3200" spc="-1" strike="noStrike">
                <a:latin typeface="Arial"/>
              </a:rPr>
              <a:t>The monkey came with the rest, and presented a flat-nosed, hairless, ill-featured young monkey. </a:t>
            </a:r>
            <a:endParaRPr b="0" lang="en-US" sz="3200" spc="-1" strike="noStrike">
              <a:latin typeface="Arial"/>
            </a:endParaRPr>
          </a:p>
          <a:p>
            <a:r>
              <a:rPr b="0" lang="en-US" sz="3200" spc="-1" strike="noStrike">
                <a:latin typeface="Arial"/>
              </a:rPr>
              <a:t>A general laugh saluted her on the presentation of her son. </a:t>
            </a:r>
            <a:endParaRPr b="0" lang="en-US" sz="3200" spc="-1" strike="noStrike">
              <a:latin typeface="Arial"/>
            </a:endParaRPr>
          </a:p>
          <a:p>
            <a:r>
              <a:rPr b="0" lang="en-US" sz="3200" spc="-1" strike="noStrike">
                <a:latin typeface="Arial"/>
              </a:rPr>
              <a:t>She resolutely said; "He is at least in the eyes of me, his mother, the dearest, handsomest, and most beautiful of all."</a:t>
            </a:r>
            <a:endParaRPr b="0" lang="en-US" sz="3200" spc="-1" strike="noStrike">
              <a:latin typeface="Arial"/>
            </a:endParaRPr>
          </a:p>
        </p:txBody>
      </p:sp>
      <p:sp>
        <p:nvSpPr>
          <p:cNvPr id="1008" name="TextShape 3"/>
          <p:cNvSpPr txBox="1"/>
          <p:nvPr/>
        </p:nvSpPr>
        <p:spPr>
          <a:xfrm>
            <a:off x="73800" y="6625800"/>
            <a:ext cx="9808200" cy="145800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>
            <a:normAutofit/>
          </a:bodyPr>
          <a:p>
            <a:r>
              <a:rPr b="0" lang="en-US" sz="1600" spc="-1" strike="noStrike">
                <a:latin typeface="Arial"/>
              </a:rPr>
              <a:t>http://aesopsfables.org/F9_Jupiter-and-the-Monkey.html</a:t>
            </a:r>
            <a:br/>
            <a:r>
              <a:rPr b="0" lang="en-US" sz="1600" spc="-1" strike="noStrike">
                <a:latin typeface="Arial"/>
              </a:rPr>
              <a:t>Abbreviated</a:t>
            </a:r>
            <a:endParaRPr b="0" lang="en-US" sz="1600" spc="-1" strike="noStrike">
              <a:latin typeface="Arial"/>
            </a:endParaRPr>
          </a:p>
        </p:txBody>
      </p:sp>
      <p:pic>
        <p:nvPicPr>
          <p:cNvPr id="1009" name="" descr=""/>
          <p:cNvPicPr/>
          <p:nvPr/>
        </p:nvPicPr>
        <p:blipFill>
          <a:blip r:embed="rId1"/>
          <a:stretch/>
        </p:blipFill>
        <p:spPr>
          <a:xfrm>
            <a:off x="6672960" y="1227960"/>
            <a:ext cx="3351600" cy="5048280"/>
          </a:xfrm>
          <a:prstGeom prst="rect">
            <a:avLst/>
          </a:prstGeom>
          <a:ln>
            <a:noFill/>
          </a:ln>
        </p:spPr>
      </p:pic>
    </p:spTree>
  </p:cSld>
  <p:timing>
    <p:tnLst>
      <p:par>
        <p:cTn id="125" dur="indefinite" restart="never" nodeType="tmRoot">
          <p:childTnLst>
            <p:seq>
              <p:cTn id="126" dur="indefinite" nodeType="mainSeq">
                <p:childTnLst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nodeType="with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10" name="" descr=""/>
          <p:cNvPicPr/>
          <p:nvPr/>
        </p:nvPicPr>
        <p:blipFill>
          <a:blip r:embed="rId1"/>
          <a:stretch/>
        </p:blipFill>
        <p:spPr>
          <a:xfrm>
            <a:off x="1272240" y="1115280"/>
            <a:ext cx="7911360" cy="5812200"/>
          </a:xfrm>
          <a:prstGeom prst="rect">
            <a:avLst/>
          </a:prstGeom>
          <a:ln>
            <a:noFill/>
          </a:ln>
        </p:spPr>
      </p:pic>
      <p:sp>
        <p:nvSpPr>
          <p:cNvPr id="1011" name="TextShape 1"/>
          <p:cNvSpPr txBox="1"/>
          <p:nvPr/>
        </p:nvSpPr>
        <p:spPr>
          <a:xfrm>
            <a:off x="648000" y="157320"/>
            <a:ext cx="9071640" cy="73620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Blind men and the elephant</a:t>
            </a:r>
            <a:endParaRPr b="0" lang="en-US" sz="4400" spc="-1" strike="noStrike">
              <a:latin typeface="Arial"/>
            </a:endParaRPr>
          </a:p>
        </p:txBody>
      </p:sp>
    </p:spTree>
  </p:cSld>
  <p:timing>
    <p:tnLst>
      <p:par>
        <p:cTn id="133" dur="indefinite" restart="never" nodeType="tmRoot">
          <p:childTnLst>
            <p:seq>
              <p:cTn id="134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2" name="TextShape 1"/>
          <p:cNvSpPr txBox="1"/>
          <p:nvPr/>
        </p:nvSpPr>
        <p:spPr>
          <a:xfrm>
            <a:off x="504000" y="85320"/>
            <a:ext cx="9071640" cy="71928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What should we measure?</a:t>
            </a:r>
            <a:endParaRPr b="0" lang="en-US" sz="4400" spc="-1" strike="noStrike">
              <a:latin typeface="Arial"/>
            </a:endParaRPr>
          </a:p>
        </p:txBody>
      </p:sp>
      <p:pic>
        <p:nvPicPr>
          <p:cNvPr id="1013" name="" descr=""/>
          <p:cNvPicPr/>
          <p:nvPr/>
        </p:nvPicPr>
        <p:blipFill>
          <a:blip r:embed="rId1"/>
          <a:stretch/>
        </p:blipFill>
        <p:spPr>
          <a:xfrm>
            <a:off x="6791400" y="4457160"/>
            <a:ext cx="1980720" cy="1618920"/>
          </a:xfrm>
          <a:prstGeom prst="rect">
            <a:avLst/>
          </a:prstGeom>
          <a:ln>
            <a:noFill/>
          </a:ln>
        </p:spPr>
      </p:pic>
      <p:pic>
        <p:nvPicPr>
          <p:cNvPr id="1014" name="" descr=""/>
          <p:cNvPicPr/>
          <p:nvPr/>
        </p:nvPicPr>
        <p:blipFill>
          <a:blip r:embed="rId2"/>
          <a:stretch/>
        </p:blipFill>
        <p:spPr>
          <a:xfrm>
            <a:off x="605880" y="1018440"/>
            <a:ext cx="2532960" cy="1828800"/>
          </a:xfrm>
          <a:prstGeom prst="rect">
            <a:avLst/>
          </a:prstGeom>
          <a:ln>
            <a:noFill/>
          </a:ln>
        </p:spPr>
      </p:pic>
    </p:spTree>
  </p:cSld>
  <p:timing>
    <p:tnLst>
      <p:par>
        <p:cTn id="135" dur="indefinite" restart="never" nodeType="tmRoot">
          <p:childTnLst>
            <p:seq>
              <p:cTn id="136" dur="indefinite" nodeType="mainSeq">
                <p:childTnLst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nodeType="with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5" name="TextShape 1"/>
          <p:cNvSpPr txBox="1"/>
          <p:nvPr/>
        </p:nvSpPr>
        <p:spPr>
          <a:xfrm>
            <a:off x="504000" y="85320"/>
            <a:ext cx="9071640" cy="71928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What should we measure?</a:t>
            </a:r>
            <a:endParaRPr b="0" lang="en-US" sz="4400" spc="-1" strike="noStrike">
              <a:latin typeface="Arial"/>
            </a:endParaRPr>
          </a:p>
        </p:txBody>
      </p:sp>
      <p:pic>
        <p:nvPicPr>
          <p:cNvPr id="1016" name="" descr=""/>
          <p:cNvPicPr/>
          <p:nvPr/>
        </p:nvPicPr>
        <p:blipFill>
          <a:blip r:embed="rId1"/>
          <a:stretch/>
        </p:blipFill>
        <p:spPr>
          <a:xfrm>
            <a:off x="8364960" y="2792160"/>
            <a:ext cx="1800000" cy="1933200"/>
          </a:xfrm>
          <a:prstGeom prst="rect">
            <a:avLst/>
          </a:prstGeom>
          <a:ln>
            <a:noFill/>
          </a:ln>
        </p:spPr>
      </p:pic>
      <p:pic>
        <p:nvPicPr>
          <p:cNvPr id="1017" name="" descr=""/>
          <p:cNvPicPr/>
          <p:nvPr/>
        </p:nvPicPr>
        <p:blipFill>
          <a:blip r:embed="rId2"/>
          <a:stretch/>
        </p:blipFill>
        <p:spPr>
          <a:xfrm>
            <a:off x="6791400" y="4457160"/>
            <a:ext cx="1980720" cy="1618920"/>
          </a:xfrm>
          <a:prstGeom prst="rect">
            <a:avLst/>
          </a:prstGeom>
          <a:ln>
            <a:noFill/>
          </a:ln>
        </p:spPr>
      </p:pic>
      <p:pic>
        <p:nvPicPr>
          <p:cNvPr id="1018" name="" descr=""/>
          <p:cNvPicPr/>
          <p:nvPr/>
        </p:nvPicPr>
        <p:blipFill>
          <a:blip r:embed="rId3"/>
          <a:stretch/>
        </p:blipFill>
        <p:spPr>
          <a:xfrm>
            <a:off x="605880" y="1018440"/>
            <a:ext cx="2532960" cy="1828800"/>
          </a:xfrm>
          <a:prstGeom prst="rect">
            <a:avLst/>
          </a:prstGeom>
          <a:ln>
            <a:noFill/>
          </a:ln>
        </p:spPr>
      </p:pic>
      <p:grpSp>
        <p:nvGrpSpPr>
          <p:cNvPr id="1019" name="Group 2"/>
          <p:cNvGrpSpPr/>
          <p:nvPr/>
        </p:nvGrpSpPr>
        <p:grpSpPr>
          <a:xfrm>
            <a:off x="3093480" y="3074040"/>
            <a:ext cx="3044880" cy="1910520"/>
            <a:chOff x="3093480" y="3074040"/>
            <a:chExt cx="3044880" cy="1910520"/>
          </a:xfrm>
        </p:grpSpPr>
        <p:pic>
          <p:nvPicPr>
            <p:cNvPr id="1020" name="" descr=""/>
            <p:cNvPicPr/>
            <p:nvPr/>
          </p:nvPicPr>
          <p:blipFill>
            <a:blip r:embed="rId4"/>
            <a:stretch/>
          </p:blipFill>
          <p:spPr>
            <a:xfrm>
              <a:off x="3093480" y="3074040"/>
              <a:ext cx="3044880" cy="1910520"/>
            </a:xfrm>
            <a:prstGeom prst="rect">
              <a:avLst/>
            </a:prstGeom>
            <a:ln>
              <a:noFill/>
            </a:ln>
          </p:spPr>
        </p:pic>
        <p:sp>
          <p:nvSpPr>
            <p:cNvPr id="1021" name="TextShape 3"/>
            <p:cNvSpPr txBox="1"/>
            <p:nvPr/>
          </p:nvSpPr>
          <p:spPr>
            <a:xfrm>
              <a:off x="3627000" y="3229200"/>
              <a:ext cx="1169640" cy="81828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endParaRPr b="0" lang="en-US" sz="1800" spc="-1" strike="noStrike">
                <a:latin typeface="Arial"/>
              </a:endParaRPr>
            </a:p>
            <a:p>
              <a:r>
                <a:rPr b="0" lang="en-US" sz="1000" spc="-1" strike="noStrike">
                  <a:latin typeface="Arial"/>
                  <a:hlinkClick r:id="rId5"/>
                </a:rPr>
                <a:t>arXiv:1801.09131</a:t>
              </a:r>
              <a:endParaRPr b="0" lang="en-US" sz="1000" spc="-1" strike="noStrike">
                <a:latin typeface="Arial"/>
              </a:endParaRPr>
            </a:p>
            <a:p>
              <a:endParaRPr b="0" lang="en-US" sz="1000" spc="-1" strike="noStrike">
                <a:latin typeface="Arial"/>
              </a:endParaRPr>
            </a:p>
          </p:txBody>
        </p:sp>
      </p:grpSp>
    </p:spTree>
  </p:cSld>
  <p:timing>
    <p:tnLst>
      <p:par>
        <p:cTn id="143" dur="indefinite" restart="never" nodeType="tmRoot">
          <p:childTnLst>
            <p:seq>
              <p:cTn id="144" dur="indefinite" nodeType="mainSeq">
                <p:childTnLst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nodeType="with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2" name="TextShape 1"/>
          <p:cNvSpPr txBox="1"/>
          <p:nvPr/>
        </p:nvSpPr>
        <p:spPr>
          <a:xfrm>
            <a:off x="504000" y="85320"/>
            <a:ext cx="9071640" cy="71928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What should we measure?</a:t>
            </a:r>
            <a:endParaRPr b="0" lang="en-US" sz="4400" spc="-1" strike="noStrike">
              <a:latin typeface="Arial"/>
            </a:endParaRPr>
          </a:p>
        </p:txBody>
      </p:sp>
      <p:pic>
        <p:nvPicPr>
          <p:cNvPr id="1023" name="" descr=""/>
          <p:cNvPicPr/>
          <p:nvPr/>
        </p:nvPicPr>
        <p:blipFill>
          <a:blip r:embed="rId1"/>
          <a:stretch/>
        </p:blipFill>
        <p:spPr>
          <a:xfrm>
            <a:off x="8364960" y="2792160"/>
            <a:ext cx="1800000" cy="1933200"/>
          </a:xfrm>
          <a:prstGeom prst="rect">
            <a:avLst/>
          </a:prstGeom>
          <a:ln>
            <a:noFill/>
          </a:ln>
        </p:spPr>
      </p:pic>
      <p:pic>
        <p:nvPicPr>
          <p:cNvPr id="1024" name="" descr=""/>
          <p:cNvPicPr/>
          <p:nvPr/>
        </p:nvPicPr>
        <p:blipFill>
          <a:blip r:embed="rId2"/>
          <a:stretch/>
        </p:blipFill>
        <p:spPr>
          <a:xfrm>
            <a:off x="6768360" y="1670760"/>
            <a:ext cx="1999800" cy="1590480"/>
          </a:xfrm>
          <a:prstGeom prst="rect">
            <a:avLst/>
          </a:prstGeom>
          <a:ln>
            <a:noFill/>
          </a:ln>
        </p:spPr>
      </p:pic>
      <p:pic>
        <p:nvPicPr>
          <p:cNvPr id="1025" name="" descr=""/>
          <p:cNvPicPr/>
          <p:nvPr/>
        </p:nvPicPr>
        <p:blipFill>
          <a:blip r:embed="rId3"/>
          <a:stretch/>
        </p:blipFill>
        <p:spPr>
          <a:xfrm>
            <a:off x="6791400" y="4457160"/>
            <a:ext cx="1980720" cy="1618920"/>
          </a:xfrm>
          <a:prstGeom prst="rect">
            <a:avLst/>
          </a:prstGeom>
          <a:ln>
            <a:noFill/>
          </a:ln>
        </p:spPr>
      </p:pic>
      <p:pic>
        <p:nvPicPr>
          <p:cNvPr id="1026" name="" descr=""/>
          <p:cNvPicPr/>
          <p:nvPr/>
        </p:nvPicPr>
        <p:blipFill>
          <a:blip r:embed="rId4"/>
          <a:stretch/>
        </p:blipFill>
        <p:spPr>
          <a:xfrm>
            <a:off x="605880" y="1018440"/>
            <a:ext cx="2532960" cy="1828800"/>
          </a:xfrm>
          <a:prstGeom prst="rect">
            <a:avLst/>
          </a:prstGeom>
          <a:ln>
            <a:noFill/>
          </a:ln>
        </p:spPr>
      </p:pic>
      <p:grpSp>
        <p:nvGrpSpPr>
          <p:cNvPr id="1027" name="Group 2"/>
          <p:cNvGrpSpPr/>
          <p:nvPr/>
        </p:nvGrpSpPr>
        <p:grpSpPr>
          <a:xfrm>
            <a:off x="585720" y="5040360"/>
            <a:ext cx="2386440" cy="1828800"/>
            <a:chOff x="585720" y="5040360"/>
            <a:chExt cx="2386440" cy="1828800"/>
          </a:xfrm>
        </p:grpSpPr>
        <p:pic>
          <p:nvPicPr>
            <p:cNvPr id="1028" name="" descr=""/>
            <p:cNvPicPr/>
            <p:nvPr/>
          </p:nvPicPr>
          <p:blipFill>
            <a:blip r:embed="rId5"/>
            <a:stretch/>
          </p:blipFill>
          <p:spPr>
            <a:xfrm>
              <a:off x="585720" y="5040360"/>
              <a:ext cx="2386440" cy="1828800"/>
            </a:xfrm>
            <a:prstGeom prst="rect">
              <a:avLst/>
            </a:prstGeom>
            <a:ln>
              <a:noFill/>
            </a:ln>
          </p:spPr>
        </p:pic>
      </p:grpSp>
      <p:grpSp>
        <p:nvGrpSpPr>
          <p:cNvPr id="1029" name="Group 3"/>
          <p:cNvGrpSpPr/>
          <p:nvPr/>
        </p:nvGrpSpPr>
        <p:grpSpPr>
          <a:xfrm>
            <a:off x="3093480" y="3074040"/>
            <a:ext cx="3044880" cy="1910520"/>
            <a:chOff x="3093480" y="3074040"/>
            <a:chExt cx="3044880" cy="1910520"/>
          </a:xfrm>
        </p:grpSpPr>
        <p:pic>
          <p:nvPicPr>
            <p:cNvPr id="1030" name="" descr=""/>
            <p:cNvPicPr/>
            <p:nvPr/>
          </p:nvPicPr>
          <p:blipFill>
            <a:blip r:embed="rId6"/>
            <a:stretch/>
          </p:blipFill>
          <p:spPr>
            <a:xfrm>
              <a:off x="3093480" y="3074040"/>
              <a:ext cx="3044880" cy="1910520"/>
            </a:xfrm>
            <a:prstGeom prst="rect">
              <a:avLst/>
            </a:prstGeom>
            <a:ln>
              <a:noFill/>
            </a:ln>
          </p:spPr>
        </p:pic>
        <p:sp>
          <p:nvSpPr>
            <p:cNvPr id="1031" name="TextShape 4"/>
            <p:cNvSpPr txBox="1"/>
            <p:nvPr/>
          </p:nvSpPr>
          <p:spPr>
            <a:xfrm>
              <a:off x="3627000" y="3229200"/>
              <a:ext cx="1169640" cy="81828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endParaRPr b="0" lang="en-US" sz="1800" spc="-1" strike="noStrike">
                <a:latin typeface="Arial"/>
              </a:endParaRPr>
            </a:p>
            <a:p>
              <a:r>
                <a:rPr b="0" lang="en-US" sz="1000" spc="-1" strike="noStrike">
                  <a:latin typeface="Arial"/>
                  <a:hlinkClick r:id="rId7"/>
                </a:rPr>
                <a:t>arXiv:1801.09131</a:t>
              </a:r>
              <a:endParaRPr b="0" lang="en-US" sz="1000" spc="-1" strike="noStrike">
                <a:latin typeface="Arial"/>
              </a:endParaRPr>
            </a:p>
            <a:p>
              <a:endParaRPr b="0" lang="en-US" sz="1000" spc="-1" strike="noStrike">
                <a:latin typeface="Arial"/>
              </a:endParaRPr>
            </a:p>
          </p:txBody>
        </p:sp>
      </p:grpSp>
    </p:spTree>
  </p:cSld>
  <p:timing>
    <p:tnLst>
      <p:par>
        <p:cTn id="155" dur="indefinite" restart="never" nodeType="tmRoot">
          <p:childTnLst>
            <p:seq>
              <p:cTn id="156" dur="indefinite" nodeType="mainSeq">
                <p:childTnLst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nodeType="with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1" nodeType="with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2" name="TextShape 1"/>
          <p:cNvSpPr txBox="1"/>
          <p:nvPr/>
        </p:nvSpPr>
        <p:spPr>
          <a:xfrm>
            <a:off x="504000" y="85320"/>
            <a:ext cx="9071640" cy="71928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What should we measure?</a:t>
            </a:r>
            <a:endParaRPr b="0" lang="en-US" sz="4400" spc="-1" strike="noStrike">
              <a:latin typeface="Arial"/>
            </a:endParaRPr>
          </a:p>
        </p:txBody>
      </p:sp>
      <p:pic>
        <p:nvPicPr>
          <p:cNvPr id="1033" name="" descr=""/>
          <p:cNvPicPr/>
          <p:nvPr/>
        </p:nvPicPr>
        <p:blipFill>
          <a:blip r:embed="rId1"/>
          <a:stretch/>
        </p:blipFill>
        <p:spPr>
          <a:xfrm>
            <a:off x="8364960" y="2792160"/>
            <a:ext cx="1800000" cy="1933200"/>
          </a:xfrm>
          <a:prstGeom prst="rect">
            <a:avLst/>
          </a:prstGeom>
          <a:ln>
            <a:noFill/>
          </a:ln>
        </p:spPr>
      </p:pic>
      <p:pic>
        <p:nvPicPr>
          <p:cNvPr id="1034" name="" descr=""/>
          <p:cNvPicPr/>
          <p:nvPr/>
        </p:nvPicPr>
        <p:blipFill>
          <a:blip r:embed="rId2"/>
          <a:stretch/>
        </p:blipFill>
        <p:spPr>
          <a:xfrm>
            <a:off x="8263800" y="4263840"/>
            <a:ext cx="1866600" cy="1809360"/>
          </a:xfrm>
          <a:prstGeom prst="rect">
            <a:avLst/>
          </a:prstGeom>
          <a:ln>
            <a:noFill/>
          </a:ln>
        </p:spPr>
      </p:pic>
      <p:pic>
        <p:nvPicPr>
          <p:cNvPr id="1035" name="" descr=""/>
          <p:cNvPicPr/>
          <p:nvPr/>
        </p:nvPicPr>
        <p:blipFill>
          <a:blip r:embed="rId3"/>
          <a:stretch/>
        </p:blipFill>
        <p:spPr>
          <a:xfrm>
            <a:off x="6768360" y="1670760"/>
            <a:ext cx="1999800" cy="1590480"/>
          </a:xfrm>
          <a:prstGeom prst="rect">
            <a:avLst/>
          </a:prstGeom>
          <a:ln>
            <a:noFill/>
          </a:ln>
        </p:spPr>
      </p:pic>
      <p:pic>
        <p:nvPicPr>
          <p:cNvPr id="1036" name="" descr=""/>
          <p:cNvPicPr/>
          <p:nvPr/>
        </p:nvPicPr>
        <p:blipFill>
          <a:blip r:embed="rId4"/>
          <a:stretch/>
        </p:blipFill>
        <p:spPr>
          <a:xfrm>
            <a:off x="6791400" y="4457160"/>
            <a:ext cx="1980720" cy="1618920"/>
          </a:xfrm>
          <a:prstGeom prst="rect">
            <a:avLst/>
          </a:prstGeom>
          <a:ln>
            <a:noFill/>
          </a:ln>
        </p:spPr>
      </p:pic>
      <p:pic>
        <p:nvPicPr>
          <p:cNvPr id="1037" name="" descr=""/>
          <p:cNvPicPr/>
          <p:nvPr/>
        </p:nvPicPr>
        <p:blipFill>
          <a:blip r:embed="rId5"/>
          <a:stretch/>
        </p:blipFill>
        <p:spPr>
          <a:xfrm>
            <a:off x="605880" y="1018440"/>
            <a:ext cx="2532960" cy="1828800"/>
          </a:xfrm>
          <a:prstGeom prst="rect">
            <a:avLst/>
          </a:prstGeom>
          <a:ln>
            <a:noFill/>
          </a:ln>
        </p:spPr>
      </p:pic>
      <p:pic>
        <p:nvPicPr>
          <p:cNvPr id="1038" name="" descr=""/>
          <p:cNvPicPr/>
          <p:nvPr/>
        </p:nvPicPr>
        <p:blipFill>
          <a:blip r:embed="rId6"/>
          <a:stretch/>
        </p:blipFill>
        <p:spPr>
          <a:xfrm>
            <a:off x="3320280" y="1067040"/>
            <a:ext cx="2350080" cy="1828800"/>
          </a:xfrm>
          <a:prstGeom prst="rect">
            <a:avLst/>
          </a:prstGeom>
          <a:ln>
            <a:noFill/>
          </a:ln>
        </p:spPr>
      </p:pic>
      <p:grpSp>
        <p:nvGrpSpPr>
          <p:cNvPr id="1039" name="Group 2"/>
          <p:cNvGrpSpPr/>
          <p:nvPr/>
        </p:nvGrpSpPr>
        <p:grpSpPr>
          <a:xfrm>
            <a:off x="585720" y="5040360"/>
            <a:ext cx="2386440" cy="1828800"/>
            <a:chOff x="585720" y="5040360"/>
            <a:chExt cx="2386440" cy="1828800"/>
          </a:xfrm>
        </p:grpSpPr>
        <p:pic>
          <p:nvPicPr>
            <p:cNvPr id="1040" name="" descr=""/>
            <p:cNvPicPr/>
            <p:nvPr/>
          </p:nvPicPr>
          <p:blipFill>
            <a:blip r:embed="rId7"/>
            <a:stretch/>
          </p:blipFill>
          <p:spPr>
            <a:xfrm>
              <a:off x="585720" y="5040360"/>
              <a:ext cx="2386440" cy="1828800"/>
            </a:xfrm>
            <a:prstGeom prst="rect">
              <a:avLst/>
            </a:prstGeom>
            <a:ln>
              <a:noFill/>
            </a:ln>
          </p:spPr>
        </p:pic>
      </p:grpSp>
      <p:grpSp>
        <p:nvGrpSpPr>
          <p:cNvPr id="1041" name="Group 3"/>
          <p:cNvGrpSpPr/>
          <p:nvPr/>
        </p:nvGrpSpPr>
        <p:grpSpPr>
          <a:xfrm>
            <a:off x="3093480" y="3074040"/>
            <a:ext cx="3044880" cy="1910520"/>
            <a:chOff x="3093480" y="3074040"/>
            <a:chExt cx="3044880" cy="1910520"/>
          </a:xfrm>
        </p:grpSpPr>
        <p:pic>
          <p:nvPicPr>
            <p:cNvPr id="1042" name="" descr=""/>
            <p:cNvPicPr/>
            <p:nvPr/>
          </p:nvPicPr>
          <p:blipFill>
            <a:blip r:embed="rId8"/>
            <a:stretch/>
          </p:blipFill>
          <p:spPr>
            <a:xfrm>
              <a:off x="3093480" y="3074040"/>
              <a:ext cx="3044880" cy="1910520"/>
            </a:xfrm>
            <a:prstGeom prst="rect">
              <a:avLst/>
            </a:prstGeom>
            <a:ln>
              <a:noFill/>
            </a:ln>
          </p:spPr>
        </p:pic>
        <p:sp>
          <p:nvSpPr>
            <p:cNvPr id="1043" name="TextShape 4"/>
            <p:cNvSpPr txBox="1"/>
            <p:nvPr/>
          </p:nvSpPr>
          <p:spPr>
            <a:xfrm>
              <a:off x="3627000" y="3229200"/>
              <a:ext cx="1169640" cy="81828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endParaRPr b="0" lang="en-US" sz="1800" spc="-1" strike="noStrike">
                <a:latin typeface="Arial"/>
              </a:endParaRPr>
            </a:p>
            <a:p>
              <a:r>
                <a:rPr b="0" lang="en-US" sz="1000" spc="-1" strike="noStrike">
                  <a:latin typeface="Arial"/>
                  <a:hlinkClick r:id="rId9"/>
                </a:rPr>
                <a:t>arXiv:1801.09131</a:t>
              </a:r>
              <a:endParaRPr b="0" lang="en-US" sz="1000" spc="-1" strike="noStrike">
                <a:latin typeface="Arial"/>
              </a:endParaRPr>
            </a:p>
            <a:p>
              <a:endParaRPr b="0" lang="en-US" sz="1000" spc="-1" strike="noStrike">
                <a:latin typeface="Arial"/>
              </a:endParaRPr>
            </a:p>
          </p:txBody>
        </p:sp>
      </p:grpSp>
    </p:spTree>
  </p:cSld>
  <p:timing>
    <p:tnLst>
      <p:par>
        <p:cTn id="173" dur="indefinite" restart="never" nodeType="tmRoot">
          <p:childTnLst>
            <p:seq>
              <p:cTn id="174" dur="indefinite" nodeType="mainSeq">
                <p:childTnLst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nodeType="with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9" nodeType="with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5" nodeType="with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" name="TextShape 1"/>
          <p:cNvSpPr txBox="1"/>
          <p:nvPr/>
        </p:nvSpPr>
        <p:spPr>
          <a:xfrm>
            <a:off x="504000" y="85320"/>
            <a:ext cx="9071640" cy="71928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What should we measure?</a:t>
            </a:r>
            <a:endParaRPr b="0" lang="en-US" sz="4400" spc="-1" strike="noStrike">
              <a:latin typeface="Arial"/>
            </a:endParaRPr>
          </a:p>
        </p:txBody>
      </p:sp>
      <p:pic>
        <p:nvPicPr>
          <p:cNvPr id="1045" name="" descr=""/>
          <p:cNvPicPr/>
          <p:nvPr/>
        </p:nvPicPr>
        <p:blipFill>
          <a:blip r:embed="rId1"/>
          <a:stretch/>
        </p:blipFill>
        <p:spPr>
          <a:xfrm>
            <a:off x="8364960" y="2792160"/>
            <a:ext cx="1800000" cy="1933200"/>
          </a:xfrm>
          <a:prstGeom prst="rect">
            <a:avLst/>
          </a:prstGeom>
          <a:ln>
            <a:noFill/>
          </a:ln>
        </p:spPr>
      </p:pic>
      <p:pic>
        <p:nvPicPr>
          <p:cNvPr id="1046" name="" descr=""/>
          <p:cNvPicPr/>
          <p:nvPr/>
        </p:nvPicPr>
        <p:blipFill>
          <a:blip r:embed="rId2"/>
          <a:stretch/>
        </p:blipFill>
        <p:spPr>
          <a:xfrm>
            <a:off x="8263800" y="4263840"/>
            <a:ext cx="1866600" cy="1809360"/>
          </a:xfrm>
          <a:prstGeom prst="rect">
            <a:avLst/>
          </a:prstGeom>
          <a:ln>
            <a:noFill/>
          </a:ln>
        </p:spPr>
      </p:pic>
      <p:pic>
        <p:nvPicPr>
          <p:cNvPr id="1047" name="" descr=""/>
          <p:cNvPicPr/>
          <p:nvPr/>
        </p:nvPicPr>
        <p:blipFill>
          <a:blip r:embed="rId3"/>
          <a:stretch/>
        </p:blipFill>
        <p:spPr>
          <a:xfrm>
            <a:off x="8340480" y="1652400"/>
            <a:ext cx="1780920" cy="1695240"/>
          </a:xfrm>
          <a:prstGeom prst="rect">
            <a:avLst/>
          </a:prstGeom>
          <a:ln>
            <a:noFill/>
          </a:ln>
        </p:spPr>
      </p:pic>
      <p:pic>
        <p:nvPicPr>
          <p:cNvPr id="1048" name="" descr=""/>
          <p:cNvPicPr/>
          <p:nvPr/>
        </p:nvPicPr>
        <p:blipFill>
          <a:blip r:embed="rId4"/>
          <a:stretch/>
        </p:blipFill>
        <p:spPr>
          <a:xfrm>
            <a:off x="6768360" y="1670760"/>
            <a:ext cx="1999800" cy="1590480"/>
          </a:xfrm>
          <a:prstGeom prst="rect">
            <a:avLst/>
          </a:prstGeom>
          <a:ln>
            <a:noFill/>
          </a:ln>
        </p:spPr>
      </p:pic>
      <p:pic>
        <p:nvPicPr>
          <p:cNvPr id="1049" name="" descr=""/>
          <p:cNvPicPr/>
          <p:nvPr/>
        </p:nvPicPr>
        <p:blipFill>
          <a:blip r:embed="rId5"/>
          <a:stretch/>
        </p:blipFill>
        <p:spPr>
          <a:xfrm>
            <a:off x="6791400" y="4457160"/>
            <a:ext cx="1980720" cy="1618920"/>
          </a:xfrm>
          <a:prstGeom prst="rect">
            <a:avLst/>
          </a:prstGeom>
          <a:ln>
            <a:noFill/>
          </a:ln>
        </p:spPr>
      </p:pic>
      <p:pic>
        <p:nvPicPr>
          <p:cNvPr id="1050" name="" descr=""/>
          <p:cNvPicPr/>
          <p:nvPr/>
        </p:nvPicPr>
        <p:blipFill>
          <a:blip r:embed="rId6"/>
          <a:stretch/>
        </p:blipFill>
        <p:spPr>
          <a:xfrm>
            <a:off x="605880" y="1018440"/>
            <a:ext cx="2532960" cy="1828800"/>
          </a:xfrm>
          <a:prstGeom prst="rect">
            <a:avLst/>
          </a:prstGeom>
          <a:ln>
            <a:noFill/>
          </a:ln>
        </p:spPr>
      </p:pic>
      <p:pic>
        <p:nvPicPr>
          <p:cNvPr id="1051" name="" descr=""/>
          <p:cNvPicPr/>
          <p:nvPr/>
        </p:nvPicPr>
        <p:blipFill>
          <a:blip r:embed="rId7"/>
          <a:stretch/>
        </p:blipFill>
        <p:spPr>
          <a:xfrm>
            <a:off x="3320280" y="1067040"/>
            <a:ext cx="2350080" cy="1828800"/>
          </a:xfrm>
          <a:prstGeom prst="rect">
            <a:avLst/>
          </a:prstGeom>
          <a:ln>
            <a:noFill/>
          </a:ln>
        </p:spPr>
      </p:pic>
      <p:pic>
        <p:nvPicPr>
          <p:cNvPr id="1052" name="" descr=""/>
          <p:cNvPicPr/>
          <p:nvPr/>
        </p:nvPicPr>
        <p:blipFill>
          <a:blip r:embed="rId8"/>
          <a:stretch/>
        </p:blipFill>
        <p:spPr>
          <a:xfrm>
            <a:off x="156240" y="3096360"/>
            <a:ext cx="2871360" cy="1828800"/>
          </a:xfrm>
          <a:prstGeom prst="rect">
            <a:avLst/>
          </a:prstGeom>
          <a:ln>
            <a:noFill/>
          </a:ln>
        </p:spPr>
      </p:pic>
      <p:grpSp>
        <p:nvGrpSpPr>
          <p:cNvPr id="1053" name="Group 2"/>
          <p:cNvGrpSpPr/>
          <p:nvPr/>
        </p:nvGrpSpPr>
        <p:grpSpPr>
          <a:xfrm>
            <a:off x="585720" y="5040360"/>
            <a:ext cx="2386440" cy="1828800"/>
            <a:chOff x="585720" y="5040360"/>
            <a:chExt cx="2386440" cy="1828800"/>
          </a:xfrm>
        </p:grpSpPr>
        <p:pic>
          <p:nvPicPr>
            <p:cNvPr id="1054" name="" descr=""/>
            <p:cNvPicPr/>
            <p:nvPr/>
          </p:nvPicPr>
          <p:blipFill>
            <a:blip r:embed="rId9"/>
            <a:stretch/>
          </p:blipFill>
          <p:spPr>
            <a:xfrm>
              <a:off x="585720" y="5040360"/>
              <a:ext cx="2386440" cy="1828800"/>
            </a:xfrm>
            <a:prstGeom prst="rect">
              <a:avLst/>
            </a:prstGeom>
            <a:ln>
              <a:noFill/>
            </a:ln>
          </p:spPr>
        </p:pic>
      </p:grpSp>
      <p:grpSp>
        <p:nvGrpSpPr>
          <p:cNvPr id="1055" name="Group 3"/>
          <p:cNvGrpSpPr/>
          <p:nvPr/>
        </p:nvGrpSpPr>
        <p:grpSpPr>
          <a:xfrm>
            <a:off x="3093480" y="3074040"/>
            <a:ext cx="3044880" cy="1910520"/>
            <a:chOff x="3093480" y="3074040"/>
            <a:chExt cx="3044880" cy="1910520"/>
          </a:xfrm>
        </p:grpSpPr>
        <p:pic>
          <p:nvPicPr>
            <p:cNvPr id="1056" name="" descr=""/>
            <p:cNvPicPr/>
            <p:nvPr/>
          </p:nvPicPr>
          <p:blipFill>
            <a:blip r:embed="rId10"/>
            <a:stretch/>
          </p:blipFill>
          <p:spPr>
            <a:xfrm>
              <a:off x="3093480" y="3074040"/>
              <a:ext cx="3044880" cy="1910520"/>
            </a:xfrm>
            <a:prstGeom prst="rect">
              <a:avLst/>
            </a:prstGeom>
            <a:ln>
              <a:noFill/>
            </a:ln>
          </p:spPr>
        </p:pic>
        <p:sp>
          <p:nvSpPr>
            <p:cNvPr id="1057" name="TextShape 4"/>
            <p:cNvSpPr txBox="1"/>
            <p:nvPr/>
          </p:nvSpPr>
          <p:spPr>
            <a:xfrm>
              <a:off x="3627000" y="3229200"/>
              <a:ext cx="1169640" cy="81828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endParaRPr b="0" lang="en-US" sz="1800" spc="-1" strike="noStrike">
                <a:latin typeface="Arial"/>
              </a:endParaRPr>
            </a:p>
            <a:p>
              <a:r>
                <a:rPr b="0" lang="en-US" sz="1000" spc="-1" strike="noStrike">
                  <a:latin typeface="Arial"/>
                  <a:hlinkClick r:id="rId11"/>
                </a:rPr>
                <a:t>arXiv:1801.09131</a:t>
              </a:r>
              <a:endParaRPr b="0" lang="en-US" sz="1000" spc="-1" strike="noStrike">
                <a:latin typeface="Arial"/>
              </a:endParaRPr>
            </a:p>
            <a:p>
              <a:endParaRPr b="0" lang="en-US" sz="1000" spc="-1" strike="noStrike">
                <a:latin typeface="Arial"/>
              </a:endParaRPr>
            </a:p>
          </p:txBody>
        </p:sp>
      </p:grpSp>
    </p:spTree>
  </p:cSld>
  <p:timing>
    <p:tnLst>
      <p:par>
        <p:cTn id="197" dur="indefinite" restart="never" nodeType="tmRoot">
          <p:childTnLst>
            <p:seq>
              <p:cTn id="198" dur="indefinite" nodeType="mainSeq">
                <p:childTnLst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3" nodeType="with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3" nodeType="with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9" nodeType="with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5" nodeType="with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8" name="TextShape 1"/>
          <p:cNvSpPr txBox="1"/>
          <p:nvPr/>
        </p:nvSpPr>
        <p:spPr>
          <a:xfrm>
            <a:off x="504000" y="85320"/>
            <a:ext cx="9071640" cy="71928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What should we measure?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059" name="TextShape 2"/>
          <p:cNvSpPr txBox="1"/>
          <p:nvPr/>
        </p:nvSpPr>
        <p:spPr>
          <a:xfrm>
            <a:off x="504360" y="1885320"/>
            <a:ext cx="9071640" cy="71928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Everything</a:t>
            </a:r>
            <a:endParaRPr b="0" lang="en-US" sz="4400" spc="-1" strike="noStrike">
              <a:latin typeface="Arial"/>
            </a:endParaRPr>
          </a:p>
        </p:txBody>
      </p:sp>
    </p:spTree>
  </p:cSld>
  <p:timing>
    <p:tnLst>
      <p:par>
        <p:cTn id="227" dur="indefinite" restart="never" nodeType="tmRoot">
          <p:childTnLst>
            <p:seq>
              <p:cTn id="228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0" name="Group 1"/>
          <p:cNvGrpSpPr/>
          <p:nvPr/>
        </p:nvGrpSpPr>
        <p:grpSpPr>
          <a:xfrm>
            <a:off x="466560" y="954360"/>
            <a:ext cx="8988480" cy="5646960"/>
            <a:chOff x="466560" y="954360"/>
            <a:chExt cx="8988480" cy="5646960"/>
          </a:xfrm>
        </p:grpSpPr>
        <p:pic>
          <p:nvPicPr>
            <p:cNvPr id="1061" name="" descr=""/>
            <p:cNvPicPr/>
            <p:nvPr/>
          </p:nvPicPr>
          <p:blipFill>
            <a:blip r:embed="rId1"/>
            <a:stretch/>
          </p:blipFill>
          <p:spPr>
            <a:xfrm>
              <a:off x="4498200" y="1027440"/>
              <a:ext cx="3718800" cy="495288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62" name="" descr=""/>
            <p:cNvPicPr/>
            <p:nvPr/>
          </p:nvPicPr>
          <p:blipFill>
            <a:blip r:embed="rId2"/>
            <a:stretch/>
          </p:blipFill>
          <p:spPr>
            <a:xfrm>
              <a:off x="3238200" y="1027440"/>
              <a:ext cx="3718800" cy="495288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63" name="" descr=""/>
            <p:cNvPicPr/>
            <p:nvPr/>
          </p:nvPicPr>
          <p:blipFill>
            <a:blip r:embed="rId3"/>
            <a:stretch/>
          </p:blipFill>
          <p:spPr>
            <a:xfrm>
              <a:off x="1834200" y="1027440"/>
              <a:ext cx="3718800" cy="495288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64" name="" descr=""/>
            <p:cNvPicPr/>
            <p:nvPr/>
          </p:nvPicPr>
          <p:blipFill>
            <a:blip r:embed="rId4"/>
            <a:stretch/>
          </p:blipFill>
          <p:spPr>
            <a:xfrm>
              <a:off x="466560" y="1207800"/>
              <a:ext cx="3718800" cy="495288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65" name="" descr=""/>
            <p:cNvPicPr/>
            <p:nvPr/>
          </p:nvPicPr>
          <p:blipFill>
            <a:blip r:embed="rId5"/>
            <a:stretch/>
          </p:blipFill>
          <p:spPr>
            <a:xfrm rot="405000">
              <a:off x="7216560" y="2239560"/>
              <a:ext cx="1359000" cy="15048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66" name="" descr=""/>
            <p:cNvPicPr/>
            <p:nvPr/>
          </p:nvPicPr>
          <p:blipFill>
            <a:blip r:embed="rId6"/>
            <a:stretch/>
          </p:blipFill>
          <p:spPr>
            <a:xfrm>
              <a:off x="1970280" y="954360"/>
              <a:ext cx="7484760" cy="564696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1067" name="TextShape 2"/>
          <p:cNvSpPr txBox="1"/>
          <p:nvPr/>
        </p:nvSpPr>
        <p:spPr>
          <a:xfrm>
            <a:off x="162000" y="31320"/>
            <a:ext cx="2325240" cy="1150920"/>
          </a:xfrm>
          <a:prstGeom prst="rect">
            <a:avLst/>
          </a:prstGeom>
          <a:solidFill>
            <a:srgbClr val="b2b2b2"/>
          </a:solidFill>
          <a:ln>
            <a:noFill/>
          </a:ln>
        </p:spPr>
        <p:txBody>
          <a:bodyPr lIns="90000" rIns="90000" tIns="45000" bIns="45000"/>
          <a:p>
            <a:pPr algn="ctr"/>
            <a:r>
              <a:rPr b="0" lang="en-US" sz="2500" spc="-1" strike="noStrike">
                <a:latin typeface="Arial"/>
              </a:rPr>
              <a:t>We don’t fully understand the background</a:t>
            </a:r>
            <a:endParaRPr b="0" lang="en-US" sz="2500" spc="-1" strike="noStrike">
              <a:latin typeface="Arial"/>
            </a:endParaRPr>
          </a:p>
        </p:txBody>
      </p:sp>
      <p:sp>
        <p:nvSpPr>
          <p:cNvPr id="1068" name="TextShape 3"/>
          <p:cNvSpPr txBox="1"/>
          <p:nvPr/>
        </p:nvSpPr>
        <p:spPr>
          <a:xfrm>
            <a:off x="2682360" y="31680"/>
            <a:ext cx="2325240" cy="1150920"/>
          </a:xfrm>
          <a:prstGeom prst="rect">
            <a:avLst/>
          </a:prstGeom>
          <a:solidFill>
            <a:srgbClr val="b2b2b2"/>
          </a:solidFill>
          <a:ln>
            <a:noFill/>
          </a:ln>
        </p:spPr>
        <p:txBody>
          <a:bodyPr lIns="90000" rIns="90000" tIns="45000" bIns="45000"/>
          <a:p>
            <a:pPr algn="ctr"/>
            <a:r>
              <a:rPr b="0" lang="en-US" sz="2500" spc="-1" strike="noStrike">
                <a:latin typeface="Arial"/>
              </a:rPr>
              <a:t>We need to look at the whole picture</a:t>
            </a:r>
            <a:endParaRPr b="0" lang="en-US" sz="2500" spc="-1" strike="noStrike">
              <a:latin typeface="Arial"/>
            </a:endParaRPr>
          </a:p>
        </p:txBody>
      </p:sp>
    </p:spTree>
  </p:cSld>
  <p:timing>
    <p:tnLst>
      <p:par>
        <p:cTn id="229" dur="indefinite" restart="never" nodeType="tmRoot">
          <p:childTnLst>
            <p:seq>
              <p:cTn id="230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9" name="TextShape 1"/>
          <p:cNvSpPr txBox="1"/>
          <p:nvPr/>
        </p:nvSpPr>
        <p:spPr>
          <a:xfrm>
            <a:off x="504000" y="85320"/>
            <a:ext cx="9071640" cy="71928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What should we measure?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070" name="TextShape 2"/>
          <p:cNvSpPr txBox="1"/>
          <p:nvPr/>
        </p:nvSpPr>
        <p:spPr>
          <a:xfrm>
            <a:off x="504360" y="1885320"/>
            <a:ext cx="9071640" cy="71928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Everything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071" name="TextShape 3"/>
          <p:cNvSpPr txBox="1"/>
          <p:nvPr/>
        </p:nvSpPr>
        <p:spPr>
          <a:xfrm>
            <a:off x="504720" y="3420000"/>
            <a:ext cx="9071640" cy="125028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...but we don’t know which observables are most sensitive.</a:t>
            </a:r>
            <a:endParaRPr b="0" lang="en-US" sz="4400" spc="-1" strike="noStrike">
              <a:latin typeface="Arial"/>
            </a:endParaRPr>
          </a:p>
        </p:txBody>
      </p:sp>
    </p:spTree>
  </p:cSld>
  <p:timing>
    <p:tnLst>
      <p:par>
        <p:cTn id="231" dur="indefinite" restart="never" nodeType="tmRoot">
          <p:childTnLst>
            <p:seq>
              <p:cTn id="232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2" name="TextShape 1"/>
          <p:cNvSpPr txBox="1"/>
          <p:nvPr/>
        </p:nvSpPr>
        <p:spPr>
          <a:xfrm>
            <a:off x="504000" y="13320"/>
            <a:ext cx="9071640" cy="104112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It is 2018.  What have we learned?</a:t>
            </a:r>
            <a:endParaRPr b="0" lang="en-US" sz="4400" spc="-1" strike="noStrike">
              <a:latin typeface="Arial"/>
            </a:endParaRPr>
          </a:p>
        </p:txBody>
      </p:sp>
    </p:spTree>
  </p:cSld>
  <p:timing>
    <p:tnLst>
      <p:par>
        <p:cTn id="233" dur="indefinite" restart="never" nodeType="tmRoot">
          <p:childTnLst>
            <p:seq>
              <p:cTn id="234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3" name="TextShape 1"/>
          <p:cNvSpPr txBox="1"/>
          <p:nvPr/>
        </p:nvSpPr>
        <p:spPr>
          <a:xfrm>
            <a:off x="504000" y="13320"/>
            <a:ext cx="9071640" cy="104112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It is 2018.  What have we learned?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074" name="TextShape 2"/>
          <p:cNvSpPr txBox="1"/>
          <p:nvPr/>
        </p:nvSpPr>
        <p:spPr>
          <a:xfrm>
            <a:off x="143640" y="966600"/>
            <a:ext cx="6470280" cy="609912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>
            <a:normAutofit/>
          </a:bodyPr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Qualitative confirmation of our model for partonic energy loss</a:t>
            </a:r>
            <a:endParaRPr b="0" lang="en-US" sz="32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Reasonable constraints on</a:t>
            </a:r>
            <a:endParaRPr b="0" lang="en-US" sz="3200" spc="-1" strike="noStrike">
              <a:latin typeface="Arial"/>
            </a:endParaRPr>
          </a:p>
          <a:p>
            <a:pPr lvl="1" marL="864000" indent="-324000"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pc="-1" strike="noStrike">
                <a:latin typeface="Arial"/>
              </a:rPr>
              <a:t>Using mostly hadron</a:t>
            </a:r>
            <a:r>
              <a:rPr b="0" lang="en-US" sz="2800" spc="-1" strike="noStrike">
                <a:latin typeface="Arial"/>
                <a:ea typeface="Arial"/>
              </a:rPr>
              <a:t> </a:t>
            </a:r>
            <a:r>
              <a:rPr b="0" lang="en-US" sz="2800" spc="-1" strike="noStrike">
                <a:latin typeface="Arial"/>
              </a:rPr>
              <a:t>spectra</a:t>
            </a:r>
            <a:endParaRPr b="0" lang="en-US" sz="28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We have not gotten many quantitative constraints out of other observables.</a:t>
            </a:r>
            <a:endParaRPr b="0" lang="en-US" sz="32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We don't </a:t>
            </a:r>
            <a:r>
              <a:rPr b="0" i="1" lang="en-US" sz="3200" spc="-1" strike="noStrike">
                <a:latin typeface="Arial"/>
              </a:rPr>
              <a:t>truly</a:t>
            </a:r>
            <a:r>
              <a:rPr b="0" lang="en-US" sz="3200" spc="-1" strike="noStrike">
                <a:latin typeface="Arial"/>
              </a:rPr>
              <a:t> know if they are actually sensitive to the physics we want to measure.</a:t>
            </a:r>
            <a:endParaRPr b="0" lang="en-US" sz="32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Theoretical calculations sensitive to things we might not have under control</a:t>
            </a:r>
            <a:endParaRPr b="0" lang="en-US" sz="3200" spc="-1" strike="noStrike">
              <a:latin typeface="Arial"/>
            </a:endParaRPr>
          </a:p>
        </p:txBody>
      </p:sp>
      <mc:AlternateContent>
        <mc:Choice xmlns:a14="http://schemas.microsoft.com/office/drawing/2010/main" Requires="a14">
          <p:sp>
            <p:nvSpPr>
              <p:cNvPr id="1075" name="Formula 3"/>
              <p:cNvSpPr txBox="1"/>
              <p:nvPr/>
            </p:nvSpPr>
            <p:spPr>
              <a:xfrm>
                <a:off x="4993560" y="1920600"/>
                <a:ext cx="293760" cy="451080"/>
              </a:xfrm>
              <a:prstGeom prst="rect">
                <a:avLst/>
              </a:prstGeom>
            </p:spPr>
            <p:txBody>
              <a:bodyPr/>
              <a:p>
                <a14:m>
                  <m:oMath xmlns:m="http://schemas.openxmlformats.org/officeDocument/2006/math">
                    <m:acc>
                      <m:accPr>
                        <m:chr m:val="^"/>
                      </m:accPr>
                      <m:e>
                        <m:r>
                          <m:t xml:space="preserve">q</m:t>
                        </m:r>
                      </m:e>
                    </m:acc>
                  </m:oMath>
                </a14:m>
              </a:p>
            </p:txBody>
          </p:sp>
        </mc:Choice>
        <mc:Fallback/>
      </mc:AlternateContent>
      <p:sp>
        <p:nvSpPr>
          <p:cNvPr id="1076" name="CustomShape 4"/>
          <p:cNvSpPr/>
          <p:nvPr/>
        </p:nvSpPr>
        <p:spPr>
          <a:xfrm>
            <a:off x="101880" y="1904760"/>
            <a:ext cx="6344280" cy="512388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0"/>
          <a:fillRef idx="0"/>
          <a:effectRef idx="0"/>
          <a:fontRef idx="minor"/>
        </p:style>
      </p:sp>
    </p:spTree>
  </p:cSld>
  <p:timing>
    <p:tnLst>
      <p:par>
        <p:cTn id="235" dur="indefinite" restart="never" nodeType="tmRoot">
          <p:childTnLst>
            <p:seq>
              <p:cTn id="236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7" name="TextShape 1"/>
          <p:cNvSpPr txBox="1"/>
          <p:nvPr/>
        </p:nvSpPr>
        <p:spPr>
          <a:xfrm>
            <a:off x="504000" y="13320"/>
            <a:ext cx="9071640" cy="104112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It is 2018.  What have we learned?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078" name="TextShape 2"/>
          <p:cNvSpPr txBox="1"/>
          <p:nvPr/>
        </p:nvSpPr>
        <p:spPr>
          <a:xfrm>
            <a:off x="143640" y="966600"/>
            <a:ext cx="6470280" cy="609912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>
            <a:normAutofit/>
          </a:bodyPr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Qualitative confirmation of our model for partonic energy loss</a:t>
            </a:r>
            <a:endParaRPr b="0" lang="en-US" sz="32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Reasonable constraints on</a:t>
            </a:r>
            <a:endParaRPr b="0" lang="en-US" sz="3200" spc="-1" strike="noStrike">
              <a:latin typeface="Arial"/>
            </a:endParaRPr>
          </a:p>
          <a:p>
            <a:pPr lvl="1" marL="864000" indent="-324000"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pc="-1" strike="noStrike">
                <a:latin typeface="Arial"/>
              </a:rPr>
              <a:t>Using mostly hadron</a:t>
            </a:r>
            <a:r>
              <a:rPr b="0" lang="en-US" sz="2800" spc="-1" strike="noStrike">
                <a:latin typeface="Arial"/>
                <a:ea typeface="Arial"/>
              </a:rPr>
              <a:t> </a:t>
            </a:r>
            <a:r>
              <a:rPr b="0" lang="en-US" sz="2800" spc="-1" strike="noStrike">
                <a:latin typeface="Arial"/>
              </a:rPr>
              <a:t>spectra</a:t>
            </a:r>
            <a:endParaRPr b="0" lang="en-US" sz="28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We have not gotten many quantitative constraints out of other observables.</a:t>
            </a:r>
            <a:endParaRPr b="0" lang="en-US" sz="32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We don't </a:t>
            </a:r>
            <a:r>
              <a:rPr b="0" i="1" lang="en-US" sz="3200" spc="-1" strike="noStrike">
                <a:latin typeface="Arial"/>
              </a:rPr>
              <a:t>truly</a:t>
            </a:r>
            <a:r>
              <a:rPr b="0" lang="en-US" sz="3200" spc="-1" strike="noStrike">
                <a:latin typeface="Arial"/>
              </a:rPr>
              <a:t> know if they are actually sensitive to the physics we want to measure.</a:t>
            </a:r>
            <a:endParaRPr b="0" lang="en-US" sz="32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Theoretical calculations sensitive to things we might not have under control</a:t>
            </a:r>
            <a:endParaRPr b="0" lang="en-US" sz="3200" spc="-1" strike="noStrike">
              <a:latin typeface="Arial"/>
            </a:endParaRPr>
          </a:p>
        </p:txBody>
      </p:sp>
      <mc:AlternateContent>
        <mc:Choice xmlns:a14="http://schemas.microsoft.com/office/drawing/2010/main" Requires="a14">
          <p:sp>
            <p:nvSpPr>
              <p:cNvPr id="1079" name="Formula 3"/>
              <p:cNvSpPr txBox="1"/>
              <p:nvPr/>
            </p:nvSpPr>
            <p:spPr>
              <a:xfrm>
                <a:off x="4993560" y="1920600"/>
                <a:ext cx="293760" cy="451080"/>
              </a:xfrm>
              <a:prstGeom prst="rect">
                <a:avLst/>
              </a:prstGeom>
            </p:spPr>
            <p:txBody>
              <a:bodyPr/>
              <a:p>
                <a14:m>
                  <m:oMath xmlns:m="http://schemas.openxmlformats.org/officeDocument/2006/math">
                    <m:acc>
                      <m:accPr>
                        <m:chr m:val="^"/>
                      </m:accPr>
                      <m:e>
                        <m:r>
                          <m:t xml:space="preserve">q</m:t>
                        </m:r>
                      </m:e>
                    </m:acc>
                  </m:oMath>
                </a14:m>
              </a:p>
            </p:txBody>
          </p:sp>
        </mc:Choice>
        <mc:Fallback/>
      </mc:AlternateContent>
      <p:sp>
        <p:nvSpPr>
          <p:cNvPr id="1080" name="CustomShape 4"/>
          <p:cNvSpPr/>
          <p:nvPr/>
        </p:nvSpPr>
        <p:spPr>
          <a:xfrm>
            <a:off x="101880" y="2908440"/>
            <a:ext cx="6344280" cy="408204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0"/>
          <a:fillRef idx="0"/>
          <a:effectRef idx="0"/>
          <a:fontRef idx="minor"/>
        </p:style>
      </p:sp>
    </p:spTree>
  </p:cSld>
  <p:timing>
    <p:tnLst>
      <p:par>
        <p:cTn id="237" dur="indefinite" restart="never" nodeType="tmRoot">
          <p:childTnLst>
            <p:seq>
              <p:cTn id="238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1" name="TextShape 1"/>
          <p:cNvSpPr txBox="1"/>
          <p:nvPr/>
        </p:nvSpPr>
        <p:spPr>
          <a:xfrm>
            <a:off x="504000" y="13320"/>
            <a:ext cx="9071640" cy="104112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It is 2018.  What have we learned?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082" name="TextShape 2"/>
          <p:cNvSpPr txBox="1"/>
          <p:nvPr/>
        </p:nvSpPr>
        <p:spPr>
          <a:xfrm>
            <a:off x="143640" y="966600"/>
            <a:ext cx="6470280" cy="609912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>
            <a:normAutofit/>
          </a:bodyPr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Qualitative confirmation of our model for partonic energy loss</a:t>
            </a:r>
            <a:endParaRPr b="0" lang="en-US" sz="32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Reasonable constraints on</a:t>
            </a:r>
            <a:endParaRPr b="0" lang="en-US" sz="3200" spc="-1" strike="noStrike">
              <a:latin typeface="Arial"/>
            </a:endParaRPr>
          </a:p>
          <a:p>
            <a:pPr lvl="1" marL="864000" indent="-324000"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pc="-1" strike="noStrike">
                <a:latin typeface="Arial"/>
              </a:rPr>
              <a:t>Using mostly hadron</a:t>
            </a:r>
            <a:r>
              <a:rPr b="0" lang="en-US" sz="2800" spc="-1" strike="noStrike">
                <a:latin typeface="Arial"/>
                <a:ea typeface="Arial"/>
              </a:rPr>
              <a:t> </a:t>
            </a:r>
            <a:r>
              <a:rPr b="0" lang="en-US" sz="2800" spc="-1" strike="noStrike">
                <a:latin typeface="Arial"/>
              </a:rPr>
              <a:t>spectra</a:t>
            </a:r>
            <a:endParaRPr b="0" lang="en-US" sz="28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We have not gotten many quantitative constraints out of other observables.</a:t>
            </a:r>
            <a:endParaRPr b="0" lang="en-US" sz="32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We don't </a:t>
            </a:r>
            <a:r>
              <a:rPr b="0" i="1" lang="en-US" sz="3200" spc="-1" strike="noStrike">
                <a:latin typeface="Arial"/>
              </a:rPr>
              <a:t>truly</a:t>
            </a:r>
            <a:r>
              <a:rPr b="0" lang="en-US" sz="3200" spc="-1" strike="noStrike">
                <a:latin typeface="Arial"/>
              </a:rPr>
              <a:t> know if they are actually sensitive to the physics we want to measure.</a:t>
            </a:r>
            <a:endParaRPr b="0" lang="en-US" sz="32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Theoretical calculations sensitive to things we might not have under control</a:t>
            </a:r>
            <a:endParaRPr b="0" lang="en-US" sz="3200" spc="-1" strike="noStrike">
              <a:latin typeface="Arial"/>
            </a:endParaRPr>
          </a:p>
        </p:txBody>
      </p:sp>
      <mc:AlternateContent>
        <mc:Choice xmlns:a14="http://schemas.microsoft.com/office/drawing/2010/main" Requires="a14">
          <p:sp>
            <p:nvSpPr>
              <p:cNvPr id="1083" name="Formula 3"/>
              <p:cNvSpPr txBox="1"/>
              <p:nvPr/>
            </p:nvSpPr>
            <p:spPr>
              <a:xfrm>
                <a:off x="4993560" y="1920600"/>
                <a:ext cx="293760" cy="451080"/>
              </a:xfrm>
              <a:prstGeom prst="rect">
                <a:avLst/>
              </a:prstGeom>
            </p:spPr>
            <p:txBody>
              <a:bodyPr/>
              <a:p>
                <a14:m>
                  <m:oMath xmlns:m="http://schemas.openxmlformats.org/officeDocument/2006/math">
                    <m:acc>
                      <m:accPr>
                        <m:chr m:val="^"/>
                      </m:accPr>
                      <m:e>
                        <m:r>
                          <m:t xml:space="preserve">q</m:t>
                        </m:r>
                      </m:e>
                    </m:acc>
                  </m:oMath>
                </a14:m>
              </a:p>
            </p:txBody>
          </p:sp>
        </mc:Choice>
        <mc:Fallback/>
      </mc:AlternateContent>
      <p:pic>
        <p:nvPicPr>
          <p:cNvPr id="1084" name="" descr=""/>
          <p:cNvPicPr/>
          <p:nvPr/>
        </p:nvPicPr>
        <p:blipFill>
          <a:blip r:embed="rId1"/>
          <a:stretch/>
        </p:blipFill>
        <p:spPr>
          <a:xfrm>
            <a:off x="6514200" y="2041920"/>
            <a:ext cx="3436920" cy="3436920"/>
          </a:xfrm>
          <a:prstGeom prst="rect">
            <a:avLst/>
          </a:prstGeom>
          <a:ln>
            <a:noFill/>
          </a:ln>
        </p:spPr>
      </p:pic>
      <p:sp>
        <p:nvSpPr>
          <p:cNvPr id="1085" name="CustomShape 4"/>
          <p:cNvSpPr/>
          <p:nvPr/>
        </p:nvSpPr>
        <p:spPr>
          <a:xfrm>
            <a:off x="101880" y="4333320"/>
            <a:ext cx="6344280" cy="273816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0"/>
          <a:fillRef idx="0"/>
          <a:effectRef idx="0"/>
          <a:fontRef idx="minor"/>
        </p:style>
      </p:sp>
    </p:spTree>
  </p:cSld>
  <p:timing>
    <p:tnLst>
      <p:par>
        <p:cTn id="239" dur="indefinite" restart="never" nodeType="tmRoot">
          <p:childTnLst>
            <p:seq>
              <p:cTn id="240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6" name="TextShape 1"/>
          <p:cNvSpPr txBox="1"/>
          <p:nvPr/>
        </p:nvSpPr>
        <p:spPr>
          <a:xfrm>
            <a:off x="504000" y="13320"/>
            <a:ext cx="9071640" cy="104112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It is 2018.  What have we learned?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087" name="TextShape 2"/>
          <p:cNvSpPr txBox="1"/>
          <p:nvPr/>
        </p:nvSpPr>
        <p:spPr>
          <a:xfrm>
            <a:off x="143640" y="966600"/>
            <a:ext cx="6470280" cy="609912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>
            <a:normAutofit/>
          </a:bodyPr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Qualitative confirmation of our model for partonic energy loss</a:t>
            </a:r>
            <a:endParaRPr b="0" lang="en-US" sz="32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Reasonable constraints on</a:t>
            </a:r>
            <a:endParaRPr b="0" lang="en-US" sz="3200" spc="-1" strike="noStrike">
              <a:latin typeface="Arial"/>
            </a:endParaRPr>
          </a:p>
          <a:p>
            <a:pPr lvl="1" marL="864000" indent="-324000"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pc="-1" strike="noStrike">
                <a:latin typeface="Arial"/>
              </a:rPr>
              <a:t>Using mostly hadron</a:t>
            </a:r>
            <a:r>
              <a:rPr b="0" lang="en-US" sz="2800" spc="-1" strike="noStrike">
                <a:latin typeface="Arial"/>
                <a:ea typeface="Arial"/>
              </a:rPr>
              <a:t> </a:t>
            </a:r>
            <a:r>
              <a:rPr b="0" lang="en-US" sz="2800" spc="-1" strike="noStrike">
                <a:latin typeface="Arial"/>
              </a:rPr>
              <a:t>spectra</a:t>
            </a:r>
            <a:endParaRPr b="0" lang="en-US" sz="28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We have not gotten many quantitative constraints out of other observables.</a:t>
            </a:r>
            <a:endParaRPr b="0" lang="en-US" sz="32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We don't </a:t>
            </a:r>
            <a:r>
              <a:rPr b="0" i="1" lang="en-US" sz="3200" spc="-1" strike="noStrike">
                <a:latin typeface="Arial"/>
              </a:rPr>
              <a:t>truly</a:t>
            </a:r>
            <a:r>
              <a:rPr b="0" lang="en-US" sz="3200" spc="-1" strike="noStrike">
                <a:latin typeface="Arial"/>
              </a:rPr>
              <a:t> know if they are actually sensitive to the physics we want to measure.</a:t>
            </a:r>
            <a:endParaRPr b="0" lang="en-US" sz="32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Theoretical calculations sensitive to things we might not have under control</a:t>
            </a:r>
            <a:endParaRPr b="0" lang="en-US" sz="3200" spc="-1" strike="noStrike">
              <a:latin typeface="Arial"/>
            </a:endParaRPr>
          </a:p>
        </p:txBody>
      </p:sp>
      <mc:AlternateContent>
        <mc:Choice xmlns:a14="http://schemas.microsoft.com/office/drawing/2010/main" Requires="a14">
          <p:sp>
            <p:nvSpPr>
              <p:cNvPr id="1088" name="Formula 3"/>
              <p:cNvSpPr txBox="1"/>
              <p:nvPr/>
            </p:nvSpPr>
            <p:spPr>
              <a:xfrm>
                <a:off x="4993560" y="1920600"/>
                <a:ext cx="293760" cy="451080"/>
              </a:xfrm>
              <a:prstGeom prst="rect">
                <a:avLst/>
              </a:prstGeom>
            </p:spPr>
            <p:txBody>
              <a:bodyPr/>
              <a:p>
                <a14:m>
                  <m:oMath xmlns:m="http://schemas.openxmlformats.org/officeDocument/2006/math">
                    <m:acc>
                      <m:accPr>
                        <m:chr m:val="^"/>
                      </m:accPr>
                      <m:e>
                        <m:r>
                          <m:t xml:space="preserve">q</m:t>
                        </m:r>
                      </m:e>
                    </m:acc>
                  </m:oMath>
                </a14:m>
              </a:p>
            </p:txBody>
          </p:sp>
        </mc:Choice>
        <mc:Fallback/>
      </mc:AlternateContent>
      <p:pic>
        <p:nvPicPr>
          <p:cNvPr id="1089" name="" descr=""/>
          <p:cNvPicPr/>
          <p:nvPr/>
        </p:nvPicPr>
        <p:blipFill>
          <a:blip r:embed="rId1"/>
          <a:stretch/>
        </p:blipFill>
        <p:spPr>
          <a:xfrm>
            <a:off x="6514200" y="2041920"/>
            <a:ext cx="3436920" cy="3436920"/>
          </a:xfrm>
          <a:prstGeom prst="rect">
            <a:avLst/>
          </a:prstGeom>
          <a:ln>
            <a:noFill/>
          </a:ln>
        </p:spPr>
      </p:pic>
      <p:sp>
        <p:nvSpPr>
          <p:cNvPr id="1090" name="CustomShape 4"/>
          <p:cNvSpPr/>
          <p:nvPr/>
        </p:nvSpPr>
        <p:spPr>
          <a:xfrm>
            <a:off x="101880" y="5537520"/>
            <a:ext cx="6344280" cy="149112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0"/>
          <a:fillRef idx="0"/>
          <a:effectRef idx="0"/>
          <a:fontRef idx="minor"/>
        </p:style>
      </p:sp>
    </p:spTree>
  </p:cSld>
  <p:timing>
    <p:tnLst>
      <p:par>
        <p:cTn id="241" dur="indefinite" restart="never" nodeType="tmRoot">
          <p:childTnLst>
            <p:seq>
              <p:cTn id="242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1" name="TextShape 1"/>
          <p:cNvSpPr txBox="1"/>
          <p:nvPr/>
        </p:nvSpPr>
        <p:spPr>
          <a:xfrm>
            <a:off x="504000" y="13320"/>
            <a:ext cx="9071640" cy="104112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It is 2018.  What have we learned?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092" name="TextShape 2"/>
          <p:cNvSpPr txBox="1"/>
          <p:nvPr/>
        </p:nvSpPr>
        <p:spPr>
          <a:xfrm>
            <a:off x="143640" y="966600"/>
            <a:ext cx="6470280" cy="609912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>
            <a:normAutofit/>
          </a:bodyPr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Qualitative confirmation of our model for partonic energy loss</a:t>
            </a:r>
            <a:endParaRPr b="0" lang="en-US" sz="32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Reasonable constraints on</a:t>
            </a:r>
            <a:endParaRPr b="0" lang="en-US" sz="3200" spc="-1" strike="noStrike">
              <a:latin typeface="Arial"/>
            </a:endParaRPr>
          </a:p>
          <a:p>
            <a:pPr lvl="1" marL="864000" indent="-324000"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pc="-1" strike="noStrike">
                <a:latin typeface="Arial"/>
              </a:rPr>
              <a:t>Using mostly hadron</a:t>
            </a:r>
            <a:r>
              <a:rPr b="0" lang="en-US" sz="2800" spc="-1" strike="noStrike">
                <a:latin typeface="Arial"/>
                <a:ea typeface="Arial"/>
              </a:rPr>
              <a:t> </a:t>
            </a:r>
            <a:r>
              <a:rPr b="0" lang="en-US" sz="2800" spc="-1" strike="noStrike">
                <a:latin typeface="Arial"/>
              </a:rPr>
              <a:t>spectra</a:t>
            </a:r>
            <a:endParaRPr b="0" lang="en-US" sz="28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We have not gotten many quantitative constraints out of other observables.</a:t>
            </a:r>
            <a:endParaRPr b="0" lang="en-US" sz="32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We don't </a:t>
            </a:r>
            <a:r>
              <a:rPr b="0" i="1" lang="en-US" sz="3200" spc="-1" strike="noStrike">
                <a:latin typeface="Arial"/>
              </a:rPr>
              <a:t>truly</a:t>
            </a:r>
            <a:r>
              <a:rPr b="0" lang="en-US" sz="3200" spc="-1" strike="noStrike">
                <a:latin typeface="Arial"/>
              </a:rPr>
              <a:t> know if they are actually sensitive to the physics we want to measure.</a:t>
            </a:r>
            <a:endParaRPr b="0" lang="en-US" sz="32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Theoretical calculations sensitive to things we might not have under control.</a:t>
            </a:r>
            <a:endParaRPr b="0" lang="en-US" sz="3200" spc="-1" strike="noStrike">
              <a:latin typeface="Arial"/>
            </a:endParaRPr>
          </a:p>
        </p:txBody>
      </p:sp>
      <mc:AlternateContent>
        <mc:Choice xmlns:a14="http://schemas.microsoft.com/office/drawing/2010/main" Requires="a14">
          <p:sp>
            <p:nvSpPr>
              <p:cNvPr id="1093" name="Formula 3"/>
              <p:cNvSpPr txBox="1"/>
              <p:nvPr/>
            </p:nvSpPr>
            <p:spPr>
              <a:xfrm>
                <a:off x="4993560" y="1920600"/>
                <a:ext cx="293760" cy="451080"/>
              </a:xfrm>
              <a:prstGeom prst="rect">
                <a:avLst/>
              </a:prstGeom>
            </p:spPr>
            <p:txBody>
              <a:bodyPr/>
              <a:p>
                <a14:m>
                  <m:oMath xmlns:m="http://schemas.openxmlformats.org/officeDocument/2006/math">
                    <m:acc>
                      <m:accPr>
                        <m:chr m:val="^"/>
                      </m:accPr>
                      <m:e>
                        <m:r>
                          <m:t xml:space="preserve">q</m:t>
                        </m:r>
                      </m:e>
                    </m:acc>
                  </m:oMath>
                </a14:m>
              </a:p>
            </p:txBody>
          </p:sp>
        </mc:Choice>
        <mc:Fallback/>
      </mc:AlternateContent>
      <p:pic>
        <p:nvPicPr>
          <p:cNvPr id="1094" name="" descr=""/>
          <p:cNvPicPr/>
          <p:nvPr/>
        </p:nvPicPr>
        <p:blipFill>
          <a:blip r:embed="rId1"/>
          <a:stretch/>
        </p:blipFill>
        <p:spPr>
          <a:xfrm>
            <a:off x="6514200" y="2041920"/>
            <a:ext cx="3436920" cy="3436920"/>
          </a:xfrm>
          <a:prstGeom prst="rect">
            <a:avLst/>
          </a:prstGeom>
          <a:ln>
            <a:noFill/>
          </a:ln>
        </p:spPr>
      </p:pic>
    </p:spTree>
  </p:cSld>
  <p:timing>
    <p:tnLst>
      <p:par>
        <p:cTn id="243" dur="indefinite" restart="never" nodeType="tmRoot">
          <p:childTnLst>
            <p:seq>
              <p:cTn id="244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95" name="Group 1"/>
          <p:cNvGrpSpPr/>
          <p:nvPr/>
        </p:nvGrpSpPr>
        <p:grpSpPr>
          <a:xfrm>
            <a:off x="466560" y="954360"/>
            <a:ext cx="8988480" cy="5646960"/>
            <a:chOff x="466560" y="954360"/>
            <a:chExt cx="8988480" cy="5646960"/>
          </a:xfrm>
        </p:grpSpPr>
        <p:pic>
          <p:nvPicPr>
            <p:cNvPr id="1096" name="" descr=""/>
            <p:cNvPicPr/>
            <p:nvPr/>
          </p:nvPicPr>
          <p:blipFill>
            <a:blip r:embed="rId1"/>
            <a:stretch/>
          </p:blipFill>
          <p:spPr>
            <a:xfrm>
              <a:off x="4498200" y="1027440"/>
              <a:ext cx="3718800" cy="495288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97" name="" descr=""/>
            <p:cNvPicPr/>
            <p:nvPr/>
          </p:nvPicPr>
          <p:blipFill>
            <a:blip r:embed="rId2"/>
            <a:stretch/>
          </p:blipFill>
          <p:spPr>
            <a:xfrm>
              <a:off x="3238200" y="1027440"/>
              <a:ext cx="3718800" cy="495288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98" name="" descr=""/>
            <p:cNvPicPr/>
            <p:nvPr/>
          </p:nvPicPr>
          <p:blipFill>
            <a:blip r:embed="rId3"/>
            <a:stretch/>
          </p:blipFill>
          <p:spPr>
            <a:xfrm>
              <a:off x="1834200" y="1027440"/>
              <a:ext cx="3718800" cy="495288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99" name="" descr=""/>
            <p:cNvPicPr/>
            <p:nvPr/>
          </p:nvPicPr>
          <p:blipFill>
            <a:blip r:embed="rId4"/>
            <a:stretch/>
          </p:blipFill>
          <p:spPr>
            <a:xfrm>
              <a:off x="466560" y="1207800"/>
              <a:ext cx="3718800" cy="495288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100" name="" descr=""/>
            <p:cNvPicPr/>
            <p:nvPr/>
          </p:nvPicPr>
          <p:blipFill>
            <a:blip r:embed="rId5"/>
            <a:stretch/>
          </p:blipFill>
          <p:spPr>
            <a:xfrm rot="405000">
              <a:off x="7216560" y="2239560"/>
              <a:ext cx="1359000" cy="15048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101" name="" descr=""/>
            <p:cNvPicPr/>
            <p:nvPr/>
          </p:nvPicPr>
          <p:blipFill>
            <a:blip r:embed="rId6"/>
            <a:stretch/>
          </p:blipFill>
          <p:spPr>
            <a:xfrm>
              <a:off x="1970280" y="954360"/>
              <a:ext cx="7484760" cy="564696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1102" name="TextShape 2"/>
          <p:cNvSpPr txBox="1"/>
          <p:nvPr/>
        </p:nvSpPr>
        <p:spPr>
          <a:xfrm>
            <a:off x="7649640" y="30960"/>
            <a:ext cx="2325240" cy="1150920"/>
          </a:xfrm>
          <a:prstGeom prst="rect">
            <a:avLst/>
          </a:prstGeom>
          <a:solidFill>
            <a:srgbClr val="b2b2b2"/>
          </a:solidFill>
          <a:ln>
            <a:noFill/>
          </a:ln>
        </p:spPr>
        <p:txBody>
          <a:bodyPr lIns="90000" rIns="90000" tIns="45000" bIns="45000"/>
          <a:p>
            <a:pPr algn="ctr"/>
            <a:r>
              <a:rPr b="0" lang="en-US" sz="2500" spc="-1" strike="noStrike">
                <a:latin typeface="Arial"/>
              </a:rPr>
              <a:t>We haven’t learned that much from jets</a:t>
            </a:r>
            <a:endParaRPr b="0" lang="en-US" sz="2500" spc="-1" strike="noStrike">
              <a:latin typeface="Arial"/>
            </a:endParaRPr>
          </a:p>
        </p:txBody>
      </p:sp>
      <p:sp>
        <p:nvSpPr>
          <p:cNvPr id="1103" name="TextShape 3"/>
          <p:cNvSpPr txBox="1"/>
          <p:nvPr/>
        </p:nvSpPr>
        <p:spPr>
          <a:xfrm>
            <a:off x="162000" y="31320"/>
            <a:ext cx="2325240" cy="1150920"/>
          </a:xfrm>
          <a:prstGeom prst="rect">
            <a:avLst/>
          </a:prstGeom>
          <a:solidFill>
            <a:srgbClr val="b2b2b2"/>
          </a:solidFill>
          <a:ln>
            <a:noFill/>
          </a:ln>
        </p:spPr>
        <p:txBody>
          <a:bodyPr lIns="90000" rIns="90000" tIns="45000" bIns="45000"/>
          <a:p>
            <a:pPr algn="ctr"/>
            <a:r>
              <a:rPr b="0" lang="en-US" sz="2500" spc="-1" strike="noStrike">
                <a:latin typeface="Arial"/>
              </a:rPr>
              <a:t>We don’t fully understand the background</a:t>
            </a:r>
            <a:endParaRPr b="0" lang="en-US" sz="2500" spc="-1" strike="noStrike">
              <a:latin typeface="Arial"/>
            </a:endParaRPr>
          </a:p>
        </p:txBody>
      </p:sp>
      <p:sp>
        <p:nvSpPr>
          <p:cNvPr id="1104" name="TextShape 4"/>
          <p:cNvSpPr txBox="1"/>
          <p:nvPr/>
        </p:nvSpPr>
        <p:spPr>
          <a:xfrm>
            <a:off x="2682360" y="31680"/>
            <a:ext cx="2325240" cy="1150920"/>
          </a:xfrm>
          <a:prstGeom prst="rect">
            <a:avLst/>
          </a:prstGeom>
          <a:solidFill>
            <a:srgbClr val="b2b2b2"/>
          </a:solidFill>
          <a:ln>
            <a:noFill/>
          </a:ln>
        </p:spPr>
        <p:txBody>
          <a:bodyPr lIns="90000" rIns="90000" tIns="45000" bIns="45000"/>
          <a:p>
            <a:pPr algn="ctr"/>
            <a:r>
              <a:rPr b="0" lang="en-US" sz="2500" spc="-1" strike="noStrike">
                <a:latin typeface="Arial"/>
              </a:rPr>
              <a:t>We need to look at the whole picture</a:t>
            </a:r>
            <a:endParaRPr b="0" lang="en-US" sz="2500" spc="-1" strike="noStrike">
              <a:latin typeface="Arial"/>
            </a:endParaRPr>
          </a:p>
        </p:txBody>
      </p:sp>
      <p:sp>
        <p:nvSpPr>
          <p:cNvPr id="1105" name="TextShape 5"/>
          <p:cNvSpPr txBox="1"/>
          <p:nvPr/>
        </p:nvSpPr>
        <p:spPr>
          <a:xfrm>
            <a:off x="5238720" y="32040"/>
            <a:ext cx="2325240" cy="1123200"/>
          </a:xfrm>
          <a:prstGeom prst="rect">
            <a:avLst/>
          </a:prstGeom>
          <a:solidFill>
            <a:srgbClr val="b2b2b2"/>
          </a:solidFill>
          <a:ln>
            <a:noFill/>
          </a:ln>
        </p:spPr>
        <p:txBody>
          <a:bodyPr lIns="90000" rIns="90000" tIns="45000" bIns="45000"/>
          <a:p>
            <a:pPr algn="ctr"/>
            <a:r>
              <a:rPr b="0" lang="en-US" sz="2000" spc="-1" strike="noStrike">
                <a:latin typeface="Arial"/>
              </a:rPr>
              <a:t>We don’t know which observables are best</a:t>
            </a:r>
            <a:endParaRPr b="0" lang="en-US" sz="2000" spc="-1" strike="noStrike">
              <a:latin typeface="Arial"/>
            </a:endParaRPr>
          </a:p>
        </p:txBody>
      </p:sp>
    </p:spTree>
  </p:cSld>
  <p:timing>
    <p:tnLst>
      <p:par>
        <p:cTn id="245" dur="indefinite" restart="never" nodeType="tmRoot">
          <p:childTnLst>
            <p:seq>
              <p:cTn id="246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06" name="" descr=""/>
          <p:cNvPicPr/>
          <p:nvPr/>
        </p:nvPicPr>
        <p:blipFill>
          <a:blip r:embed="rId1"/>
          <a:stretch/>
        </p:blipFill>
        <p:spPr>
          <a:xfrm>
            <a:off x="3924000" y="5686920"/>
            <a:ext cx="1492920" cy="932040"/>
          </a:xfrm>
          <a:prstGeom prst="rect">
            <a:avLst/>
          </a:prstGeom>
          <a:ln>
            <a:noFill/>
          </a:ln>
        </p:spPr>
      </p:pic>
      <p:sp>
        <p:nvSpPr>
          <p:cNvPr id="1107" name="TextShape 1"/>
          <p:cNvSpPr txBox="1"/>
          <p:nvPr/>
        </p:nvSpPr>
        <p:spPr>
          <a:xfrm>
            <a:off x="503640" y="262440"/>
            <a:ext cx="9071280" cy="62676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4400" spc="-1" strike="noStrike">
                <a:latin typeface="Arial"/>
              </a:rPr>
              <a:t>The way forward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108" name="TextShape 2"/>
          <p:cNvSpPr txBox="1"/>
          <p:nvPr/>
        </p:nvSpPr>
        <p:spPr>
          <a:xfrm>
            <a:off x="215640" y="1192680"/>
            <a:ext cx="9667800" cy="515376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>
            <a:normAutofit/>
          </a:bodyPr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1" lang="en-US" sz="3200" spc="-1" strike="noStrike">
                <a:latin typeface="Arial"/>
              </a:rPr>
              <a:t>Understand bias and background</a:t>
            </a:r>
            <a:endParaRPr b="0" lang="en-US" sz="3200" spc="-1" strike="noStrike">
              <a:latin typeface="Arial"/>
            </a:endParaRPr>
          </a:p>
          <a:p>
            <a:pPr lvl="1" marL="864000" indent="-324000"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pc="-1" strike="noStrike">
                <a:latin typeface="Arial"/>
              </a:rPr>
              <a:t>What you see depends on what you look for</a:t>
            </a:r>
            <a:endParaRPr b="0" lang="en-US" sz="2800" spc="-1" strike="noStrike">
              <a:latin typeface="Arial"/>
            </a:endParaRPr>
          </a:p>
          <a:p>
            <a:pPr lvl="1" marL="864000" indent="-324000"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pc="-1" strike="noStrike">
                <a:latin typeface="Arial"/>
              </a:rPr>
              <a:t>Listen to the data – not what you want to hear</a:t>
            </a:r>
            <a:endParaRPr b="0" lang="en-US" sz="28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1" lang="en-US" sz="3200" spc="-1" strike="noStrike">
                <a:latin typeface="Arial"/>
              </a:rPr>
              <a:t>Make quantitative comparisons to theory</a:t>
            </a:r>
            <a:endParaRPr b="0" lang="en-US" sz="3200" spc="-1" strike="noStrike">
              <a:latin typeface="Arial"/>
            </a:endParaRPr>
          </a:p>
          <a:p>
            <a:pPr lvl="1" marL="864000" indent="-324000"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pc="-1" strike="noStrike">
                <a:latin typeface="Arial"/>
              </a:rPr>
              <a:t>Need realistic models where we can apply experimental methods to models</a:t>
            </a:r>
            <a:endParaRPr b="0" lang="en-US" sz="2800" spc="-1" strike="noStrike">
              <a:latin typeface="Arial"/>
            </a:endParaRPr>
          </a:p>
          <a:p>
            <a:pPr marL="432000" indent="-324000">
              <a:spcAft>
                <a:spcPts val="1414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1" lang="en-US" sz="3200" spc="-1" strike="noStrike">
                <a:latin typeface="Arial"/>
              </a:rPr>
              <a:t>Make more differential measurements</a:t>
            </a:r>
            <a:endParaRPr b="0" lang="en-US" sz="3200" spc="-1" strike="noStrike">
              <a:latin typeface="Arial"/>
            </a:endParaRPr>
          </a:p>
          <a:p>
            <a:pPr lvl="1" marL="864000" indent="-324000"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pc="-1" strike="noStrike">
                <a:latin typeface="Arial"/>
              </a:rPr>
              <a:t>But figure out which observables are most sensitive</a:t>
            </a:r>
            <a:endParaRPr b="0" lang="en-US" sz="2800" spc="-1" strike="noStrike">
              <a:latin typeface="Arial"/>
            </a:endParaRPr>
          </a:p>
        </p:txBody>
      </p:sp>
    </p:spTree>
  </p:cSld>
  <p:timing>
    <p:tnLst>
      <p:par>
        <p:cTn id="247" dur="indefinite" restart="never" nodeType="tmRoot">
          <p:childTnLst>
            <p:seq>
              <p:cTn id="248" dur="indefinite" nodeType="mainSeq">
                <p:childTnLst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3" fill="hold">
                      <p:stCondLst>
                        <p:cond delay="indefinite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7" fill="hold">
                      <p:stCondLst>
                        <p:cond delay="indefinite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5" fill="hold">
                      <p:stCondLst>
                        <p:cond delay="indefinite"/>
                      </p:stCondLst>
                      <p:childTnLst>
                        <p:par>
                          <p:cTn id="266" fill="hold">
                            <p:stCondLst>
                              <p:cond delay="0"/>
                            </p:stCondLst>
                            <p:childTnLst>
                              <p:par>
                                <p:cTn id="267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>
                      <p:stCondLst>
                        <p:cond delay="indefinite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9" name="TextShape 1"/>
          <p:cNvSpPr txBox="1"/>
          <p:nvPr/>
        </p:nvSpPr>
        <p:spPr>
          <a:xfrm>
            <a:off x="33840" y="76680"/>
            <a:ext cx="9984240" cy="807840"/>
          </a:xfrm>
          <a:prstGeom prst="rect">
            <a:avLst/>
          </a:prstGeom>
          <a:noFill/>
          <a:ln>
            <a:noFill/>
          </a:ln>
        </p:spPr>
        <p:txBody>
          <a:bodyPr lIns="0" rIns="0" tIns="0" bIns="0" anchor="ctr"/>
          <a:p>
            <a:pPr algn="ctr"/>
            <a:r>
              <a:rPr b="0" lang="en-US" sz="3500" spc="-1" strike="noStrike">
                <a:latin typeface="Arial"/>
              </a:rPr>
              <a:t>JETSCAPE</a:t>
            </a:r>
            <a:endParaRPr b="0" lang="en-US" sz="3500" spc="-1" strike="noStrike">
              <a:latin typeface="Arial"/>
            </a:endParaRPr>
          </a:p>
        </p:txBody>
      </p:sp>
      <p:grpSp>
        <p:nvGrpSpPr>
          <p:cNvPr id="1110" name="Group 2"/>
          <p:cNvGrpSpPr/>
          <p:nvPr/>
        </p:nvGrpSpPr>
        <p:grpSpPr>
          <a:xfrm>
            <a:off x="6735600" y="699120"/>
            <a:ext cx="3146760" cy="2676240"/>
            <a:chOff x="6735600" y="699120"/>
            <a:chExt cx="3146760" cy="2676240"/>
          </a:xfrm>
        </p:grpSpPr>
        <p:sp>
          <p:nvSpPr>
            <p:cNvPr id="1111" name="CustomShape 3"/>
            <p:cNvSpPr/>
            <p:nvPr/>
          </p:nvSpPr>
          <p:spPr>
            <a:xfrm>
              <a:off x="6735600" y="718200"/>
              <a:ext cx="3146760" cy="2657160"/>
            </a:xfrm>
            <a:prstGeom prst="rect">
              <a:avLst/>
            </a:prstGeom>
            <a:solidFill>
              <a:srgbClr val="999999"/>
            </a:solidFill>
            <a:ln w="18360">
              <a:solidFill>
                <a:srgbClr val="808080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pic>
          <p:nvPicPr>
            <p:cNvPr id="1112" name="" descr=""/>
            <p:cNvPicPr/>
            <p:nvPr/>
          </p:nvPicPr>
          <p:blipFill>
            <a:blip r:embed="rId1"/>
            <a:stretch/>
          </p:blipFill>
          <p:spPr>
            <a:xfrm>
              <a:off x="7613640" y="1276920"/>
              <a:ext cx="1626840" cy="1429560"/>
            </a:xfrm>
            <a:prstGeom prst="rect">
              <a:avLst/>
            </a:prstGeom>
            <a:ln>
              <a:noFill/>
            </a:ln>
          </p:spPr>
        </p:pic>
        <p:sp>
          <p:nvSpPr>
            <p:cNvPr id="1113" name="TextShape 4"/>
            <p:cNvSpPr txBox="1"/>
            <p:nvPr/>
          </p:nvSpPr>
          <p:spPr>
            <a:xfrm>
              <a:off x="6765480" y="2659680"/>
              <a:ext cx="3112560" cy="71532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pPr algn="ctr"/>
              <a:r>
                <a:rPr b="1" lang="en-US" sz="2200" spc="-1" strike="noStrike">
                  <a:latin typeface="Arial"/>
                </a:rPr>
                <a:t>Realistic theoretical calculations</a:t>
              </a:r>
              <a:endParaRPr b="0" lang="en-US" sz="2200" spc="-1" strike="noStrike">
                <a:latin typeface="Arial"/>
              </a:endParaRPr>
            </a:p>
          </p:txBody>
        </p:sp>
        <p:grpSp>
          <p:nvGrpSpPr>
            <p:cNvPr id="1114" name="Group 5"/>
            <p:cNvGrpSpPr/>
            <p:nvPr/>
          </p:nvGrpSpPr>
          <p:grpSpPr>
            <a:xfrm>
              <a:off x="8047440" y="699120"/>
              <a:ext cx="1077840" cy="1900440"/>
              <a:chOff x="8047440" y="699120"/>
              <a:chExt cx="1077840" cy="1900440"/>
            </a:xfrm>
          </p:grpSpPr>
          <p:grpSp>
            <p:nvGrpSpPr>
              <p:cNvPr id="1115" name="Group 6"/>
              <p:cNvGrpSpPr/>
              <p:nvPr/>
            </p:nvGrpSpPr>
            <p:grpSpPr>
              <a:xfrm>
                <a:off x="8265960" y="1215360"/>
                <a:ext cx="528480" cy="658080"/>
                <a:chOff x="8265960" y="1215360"/>
                <a:chExt cx="528480" cy="658080"/>
              </a:xfrm>
            </p:grpSpPr>
            <p:grpSp>
              <p:nvGrpSpPr>
                <p:cNvPr id="1116" name="Group 7"/>
                <p:cNvGrpSpPr/>
                <p:nvPr/>
              </p:nvGrpSpPr>
              <p:grpSpPr>
                <a:xfrm>
                  <a:off x="8265960" y="1215360"/>
                  <a:ext cx="528480" cy="658080"/>
                  <a:chOff x="8265960" y="1215360"/>
                  <a:chExt cx="528480" cy="658080"/>
                </a:xfrm>
              </p:grpSpPr>
              <p:grpSp>
                <p:nvGrpSpPr>
                  <p:cNvPr id="1117" name="Group 8"/>
                  <p:cNvGrpSpPr/>
                  <p:nvPr/>
                </p:nvGrpSpPr>
                <p:grpSpPr>
                  <a:xfrm>
                    <a:off x="8265960" y="1215360"/>
                    <a:ext cx="528480" cy="658080"/>
                    <a:chOff x="8265960" y="1215360"/>
                    <a:chExt cx="528480" cy="658080"/>
                  </a:xfrm>
                </p:grpSpPr>
                <p:grpSp>
                  <p:nvGrpSpPr>
                    <p:cNvPr id="1118" name="Group 9"/>
                    <p:cNvGrpSpPr/>
                    <p:nvPr/>
                  </p:nvGrpSpPr>
                  <p:grpSpPr>
                    <a:xfrm>
                      <a:off x="8265960" y="1609920"/>
                      <a:ext cx="21240" cy="48240"/>
                      <a:chOff x="8265960" y="1609920"/>
                      <a:chExt cx="21240" cy="48240"/>
                    </a:xfrm>
                  </p:grpSpPr>
                  <p:sp>
                    <p:nvSpPr>
                      <p:cNvPr id="1119" name="CustomShape 10"/>
                      <p:cNvSpPr/>
                      <p:nvPr/>
                    </p:nvSpPr>
                    <p:spPr>
                      <a:xfrm>
                        <a:off x="8265960" y="1609920"/>
                        <a:ext cx="21240" cy="48240"/>
                      </a:xfrm>
                      <a:prstGeom prst="ellipse">
                        <a:avLst/>
                      </a:prstGeom>
                      <a:solidFill>
                        <a:srgbClr val="000000"/>
                      </a:solidFill>
                      <a:ln w="9360">
                        <a:solidFill>
                          <a:srgbClr val="000000"/>
                        </a:solidFill>
                        <a:miter/>
                      </a:ln>
                    </p:spPr>
                    <p:style>
                      <a:lnRef idx="0"/>
                      <a:fillRef idx="0"/>
                      <a:effectRef idx="0"/>
                      <a:fontRef idx="minor"/>
                    </p:style>
                  </p:sp>
                </p:grpSp>
                <p:grpSp>
                  <p:nvGrpSpPr>
                    <p:cNvPr id="1120" name="Group 11"/>
                    <p:cNvGrpSpPr/>
                    <p:nvPr/>
                  </p:nvGrpSpPr>
                  <p:grpSpPr>
                    <a:xfrm>
                      <a:off x="8773560" y="1645560"/>
                      <a:ext cx="20880" cy="48240"/>
                      <a:chOff x="8773560" y="1645560"/>
                      <a:chExt cx="20880" cy="48240"/>
                    </a:xfrm>
                  </p:grpSpPr>
                  <p:sp>
                    <p:nvSpPr>
                      <p:cNvPr id="1121" name="CustomShape 12"/>
                      <p:cNvSpPr/>
                      <p:nvPr/>
                    </p:nvSpPr>
                    <p:spPr>
                      <a:xfrm>
                        <a:off x="8773560" y="1645560"/>
                        <a:ext cx="20880" cy="48240"/>
                      </a:xfrm>
                      <a:prstGeom prst="ellipse">
                        <a:avLst/>
                      </a:prstGeom>
                      <a:solidFill>
                        <a:srgbClr val="000000"/>
                      </a:solidFill>
                      <a:ln w="9360">
                        <a:solidFill>
                          <a:srgbClr val="000000"/>
                        </a:solidFill>
                        <a:miter/>
                      </a:ln>
                    </p:spPr>
                    <p:style>
                      <a:lnRef idx="0"/>
                      <a:fillRef idx="0"/>
                      <a:effectRef idx="0"/>
                      <a:fontRef idx="minor"/>
                    </p:style>
                  </p:sp>
                </p:grpSp>
                <p:sp>
                  <p:nvSpPr>
                    <p:cNvPr id="1122" name="CustomShape 13"/>
                    <p:cNvSpPr/>
                    <p:nvPr/>
                  </p:nvSpPr>
                  <p:spPr>
                    <a:xfrm>
                      <a:off x="8687880" y="1215360"/>
                      <a:ext cx="48600" cy="47880"/>
                    </a:xfrm>
                    <a:prstGeom prst="ellipse">
                      <a:avLst/>
                    </a:prstGeom>
                    <a:solidFill>
                      <a:srgbClr val="000000"/>
                    </a:solidFill>
                    <a:ln w="9360">
                      <a:solidFill>
                        <a:srgbClr val="000000"/>
                      </a:solidFill>
                      <a:miter/>
                    </a:ln>
                  </p:spPr>
                  <p:style>
                    <a:lnRef idx="0"/>
                    <a:fillRef idx="0"/>
                    <a:effectRef idx="0"/>
                    <a:fontRef idx="minor"/>
                  </p:style>
                </p:sp>
                <p:sp>
                  <p:nvSpPr>
                    <p:cNvPr id="1123" name="CustomShape 14"/>
                    <p:cNvSpPr/>
                    <p:nvPr/>
                  </p:nvSpPr>
                  <p:spPr>
                    <a:xfrm>
                      <a:off x="8505000" y="1824840"/>
                      <a:ext cx="48600" cy="48600"/>
                    </a:xfrm>
                    <a:prstGeom prst="ellipse">
                      <a:avLst/>
                    </a:prstGeom>
                    <a:solidFill>
                      <a:srgbClr val="000000"/>
                    </a:solidFill>
                    <a:ln w="9360">
                      <a:solidFill>
                        <a:srgbClr val="000000"/>
                      </a:solidFill>
                      <a:miter/>
                    </a:ln>
                  </p:spPr>
                  <p:style>
                    <a:lnRef idx="0"/>
                    <a:fillRef idx="0"/>
                    <a:effectRef idx="0"/>
                    <a:fontRef idx="minor"/>
                  </p:style>
                </p:sp>
              </p:grpSp>
              <p:grpSp>
                <p:nvGrpSpPr>
                  <p:cNvPr id="1124" name="Group 15"/>
                  <p:cNvGrpSpPr/>
                  <p:nvPr/>
                </p:nvGrpSpPr>
                <p:grpSpPr>
                  <a:xfrm>
                    <a:off x="8301960" y="1270440"/>
                    <a:ext cx="461520" cy="570600"/>
                    <a:chOff x="8301960" y="1270440"/>
                    <a:chExt cx="461520" cy="570600"/>
                  </a:xfrm>
                </p:grpSpPr>
                <p:sp>
                  <p:nvSpPr>
                    <p:cNvPr id="1125" name="Line 16"/>
                    <p:cNvSpPr/>
                    <p:nvPr/>
                  </p:nvSpPr>
                  <p:spPr>
                    <a:xfrm>
                      <a:off x="8301960" y="1638360"/>
                      <a:ext cx="210240" cy="0"/>
                    </a:xfrm>
                    <a:prstGeom prst="line">
                      <a:avLst/>
                    </a:prstGeom>
                    <a:ln w="38160">
                      <a:solidFill>
                        <a:srgbClr val="000000"/>
                      </a:solidFill>
                      <a:miter/>
                    </a:ln>
                  </p:spPr>
                  <p:style>
                    <a:lnRef idx="0"/>
                    <a:fillRef idx="0"/>
                    <a:effectRef idx="0"/>
                    <a:fontRef idx="minor"/>
                  </p:style>
                </p:sp>
                <p:sp>
                  <p:nvSpPr>
                    <p:cNvPr id="1126" name="Line 17"/>
                    <p:cNvSpPr/>
                    <p:nvPr/>
                  </p:nvSpPr>
                  <p:spPr>
                    <a:xfrm flipV="1">
                      <a:off x="8521920" y="1270440"/>
                      <a:ext cx="175320" cy="367560"/>
                    </a:xfrm>
                    <a:prstGeom prst="line">
                      <a:avLst/>
                    </a:prstGeom>
                    <a:ln w="38160">
                      <a:solidFill>
                        <a:srgbClr val="000000"/>
                      </a:solidFill>
                      <a:miter/>
                      <a:tailEnd len="med" type="triangle" w="med"/>
                    </a:ln>
                  </p:spPr>
                  <p:style>
                    <a:lnRef idx="0"/>
                    <a:fillRef idx="0"/>
                    <a:effectRef idx="0"/>
                    <a:fontRef idx="minor"/>
                  </p:style>
                </p:sp>
                <p:grpSp>
                  <p:nvGrpSpPr>
                    <p:cNvPr id="1127" name="Group 18"/>
                    <p:cNvGrpSpPr/>
                    <p:nvPr/>
                  </p:nvGrpSpPr>
                  <p:grpSpPr>
                    <a:xfrm>
                      <a:off x="8510040" y="1673280"/>
                      <a:ext cx="253440" cy="167760"/>
                      <a:chOff x="8510040" y="1673280"/>
                      <a:chExt cx="253440" cy="167760"/>
                    </a:xfrm>
                  </p:grpSpPr>
                  <p:sp>
                    <p:nvSpPr>
                      <p:cNvPr id="1128" name="Line 19"/>
                      <p:cNvSpPr/>
                      <p:nvPr/>
                    </p:nvSpPr>
                    <p:spPr>
                      <a:xfrm flipH="1">
                        <a:off x="8574480" y="1673280"/>
                        <a:ext cx="189000" cy="0"/>
                      </a:xfrm>
                      <a:prstGeom prst="line">
                        <a:avLst/>
                      </a:prstGeom>
                      <a:ln w="38160">
                        <a:solidFill>
                          <a:srgbClr val="000000"/>
                        </a:solidFill>
                        <a:miter/>
                      </a:ln>
                    </p:spPr>
                    <p:style>
                      <a:lnRef idx="0"/>
                      <a:fillRef idx="0"/>
                      <a:effectRef idx="0"/>
                      <a:fontRef idx="minor"/>
                    </p:style>
                  </p:sp>
                  <p:sp>
                    <p:nvSpPr>
                      <p:cNvPr id="1129" name="Freeform 20"/>
                      <p:cNvSpPr/>
                      <p:nvPr/>
                    </p:nvSpPr>
                    <p:spPr>
                      <a:xfrm>
                        <a:off x="8470440" y="1672560"/>
                        <a:ext cx="134640" cy="168840"/>
                      </a:xfrm>
                      <a:custGeom>
                        <a:avLst/>
                        <a:gdLst/>
                        <a:ahLst/>
                        <a:rect l="0" t="0" r="r" b="b"/>
                        <a:pathLst>
                          <a:path w="374" h="469">
                            <a:moveTo>
                              <a:pt x="294" y="2"/>
                            </a:moveTo>
                            <a:cubicBezTo>
                              <a:pt x="167" y="0"/>
                              <a:pt x="305" y="122"/>
                              <a:pt x="229" y="150"/>
                            </a:cubicBezTo>
                            <a:cubicBezTo>
                              <a:pt x="40" y="218"/>
                              <a:pt x="373" y="238"/>
                              <a:pt x="176" y="291"/>
                            </a:cubicBezTo>
                            <a:cubicBezTo>
                              <a:pt x="0" y="339"/>
                              <a:pt x="233" y="313"/>
                              <a:pt x="235" y="374"/>
                            </a:cubicBezTo>
                            <a:lnTo>
                              <a:pt x="170" y="409"/>
                            </a:lnTo>
                            <a:lnTo>
                              <a:pt x="194" y="468"/>
                            </a:lnTo>
                            <a:lnTo>
                              <a:pt x="194" y="463"/>
                            </a:lnTo>
                          </a:path>
                        </a:pathLst>
                      </a:custGeom>
                      <a:ln w="36720">
                        <a:solidFill>
                          <a:srgbClr val="000000"/>
                        </a:solidFill>
                        <a:round/>
                      </a:ln>
                    </p:spPr>
                  </p:sp>
                </p:grpSp>
                <p:sp>
                  <p:nvSpPr>
                    <p:cNvPr id="1130" name="CustomShape 21"/>
                    <p:cNvSpPr/>
                    <p:nvPr/>
                  </p:nvSpPr>
                  <p:spPr>
                    <a:xfrm>
                      <a:off x="8469720" y="1585800"/>
                      <a:ext cx="157320" cy="122400"/>
                    </a:xfrm>
                    <a:custGeom>
                      <a:avLst/>
                      <a:gdLst/>
                      <a:ahLst/>
                      <a:rect l="l" t="t" r="r" b="b"/>
                      <a:pathLst>
                        <a:path w="21600" h="21600">
                          <a:moveTo>
                            <a:pt x="11464" y="4340"/>
                          </a:moveTo>
                          <a:lnTo>
                            <a:pt x="9722" y="1887"/>
                          </a:lnTo>
                          <a:lnTo>
                            <a:pt x="8548" y="6383"/>
                          </a:lnTo>
                          <a:lnTo>
                            <a:pt x="4503" y="3626"/>
                          </a:lnTo>
                          <a:lnTo>
                            <a:pt x="5373" y="7816"/>
                          </a:lnTo>
                          <a:lnTo>
                            <a:pt x="1174" y="8270"/>
                          </a:lnTo>
                          <a:lnTo>
                            <a:pt x="3934" y="11592"/>
                          </a:lnTo>
                          <a:lnTo>
                            <a:pt x="0" y="12875"/>
                          </a:lnTo>
                          <a:lnTo>
                            <a:pt x="3329" y="15372"/>
                          </a:lnTo>
                          <a:lnTo>
                            <a:pt x="1283" y="17824"/>
                          </a:lnTo>
                          <a:lnTo>
                            <a:pt x="4804" y="18239"/>
                          </a:lnTo>
                          <a:lnTo>
                            <a:pt x="4918" y="21600"/>
                          </a:lnTo>
                          <a:lnTo>
                            <a:pt x="7525" y="18125"/>
                          </a:lnTo>
                          <a:lnTo>
                            <a:pt x="8698" y="19712"/>
                          </a:lnTo>
                          <a:lnTo>
                            <a:pt x="9871" y="17371"/>
                          </a:lnTo>
                          <a:lnTo>
                            <a:pt x="11614" y="18844"/>
                          </a:lnTo>
                          <a:lnTo>
                            <a:pt x="12178" y="15937"/>
                          </a:lnTo>
                          <a:lnTo>
                            <a:pt x="14943" y="17371"/>
                          </a:lnTo>
                          <a:lnTo>
                            <a:pt x="14640" y="14348"/>
                          </a:lnTo>
                          <a:lnTo>
                            <a:pt x="18878" y="15632"/>
                          </a:lnTo>
                          <a:lnTo>
                            <a:pt x="16382" y="12311"/>
                          </a:lnTo>
                          <a:lnTo>
                            <a:pt x="18270" y="11292"/>
                          </a:lnTo>
                          <a:lnTo>
                            <a:pt x="16986" y="9404"/>
                          </a:lnTo>
                          <a:lnTo>
                            <a:pt x="21600" y="6646"/>
                          </a:lnTo>
                          <a:lnTo>
                            <a:pt x="16382" y="6533"/>
                          </a:lnTo>
                          <a:lnTo>
                            <a:pt x="18005" y="3172"/>
                          </a:lnTo>
                          <a:lnTo>
                            <a:pt x="14524" y="5778"/>
                          </a:lnTo>
                          <a:lnTo>
                            <a:pt x="14789" y="0"/>
                          </a:lnTo>
                          <a:lnTo>
                            <a:pt x="11464" y="4340"/>
                          </a:lnTo>
                          <a:close/>
                        </a:path>
                      </a:pathLst>
                    </a:custGeom>
                    <a:solidFill>
                      <a:srgbClr val="f5fd55"/>
                    </a:solidFill>
                    <a:ln w="9360">
                      <a:solidFill>
                        <a:srgbClr val="000000"/>
                      </a:solidFill>
                      <a:miter/>
                    </a:ln>
                  </p:spPr>
                  <p:style>
                    <a:lnRef idx="0"/>
                    <a:fillRef idx="0"/>
                    <a:effectRef idx="0"/>
                    <a:fontRef idx="minor"/>
                  </p:style>
                </p:sp>
              </p:grpSp>
            </p:grpSp>
          </p:grpSp>
          <p:pic>
            <p:nvPicPr>
              <p:cNvPr id="1131" name="" descr=""/>
              <p:cNvPicPr/>
              <p:nvPr/>
            </p:nvPicPr>
            <p:blipFill>
              <a:blip r:embed="rId2"/>
              <a:stretch/>
            </p:blipFill>
            <p:spPr>
              <a:xfrm rot="7923000">
                <a:off x="8162280" y="1892880"/>
                <a:ext cx="603720" cy="577800"/>
              </a:xfrm>
              <a:prstGeom prst="rect">
                <a:avLst/>
              </a:prstGeom>
              <a:ln>
                <a:noFill/>
              </a:ln>
            </p:spPr>
          </p:pic>
          <p:pic>
            <p:nvPicPr>
              <p:cNvPr id="1132" name="" descr=""/>
              <p:cNvPicPr/>
              <p:nvPr/>
            </p:nvPicPr>
            <p:blipFill>
              <a:blip r:embed="rId3"/>
              <a:stretch/>
            </p:blipFill>
            <p:spPr>
              <a:xfrm rot="1978200">
                <a:off x="8691480" y="738720"/>
                <a:ext cx="308880" cy="549720"/>
              </a:xfrm>
              <a:prstGeom prst="rect">
                <a:avLst/>
              </a:prstGeom>
              <a:ln>
                <a:noFill/>
              </a:ln>
            </p:spPr>
          </p:pic>
        </p:grpSp>
      </p:grpSp>
      <p:grpSp>
        <p:nvGrpSpPr>
          <p:cNvPr id="1133" name="Group 22"/>
          <p:cNvGrpSpPr/>
          <p:nvPr/>
        </p:nvGrpSpPr>
        <p:grpSpPr>
          <a:xfrm>
            <a:off x="6718680" y="6293160"/>
            <a:ext cx="3248640" cy="832320"/>
            <a:chOff x="6718680" y="6293160"/>
            <a:chExt cx="3248640" cy="832320"/>
          </a:xfrm>
        </p:grpSpPr>
        <p:sp>
          <p:nvSpPr>
            <p:cNvPr id="1134" name="CustomShape 23"/>
            <p:cNvSpPr/>
            <p:nvPr/>
          </p:nvSpPr>
          <p:spPr>
            <a:xfrm>
              <a:off x="6718680" y="6293160"/>
              <a:ext cx="3248640" cy="816480"/>
            </a:xfrm>
            <a:prstGeom prst="rect">
              <a:avLst/>
            </a:prstGeom>
            <a:solidFill>
              <a:srgbClr val="999999"/>
            </a:solidFill>
            <a:ln>
              <a:solidFill>
                <a:srgbClr val="000000"/>
              </a:solidFill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135" name="TextShape 24"/>
            <p:cNvSpPr txBox="1"/>
            <p:nvPr/>
          </p:nvSpPr>
          <p:spPr>
            <a:xfrm>
              <a:off x="6752520" y="6410160"/>
              <a:ext cx="3146760" cy="71532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pPr algn="ctr"/>
              <a:r>
                <a:rPr b="1" lang="en-US" sz="2200" spc="-1" strike="noStrike">
                  <a:latin typeface="Arial"/>
                </a:rPr>
                <a:t>Constraint of QGP properties</a:t>
              </a:r>
              <a:endParaRPr b="0" lang="en-US" sz="2200" spc="-1" strike="noStrike">
                <a:latin typeface="Arial"/>
              </a:endParaRPr>
            </a:p>
          </p:txBody>
        </p:sp>
      </p:grpSp>
      <p:grpSp>
        <p:nvGrpSpPr>
          <p:cNvPr id="1136" name="Group 25"/>
          <p:cNvGrpSpPr/>
          <p:nvPr/>
        </p:nvGrpSpPr>
        <p:grpSpPr>
          <a:xfrm>
            <a:off x="77040" y="1003320"/>
            <a:ext cx="6293160" cy="5817240"/>
            <a:chOff x="77040" y="1003320"/>
            <a:chExt cx="6293160" cy="5817240"/>
          </a:xfrm>
        </p:grpSpPr>
        <p:sp>
          <p:nvSpPr>
            <p:cNvPr id="1137" name="CustomShape 26"/>
            <p:cNvSpPr/>
            <p:nvPr/>
          </p:nvSpPr>
          <p:spPr>
            <a:xfrm>
              <a:off x="77040" y="1003320"/>
              <a:ext cx="6293160" cy="5817240"/>
            </a:xfrm>
            <a:prstGeom prst="rect">
              <a:avLst/>
            </a:prstGeom>
            <a:solidFill>
              <a:srgbClr val="999999"/>
            </a:solidFill>
            <a:ln>
              <a:solidFill>
                <a:srgbClr val="000000"/>
              </a:solidFill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138" name="TextShape 27"/>
            <p:cNvSpPr txBox="1"/>
            <p:nvPr/>
          </p:nvSpPr>
          <p:spPr>
            <a:xfrm>
              <a:off x="1153800" y="3640680"/>
              <a:ext cx="4051800" cy="69372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pPr algn="ctr"/>
              <a:r>
                <a:rPr b="1" lang="en-US" sz="4000" spc="-1" strike="noStrike">
                  <a:latin typeface="Arial"/>
                </a:rPr>
                <a:t>Data</a:t>
              </a:r>
              <a:endParaRPr b="0" lang="en-US" sz="4000" spc="-1" strike="noStrike">
                <a:latin typeface="Arial"/>
              </a:endParaRPr>
            </a:p>
          </p:txBody>
        </p:sp>
        <p:pic>
          <p:nvPicPr>
            <p:cNvPr id="1139" name="" descr=""/>
            <p:cNvPicPr/>
            <p:nvPr/>
          </p:nvPicPr>
          <p:blipFill>
            <a:blip r:embed="rId4"/>
            <a:stretch/>
          </p:blipFill>
          <p:spPr>
            <a:xfrm>
              <a:off x="182160" y="1158120"/>
              <a:ext cx="1828800" cy="131688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140" name="" descr=""/>
            <p:cNvPicPr/>
            <p:nvPr/>
          </p:nvPicPr>
          <p:blipFill>
            <a:blip r:embed="rId5"/>
            <a:stretch/>
          </p:blipFill>
          <p:spPr>
            <a:xfrm>
              <a:off x="4501080" y="1131480"/>
              <a:ext cx="1828800" cy="236844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141" name="" descr=""/>
            <p:cNvPicPr/>
            <p:nvPr/>
          </p:nvPicPr>
          <p:blipFill>
            <a:blip r:embed="rId6"/>
            <a:stretch/>
          </p:blipFill>
          <p:spPr>
            <a:xfrm>
              <a:off x="4510080" y="3799080"/>
              <a:ext cx="1828800" cy="139896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142" name="" descr=""/>
            <p:cNvPicPr/>
            <p:nvPr/>
          </p:nvPicPr>
          <p:blipFill>
            <a:blip r:embed="rId7"/>
            <a:stretch/>
          </p:blipFill>
          <p:spPr>
            <a:xfrm>
              <a:off x="205200" y="2659680"/>
              <a:ext cx="1828800" cy="1143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143" name="" descr=""/>
            <p:cNvPicPr/>
            <p:nvPr/>
          </p:nvPicPr>
          <p:blipFill>
            <a:blip r:embed="rId8"/>
            <a:stretch/>
          </p:blipFill>
          <p:spPr>
            <a:xfrm>
              <a:off x="205200" y="3802680"/>
              <a:ext cx="1828800" cy="155448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144" name="" descr=""/>
            <p:cNvPicPr/>
            <p:nvPr/>
          </p:nvPicPr>
          <p:blipFill>
            <a:blip r:embed="rId9"/>
            <a:stretch/>
          </p:blipFill>
          <p:spPr>
            <a:xfrm>
              <a:off x="201960" y="5465520"/>
              <a:ext cx="1828800" cy="131688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145" name="" descr=""/>
            <p:cNvPicPr/>
            <p:nvPr/>
          </p:nvPicPr>
          <p:blipFill>
            <a:blip r:embed="rId10"/>
            <a:stretch/>
          </p:blipFill>
          <p:spPr>
            <a:xfrm>
              <a:off x="2096280" y="1145520"/>
              <a:ext cx="2286000" cy="146304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146" name="" descr=""/>
            <p:cNvPicPr/>
            <p:nvPr/>
          </p:nvPicPr>
          <p:blipFill>
            <a:blip r:embed="rId11"/>
            <a:stretch/>
          </p:blipFill>
          <p:spPr>
            <a:xfrm>
              <a:off x="4469040" y="5561280"/>
              <a:ext cx="1828800" cy="117972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147" name="" descr=""/>
            <p:cNvPicPr/>
            <p:nvPr/>
          </p:nvPicPr>
          <p:blipFill>
            <a:blip r:embed="rId12"/>
            <a:stretch/>
          </p:blipFill>
          <p:spPr>
            <a:xfrm>
              <a:off x="2091240" y="2814480"/>
              <a:ext cx="2286000" cy="71316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148" name="" descr=""/>
            <p:cNvPicPr/>
            <p:nvPr/>
          </p:nvPicPr>
          <p:blipFill>
            <a:blip r:embed="rId13"/>
            <a:stretch/>
          </p:blipFill>
          <p:spPr>
            <a:xfrm>
              <a:off x="2094480" y="4493880"/>
              <a:ext cx="2286000" cy="121608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149" name="" descr=""/>
            <p:cNvPicPr/>
            <p:nvPr/>
          </p:nvPicPr>
          <p:blipFill>
            <a:blip r:embed="rId14"/>
            <a:stretch/>
          </p:blipFill>
          <p:spPr>
            <a:xfrm>
              <a:off x="2122920" y="5877000"/>
              <a:ext cx="1097280" cy="85968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150" name="" descr=""/>
            <p:cNvPicPr/>
            <p:nvPr/>
          </p:nvPicPr>
          <p:blipFill>
            <a:blip r:embed="rId15"/>
            <a:stretch/>
          </p:blipFill>
          <p:spPr>
            <a:xfrm>
              <a:off x="3284640" y="5891040"/>
              <a:ext cx="1097280" cy="850320"/>
            </a:xfrm>
            <a:prstGeom prst="rect">
              <a:avLst/>
            </a:prstGeom>
            <a:ln>
              <a:noFill/>
            </a:ln>
          </p:spPr>
        </p:pic>
      </p:grpSp>
      <p:cxnSp>
        <p:nvCxnSpPr>
          <p:cNvPr id="1151" name="Line 28"/>
          <p:cNvCxnSpPr/>
          <p:nvPr/>
        </p:nvCxnSpPr>
        <p:spPr>
          <a:xfrm>
            <a:off x="6370200" y="3911760"/>
            <a:ext cx="442800" cy="923400"/>
          </a:xfrm>
          <a:prstGeom prst="straightConnector1">
            <a:avLst/>
          </a:prstGeom>
          <a:ln w="76320">
            <a:solidFill>
              <a:srgbClr val="2323dc"/>
            </a:solidFill>
            <a:round/>
            <a:tailEnd len="med" type="triangle" w="med"/>
          </a:ln>
        </p:spPr>
      </p:cxnSp>
      <p:cxnSp>
        <p:nvCxnSpPr>
          <p:cNvPr id="1152" name="Line 29"/>
          <p:cNvCxnSpPr/>
          <p:nvPr/>
        </p:nvCxnSpPr>
        <p:spPr>
          <a:xfrm>
            <a:off x="8308800" y="3375360"/>
            <a:ext cx="18000" cy="1060200"/>
          </a:xfrm>
          <a:prstGeom prst="straightConnector1">
            <a:avLst/>
          </a:prstGeom>
          <a:ln w="76320">
            <a:solidFill>
              <a:srgbClr val="2323dc"/>
            </a:solidFill>
            <a:round/>
            <a:tailEnd len="med" type="triangle" w="med"/>
          </a:ln>
        </p:spPr>
      </p:cxnSp>
      <p:grpSp>
        <p:nvGrpSpPr>
          <p:cNvPr id="1153" name="Group 30"/>
          <p:cNvGrpSpPr/>
          <p:nvPr/>
        </p:nvGrpSpPr>
        <p:grpSpPr>
          <a:xfrm>
            <a:off x="6812640" y="4435200"/>
            <a:ext cx="3027600" cy="799200"/>
            <a:chOff x="6812640" y="4435200"/>
            <a:chExt cx="3027600" cy="799200"/>
          </a:xfrm>
        </p:grpSpPr>
        <p:sp>
          <p:nvSpPr>
            <p:cNvPr id="1154" name="CustomShape 31"/>
            <p:cNvSpPr/>
            <p:nvPr/>
          </p:nvSpPr>
          <p:spPr>
            <a:xfrm>
              <a:off x="6812640" y="4435200"/>
              <a:ext cx="3027600" cy="786600"/>
            </a:xfrm>
            <a:prstGeom prst="rect">
              <a:avLst/>
            </a:prstGeom>
            <a:solidFill>
              <a:srgbClr val="999999"/>
            </a:solidFill>
            <a:ln>
              <a:solidFill>
                <a:srgbClr val="000000"/>
              </a:solidFill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155" name="TextShape 32"/>
            <p:cNvSpPr txBox="1"/>
            <p:nvPr/>
          </p:nvSpPr>
          <p:spPr>
            <a:xfrm>
              <a:off x="6924960" y="4439520"/>
              <a:ext cx="2757600" cy="794880"/>
            </a:xfrm>
            <a:prstGeom prst="rect">
              <a:avLst/>
            </a:prstGeom>
            <a:noFill/>
            <a:ln>
              <a:noFill/>
            </a:ln>
          </p:spPr>
          <p:txBody>
            <a:bodyPr lIns="90000" rIns="90000" tIns="45000" bIns="45000"/>
            <a:p>
              <a:pPr algn="ctr"/>
              <a:r>
                <a:rPr b="1" lang="en-US" sz="2200" spc="-1" strike="noStrike">
                  <a:latin typeface="Arial"/>
                </a:rPr>
                <a:t>Bayesian Statistical Analysis</a:t>
              </a:r>
              <a:endParaRPr b="0" lang="en-US" sz="2200" spc="-1" strike="noStrike">
                <a:latin typeface="Arial"/>
              </a:endParaRPr>
            </a:p>
          </p:txBody>
        </p:sp>
      </p:grpSp>
      <p:cxnSp>
        <p:nvCxnSpPr>
          <p:cNvPr id="1156" name="Line 33"/>
          <p:cNvCxnSpPr>
            <a:stCxn id="1153" idx="2"/>
          </p:cNvCxnSpPr>
          <p:nvPr/>
        </p:nvCxnSpPr>
        <p:spPr>
          <a:xfrm>
            <a:off x="8326440" y="5234400"/>
            <a:ext cx="16920" cy="1059120"/>
          </a:xfrm>
          <a:prstGeom prst="straightConnector1">
            <a:avLst/>
          </a:prstGeom>
          <a:ln w="76320">
            <a:solidFill>
              <a:srgbClr val="2323dc"/>
            </a:solidFill>
            <a:round/>
            <a:tailEnd len="med" type="triangle" w="med"/>
          </a:ln>
        </p:spPr>
      </p:cxnSp>
    </p:spTree>
  </p:cSld>
  <p:timing>
    <p:tnLst>
      <p:par>
        <p:cTn id="277" dur="indefinite" restart="never" nodeType="tmRoot">
          <p:childTnLst>
            <p:seq>
              <p:cTn id="278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1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22038</TotalTime>
  <Application>LibreOffice/6.0.3.2$Linux_X86_64 LibreOffice_project/00m0$Build-2</Applicat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2013-11-17T16:43:05Z</dcterms:created>
  <dc:creator>Christine Nattrass</dc:creator>
  <dc:description/>
  <dc:language>en-US</dc:language>
  <cp:lastModifiedBy/>
  <dcterms:modified xsi:type="dcterms:W3CDTF">2018-05-31T20:03:28Z</dcterms:modified>
  <cp:revision>244</cp:revision>
  <dc:subject/>
  <dc:title/>
</cp:coreProperties>
</file>