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_rels/presentation.xml.rels" ContentType="application/vnd.openxmlformats-package.relationships+xml"/>
  <Override PartName="/ppt/media/image33.jpeg" ContentType="image/jpeg"/>
  <Override PartName="/ppt/media/image32.jpeg" ContentType="image/jpeg"/>
  <Override PartName="/ppt/media/image31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5.jpeg" ContentType="image/jpeg"/>
  <Override PartName="/ppt/media/image23.jpeg" ContentType="image/jpeg"/>
  <Override PartName="/ppt/media/image34.jpeg" ContentType="image/jpeg"/>
  <Override PartName="/ppt/media/image9.png" ContentType="image/png"/>
  <Override PartName="/ppt/media/image13.jpeg" ContentType="image/jpeg"/>
  <Override PartName="/ppt/media/image35.jpeg" ContentType="image/jpeg"/>
  <Override PartName="/ppt/media/image10.jpeg" ContentType="image/jpeg"/>
  <Override PartName="/ppt/media/image29.jpeg" ContentType="image/jpeg"/>
  <Override PartName="/ppt/media/image7.png" ContentType="image/png"/>
  <Override PartName="/ppt/media/image4.png" ContentType="image/png"/>
  <Override PartName="/ppt/media/image36.jpeg" ContentType="image/jpeg"/>
  <Override PartName="/ppt/media/image11.jpeg" ContentType="image/jpeg"/>
  <Override PartName="/ppt/media/image5.jpeg" ContentType="image/jpeg"/>
  <Override PartName="/ppt/media/image21.jpeg" ContentType="image/jpeg"/>
  <Override PartName="/ppt/media/image30.jpeg" ContentType="image/jpeg"/>
  <Override PartName="/ppt/media/image2.png" ContentType="image/png"/>
  <Override PartName="/ppt/media/image24.jpeg" ContentType="image/jpeg"/>
  <Override PartName="/ppt/media/image8.jpeg" ContentType="image/jpeg"/>
  <Override PartName="/ppt/media/image1.png" ContentType="image/png"/>
  <Override PartName="/ppt/media/image19.jpeg" ContentType="image/jpeg"/>
  <Override PartName="/ppt/media/image20.jpeg" ContentType="image/jpeg"/>
  <Override PartName="/ppt/media/image37.jpeg" ContentType="image/jpeg"/>
  <Override PartName="/ppt/media/image12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3.jpeg" ContentType="image/jpeg"/>
  <Override PartName="/ppt/media/image18.jpeg" ContentType="image/jpeg"/>
  <Override PartName="/ppt/media/image6.jpeg" ContentType="image/jpeg"/>
  <Override PartName="/ppt/media/image22.jpeg" ContentType="image/jpeg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FBD06B7-60AE-42A6-906B-91225E6C8E4D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-35640" y="-84240"/>
            <a:ext cx="10240920" cy="7680240"/>
          </a:xfrm>
          <a:prstGeom prst="rect">
            <a:avLst/>
          </a:prstGeom>
          <a:ln>
            <a:noFill/>
          </a:ln>
        </p:spPr>
      </p:pic>
      <p:sp>
        <p:nvSpPr>
          <p:cNvPr id="40" name="TextShape 1"/>
          <p:cNvSpPr txBox="1"/>
          <p:nvPr/>
        </p:nvSpPr>
        <p:spPr>
          <a:xfrm>
            <a:off x="504000" y="-22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7000" spc="-1">
                <a:solidFill>
                  <a:srgbClr val="ffffff"/>
                </a:solidFill>
                <a:latin typeface="Arial"/>
              </a:rPr>
              <a:t>My career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5212080" y="-271800"/>
            <a:ext cx="5486400" cy="411228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 rot="16200000">
            <a:off x="6899760" y="4266360"/>
            <a:ext cx="3886200" cy="291708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3"/>
          <a:stretch/>
        </p:blipFill>
        <p:spPr>
          <a:xfrm>
            <a:off x="-64080" y="3749040"/>
            <a:ext cx="5184720" cy="38862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4"/>
          <a:stretch/>
        </p:blipFill>
        <p:spPr>
          <a:xfrm>
            <a:off x="7920" y="-257400"/>
            <a:ext cx="5505840" cy="412704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5"/>
          <a:stretch/>
        </p:blipFill>
        <p:spPr>
          <a:xfrm rot="5400000">
            <a:off x="4228560" y="4266360"/>
            <a:ext cx="3886200" cy="2917080"/>
          </a:xfrm>
          <a:prstGeom prst="rect">
            <a:avLst/>
          </a:prstGeom>
          <a:ln>
            <a:noFill/>
          </a:ln>
        </p:spPr>
      </p:pic>
      <p:sp>
        <p:nvSpPr>
          <p:cNvPr id="86" name="TextShape 1"/>
          <p:cNvSpPr txBox="1"/>
          <p:nvPr/>
        </p:nvSpPr>
        <p:spPr>
          <a:xfrm>
            <a:off x="3957480" y="3374280"/>
            <a:ext cx="2900520" cy="740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Hobbies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49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High school</a:t>
            </a:r>
            <a:endParaRPr/>
          </a:p>
        </p:txBody>
      </p:sp>
      <p:sp>
        <p:nvSpPr>
          <p:cNvPr id="42" name="TextShape 2"/>
          <p:cNvSpPr txBox="1"/>
          <p:nvPr/>
        </p:nvSpPr>
        <p:spPr>
          <a:xfrm>
            <a:off x="91440" y="2318040"/>
            <a:ext cx="5635080" cy="2921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Did not take physics, calculus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Started ahead in math and science, ended behind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Wanted to be a musician</a:t>
            </a:r>
            <a:endParaRPr/>
          </a:p>
        </p:txBody>
      </p:sp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5726520" y="1022040"/>
            <a:ext cx="4299480" cy="62748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504000" y="-2268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Undergrad</a:t>
            </a:r>
            <a:endParaRPr/>
          </a:p>
        </p:txBody>
      </p:sp>
      <p:sp>
        <p:nvSpPr>
          <p:cNvPr id="45" name="TextShape 2"/>
          <p:cNvSpPr txBox="1"/>
          <p:nvPr/>
        </p:nvSpPr>
        <p:spPr>
          <a:xfrm>
            <a:off x="0" y="736200"/>
            <a:ext cx="10080000" cy="337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Colorado State University, BS 2003</a:t>
            </a:r>
            <a:r>
              <a:rPr lang="en-US" sz="3200" spc="-1">
                <a:latin typeface="Arial"/>
              </a:rPr>
              <a:t>
</a:t>
            </a:r>
            <a:r>
              <a:rPr lang="en-US" sz="2000" spc="-1">
                <a:latin typeface="Arial"/>
              </a:rPr>
              <a:t>Physics &amp; Biochemistry with minors in chemistry, math, and German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First summer:  Taught archery at a summer camp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Research experience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In biochemistry: UNC Chapel Hill, CSU, Leiden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In physics: CSU, CERN</a:t>
            </a:r>
            <a:endParaRPr/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2651760" y="4079160"/>
            <a:ext cx="4684680" cy="351324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10440" y="5031360"/>
            <a:ext cx="3413880" cy="256032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3"/>
          <a:stretch/>
        </p:blipFill>
        <p:spPr>
          <a:xfrm>
            <a:off x="7132320" y="3366360"/>
            <a:ext cx="2941200" cy="431460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504000" y="-202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Grad school</a:t>
            </a:r>
            <a:endParaRPr/>
          </a:p>
        </p:txBody>
      </p:sp>
      <p:sp>
        <p:nvSpPr>
          <p:cNvPr id="50" name="TextShape 2"/>
          <p:cNvSpPr txBox="1"/>
          <p:nvPr/>
        </p:nvSpPr>
        <p:spPr>
          <a:xfrm>
            <a:off x="0" y="869040"/>
            <a:ext cx="10080000" cy="1431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Yale, PhD 2009</a:t>
            </a:r>
            <a:r>
              <a:rPr lang="en-US" sz="3200" spc="-1">
                <a:latin typeface="Arial"/>
              </a:rPr>
              <a:t>
</a:t>
            </a:r>
            <a:r>
              <a:rPr lang="en-US" sz="3200" spc="-1">
                <a:latin typeface="Arial"/>
              </a:rPr>
              <a:t>Relativistic Heavy Ion Physics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TA'd nearly every semester.  Paid off my student loans.</a:t>
            </a:r>
            <a:endParaRPr/>
          </a:p>
        </p:txBody>
      </p:sp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-224640" y="2954160"/>
            <a:ext cx="4979520" cy="3734640"/>
          </a:xfrm>
          <a:prstGeom prst="rect">
            <a:avLst/>
          </a:prstGeom>
          <a:ln>
            <a:noFill/>
          </a:ln>
        </p:spPr>
      </p:pic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>
            <a:off x="7478640" y="2924280"/>
            <a:ext cx="2610000" cy="369180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3"/>
          <a:stretch/>
        </p:blipFill>
        <p:spPr>
          <a:xfrm>
            <a:off x="4728240" y="2936880"/>
            <a:ext cx="2813760" cy="37519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504000" y="121320"/>
            <a:ext cx="9071640" cy="70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Post doc</a:t>
            </a:r>
            <a:endParaRPr/>
          </a:p>
        </p:txBody>
      </p:sp>
      <p:sp>
        <p:nvSpPr>
          <p:cNvPr id="55" name="TextShape 2"/>
          <p:cNvSpPr txBox="1"/>
          <p:nvPr/>
        </p:nvSpPr>
        <p:spPr>
          <a:xfrm>
            <a:off x="504000" y="941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University of Tennessee, Knoxville</a:t>
            </a:r>
            <a:endParaRPr/>
          </a:p>
        </p:txBody>
      </p:sp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5646240" y="4826880"/>
            <a:ext cx="3657600" cy="274320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3657600" y="2080800"/>
            <a:ext cx="3657600" cy="274320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3"/>
          <a:stretch/>
        </p:blipFill>
        <p:spPr>
          <a:xfrm>
            <a:off x="792000" y="4824000"/>
            <a:ext cx="4873680" cy="274320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4"/>
          <a:stretch/>
        </p:blipFill>
        <p:spPr>
          <a:xfrm>
            <a:off x="7289640" y="1188720"/>
            <a:ext cx="2477880" cy="365760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5"/>
          <a:stretch/>
        </p:blipFill>
        <p:spPr>
          <a:xfrm>
            <a:off x="0" y="2080800"/>
            <a:ext cx="3657600" cy="27432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91440" y="0"/>
            <a:ext cx="6495120" cy="2194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Tenure Track Professor</a:t>
            </a:r>
            <a:endParaRPr/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 rot="5400000">
            <a:off x="6000120" y="561600"/>
            <a:ext cx="4689000" cy="3516480"/>
          </a:xfrm>
          <a:prstGeom prst="rect">
            <a:avLst/>
          </a:prstGeom>
          <a:ln>
            <a:noFill/>
          </a:ln>
        </p:spPr>
      </p:pic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-182880" y="2194560"/>
            <a:ext cx="7589520" cy="5695920"/>
          </a:xfrm>
          <a:prstGeom prst="rect">
            <a:avLst/>
          </a:prstGeom>
          <a:ln>
            <a:noFill/>
          </a:ln>
        </p:spPr>
      </p:pic>
      <p:pic>
        <p:nvPicPr>
          <p:cNvPr id="64" name="" descr=""/>
          <p:cNvPicPr/>
          <p:nvPr/>
        </p:nvPicPr>
        <p:blipFill>
          <a:blip r:embed="rId3"/>
          <a:stretch/>
        </p:blipFill>
        <p:spPr>
          <a:xfrm>
            <a:off x="6239880" y="4663440"/>
            <a:ext cx="3909960" cy="293256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2039040" y="3673800"/>
            <a:ext cx="5184720" cy="388620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-27000" y="0"/>
            <a:ext cx="2917080" cy="3886200"/>
          </a:xfrm>
          <a:prstGeom prst="rect">
            <a:avLst/>
          </a:prstGeom>
          <a:ln>
            <a:noFill/>
          </a:ln>
        </p:spPr>
      </p:pic>
      <p:pic>
        <p:nvPicPr>
          <p:cNvPr id="67" name="" descr=""/>
          <p:cNvPicPr/>
          <p:nvPr/>
        </p:nvPicPr>
        <p:blipFill>
          <a:blip r:embed="rId3"/>
          <a:stretch/>
        </p:blipFill>
        <p:spPr>
          <a:xfrm>
            <a:off x="7162920" y="3657600"/>
            <a:ext cx="2917080" cy="388620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4"/>
          <a:stretch/>
        </p:blipFill>
        <p:spPr>
          <a:xfrm rot="5400000">
            <a:off x="-576000" y="4158360"/>
            <a:ext cx="3886200" cy="2917080"/>
          </a:xfrm>
          <a:prstGeom prst="rect">
            <a:avLst/>
          </a:prstGeom>
          <a:ln>
            <a:noFill/>
          </a:ln>
        </p:spPr>
      </p:pic>
      <p:pic>
        <p:nvPicPr>
          <p:cNvPr id="69" name="" descr=""/>
          <p:cNvPicPr/>
          <p:nvPr/>
        </p:nvPicPr>
        <p:blipFill>
          <a:blip r:embed="rId5"/>
          <a:stretch/>
        </p:blipFill>
        <p:spPr>
          <a:xfrm>
            <a:off x="5029200" y="-137160"/>
            <a:ext cx="5184720" cy="3886200"/>
          </a:xfrm>
          <a:prstGeom prst="rect">
            <a:avLst/>
          </a:prstGeom>
          <a:ln>
            <a:noFill/>
          </a:ln>
        </p:spPr>
      </p:pic>
      <p:pic>
        <p:nvPicPr>
          <p:cNvPr id="70" name="" descr=""/>
          <p:cNvPicPr/>
          <p:nvPr/>
        </p:nvPicPr>
        <p:blipFill>
          <a:blip r:embed="rId6"/>
          <a:stretch/>
        </p:blipFill>
        <p:spPr>
          <a:xfrm>
            <a:off x="2643120" y="-65160"/>
            <a:ext cx="2917080" cy="3886200"/>
          </a:xfrm>
          <a:prstGeom prst="rect">
            <a:avLst/>
          </a:prstGeom>
          <a:ln>
            <a:noFill/>
          </a:ln>
        </p:spPr>
      </p:pic>
      <p:sp>
        <p:nvSpPr>
          <p:cNvPr id="71" name="TextShape 1"/>
          <p:cNvSpPr txBox="1"/>
          <p:nvPr/>
        </p:nvSpPr>
        <p:spPr>
          <a:xfrm>
            <a:off x="3200400" y="3215520"/>
            <a:ext cx="3386160" cy="92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>
                <a:latin typeface="Arial"/>
              </a:rPr>
              <a:t>My students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-182880" y="-159840"/>
            <a:ext cx="5398200" cy="404604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 rot="5400000">
            <a:off x="3184560" y="344160"/>
            <a:ext cx="4046040" cy="303732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-21960" y="3677040"/>
            <a:ext cx="6912720" cy="388620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4"/>
          <a:stretch/>
        </p:blipFill>
        <p:spPr>
          <a:xfrm>
            <a:off x="-9360" y="3688560"/>
            <a:ext cx="6922080" cy="388620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5"/>
          <a:stretch/>
        </p:blipFill>
        <p:spPr>
          <a:xfrm>
            <a:off x="6655680" y="-347400"/>
            <a:ext cx="3585600" cy="478080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6"/>
          <a:stretch/>
        </p:blipFill>
        <p:spPr>
          <a:xfrm rot="5400000">
            <a:off x="4019040" y="4160880"/>
            <a:ext cx="3871440" cy="290376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7"/>
          <a:stretch/>
        </p:blipFill>
        <p:spPr>
          <a:xfrm>
            <a:off x="7179120" y="3647160"/>
            <a:ext cx="2926080" cy="390132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2018-01-12T16:06:28Z</dcterms:created>
  <dc:creator>Christine Nattrass</dc:creator>
  <dc:language>en-US</dc:language>
  <cp:lastModifiedBy>Christine Nattrass</cp:lastModifiedBy>
  <dcterms:modified xsi:type="dcterms:W3CDTF">2018-01-13T05:41:29Z</dcterms:modified>
  <cp:revision>23</cp:revision>
</cp:coreProperties>
</file>