
<file path=[Content_Types].xml><?xml version="1.0" encoding="utf-8"?>
<Types xmlns="http://schemas.openxmlformats.org/package/2006/content-types">
  <Override PartName="/_rels/.rels" ContentType="application/vnd.openxmlformats-package.relationships+xml"/>
  <Override PartName="/ppt/notesSlides/_rels/notesSlide18.xml.rels" ContentType="application/vnd.openxmlformats-package.relationships+xml"/>
  <Override PartName="/ppt/notesSlides/_rels/notesSlide3.xml.rels" ContentType="application/vnd.openxmlformats-package.relationships+xml"/>
  <Override PartName="/ppt/notesSlides/notesSlide18.xml" ContentType="application/vnd.openxmlformats-officedocument.presentationml.notesSlide+xml"/>
  <Override PartName="/ppt/notesSlides/notesSlide3.xml" ContentType="application/vnd.openxmlformats-officedocument.presentationml.notesSlide+xml"/>
  <Override PartName="/ppt/slides/_rels/slide21.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22.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slide22.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49.xml" ContentType="application/vnd.openxmlformats-officedocument.presentationml.slideLayout+xml"/>
  <Override PartName="/ppt/slideLayouts/slideLayout139.xml" ContentType="application/vnd.openxmlformats-officedocument.presentationml.slideLayout+xml"/>
  <Override PartName="/ppt/slideLayouts/slideLayout129.xml" ContentType="application/vnd.openxmlformats-officedocument.presentationml.slideLayout+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15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154.xml" ContentType="application/vnd.openxmlformats-officedocument.presentationml.slideLayout+xml"/>
  <Override PartName="/ppt/slideLayouts/slideLayout45.xml" ContentType="application/vnd.openxmlformats-officedocument.presentationml.slideLayout+xml"/>
  <Override PartName="/ppt/slideLayouts/slideLayout4.xml" ContentType="application/vnd.openxmlformats-officedocument.presentationml.slideLayout+xml"/>
  <Override PartName="/ppt/slideLayouts/slideLayout153.xml" ContentType="application/vnd.openxmlformats-officedocument.presentationml.slideLayout+xml"/>
  <Override PartName="/ppt/slideLayouts/slideLayout44.xml" ContentType="application/vnd.openxmlformats-officedocument.presentationml.slideLayout+xml"/>
  <Override PartName="/ppt/slideLayouts/slideLayout152.xml" ContentType="application/vnd.openxmlformats-officedocument.presentationml.slideLayout+xml"/>
  <Override PartName="/ppt/slideLayouts/slideLayout43.xml" ContentType="application/vnd.openxmlformats-officedocument.presentationml.slideLayout+xml"/>
  <Override PartName="/ppt/slideLayouts/slideLayout151.xml" ContentType="application/vnd.openxmlformats-officedocument.presentationml.slideLayout+xml"/>
  <Override PartName="/ppt/slideLayouts/slideLayout42.xml" ContentType="application/vnd.openxmlformats-officedocument.presentationml.slideLayout+xml"/>
  <Override PartName="/ppt/slideLayouts/slideLayout150.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148.xml" ContentType="application/vnd.openxmlformats-officedocument.presentationml.slideLayout+xml"/>
  <Override PartName="/ppt/slideLayouts/slideLayout39.xml" ContentType="application/vnd.openxmlformats-officedocument.presentationml.slideLayout+xml"/>
  <Override PartName="/ppt/slideLayouts/slideLayout147.xml" ContentType="application/vnd.openxmlformats-officedocument.presentationml.slideLayout+xml"/>
  <Override PartName="/ppt/slideLayouts/slideLayout38.xml" ContentType="application/vnd.openxmlformats-officedocument.presentationml.slideLayout+xml"/>
  <Override PartName="/ppt/slideLayouts/slideLayout146.xml" ContentType="application/vnd.openxmlformats-officedocument.presentationml.slideLayout+xml"/>
  <Override PartName="/ppt/slideLayouts/slideLayout37.xml" ContentType="application/vnd.openxmlformats-officedocument.presentationml.slideLayout+xml"/>
  <Override PartName="/ppt/slideLayouts/slideLayout145.xml" ContentType="application/vnd.openxmlformats-officedocument.presentationml.slideLayout+xml"/>
  <Override PartName="/ppt/slideLayouts/slideLayout36.xml" ContentType="application/vnd.openxmlformats-officedocument.presentationml.slideLayout+xml"/>
  <Override PartName="/ppt/slideLayouts/slideLayout144.xml" ContentType="application/vnd.openxmlformats-officedocument.presentationml.slideLayout+xml"/>
  <Override PartName="/ppt/slideLayouts/slideLayout35.xml" ContentType="application/vnd.openxmlformats-officedocument.presentationml.slideLayout+xml"/>
  <Override PartName="/ppt/slideLayouts/slideLayout143.xml" ContentType="application/vnd.openxmlformats-officedocument.presentationml.slideLayout+xml"/>
  <Override PartName="/ppt/slideLayouts/slideLayout34.xml" ContentType="application/vnd.openxmlformats-officedocument.presentationml.slideLayout+xml"/>
  <Override PartName="/ppt/slideLayouts/slideLayout142.xml" ContentType="application/vnd.openxmlformats-officedocument.presentationml.slideLayout+xml"/>
  <Override PartName="/ppt/slideLayouts/slideLayout33.xml" ContentType="application/vnd.openxmlformats-officedocument.presentationml.slideLayout+xml"/>
  <Override PartName="/ppt/slideLayouts/slideLayout141.xml" ContentType="application/vnd.openxmlformats-officedocument.presentationml.slideLayout+xml"/>
  <Override PartName="/ppt/slideLayouts/slideLayout32.xml" ContentType="application/vnd.openxmlformats-officedocument.presentationml.slideLayout+xml"/>
  <Override PartName="/ppt/slideLayouts/slideLayout140.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138.xml" ContentType="application/vnd.openxmlformats-officedocument.presentationml.slideLayout+xml"/>
  <Override PartName="/ppt/slideLayouts/slideLayout29.xml" ContentType="application/vnd.openxmlformats-officedocument.presentationml.slideLayout+xml"/>
  <Override PartName="/ppt/slideLayouts/slideLayout137.xml" ContentType="application/vnd.openxmlformats-officedocument.presentationml.slideLayout+xml"/>
  <Override PartName="/ppt/slideLayouts/slideLayout28.xml" ContentType="application/vnd.openxmlformats-officedocument.presentationml.slideLayout+xml"/>
  <Override PartName="/ppt/slideLayouts/slideLayout136.xml" ContentType="application/vnd.openxmlformats-officedocument.presentationml.slideLayout+xml"/>
  <Override PartName="/ppt/slideLayouts/slideLayout27.xml" ContentType="application/vnd.openxmlformats-officedocument.presentationml.slideLayout+xml"/>
  <Override PartName="/ppt/slideLayouts/slideLayout135.xml" ContentType="application/vnd.openxmlformats-officedocument.presentationml.slideLayout+xml"/>
  <Override PartName="/ppt/slideLayouts/slideLayout26.xml" ContentType="application/vnd.openxmlformats-officedocument.presentationml.slideLayout+xml"/>
  <Override PartName="/ppt/slideLayouts/slideLayout134.xml" ContentType="application/vnd.openxmlformats-officedocument.presentationml.slideLayout+xml"/>
  <Override PartName="/ppt/slideLayouts/slideLayout25.xml" ContentType="application/vnd.openxmlformats-officedocument.presentationml.slideLayout+xml"/>
  <Override PartName="/ppt/slideLayouts/slideLayout133.xml" ContentType="application/vnd.openxmlformats-officedocument.presentationml.slideLayout+xml"/>
  <Override PartName="/ppt/slideLayouts/slideLayout24.xml" ContentType="application/vnd.openxmlformats-officedocument.presentationml.slideLayout+xml"/>
  <Override PartName="/ppt/slideLayouts/slideLayout132.xml" ContentType="application/vnd.openxmlformats-officedocument.presentationml.slideLayout+xml"/>
  <Override PartName="/ppt/slideLayouts/slideLayout23.xml" ContentType="application/vnd.openxmlformats-officedocument.presentationml.slideLayout+xml"/>
  <Override PartName="/ppt/slideLayouts/slideLayout130.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128.xml" ContentType="application/vnd.openxmlformats-officedocument.presentationml.slideLayout+xml"/>
  <Override PartName="/ppt/slideLayouts/slideLayout19.xml" ContentType="application/vnd.openxmlformats-officedocument.presentationml.slideLayout+xml"/>
  <Override PartName="/ppt/slideLayouts/slideLayout94.xml" ContentType="application/vnd.openxmlformats-officedocument.presentationml.slideLayout+xml"/>
  <Override PartName="/ppt/slideLayouts/slideLayout110.xml" ContentType="application/vnd.openxmlformats-officedocument.presentationml.slideLayout+xml"/>
  <Override PartName="/ppt/slideLayouts/slideLayout9.xml" ContentType="application/vnd.openxmlformats-officedocument.presentationml.slideLayout+xml"/>
  <Override PartName="/ppt/slideLayouts/slideLayout127.xml" ContentType="application/vnd.openxmlformats-officedocument.presentationml.slideLayout+xml"/>
  <Override PartName="/ppt/slideLayouts/slideLayout18.xml" ContentType="application/vnd.openxmlformats-officedocument.presentationml.slideLayout+xml"/>
  <Override PartName="/ppt/slideLayouts/slideLayout93.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26.xml" ContentType="application/vnd.openxmlformats-officedocument.presentationml.slideLayout+xml"/>
  <Override PartName="/ppt/slideLayouts/slideLayout17.xml" ContentType="application/vnd.openxmlformats-officedocument.presentationml.slideLayout+xml"/>
  <Override PartName="/ppt/slideLayouts/slideLayout92.xml" ContentType="application/vnd.openxmlformats-officedocument.presentationml.slideLayout+xml"/>
  <Override PartName="/ppt/slideLayouts/slideLayout120.xml" ContentType="application/vnd.openxmlformats-officedocument.presentationml.slideLayout+xml"/>
  <Override PartName="/ppt/slideLayouts/slideLayout11.xml" ContentType="application/vnd.openxmlformats-officedocument.presentationml.slideLayout+xml"/>
  <Override PartName="/ppt/slideLayouts/slideLayout121.xml" ContentType="application/vnd.openxmlformats-officedocument.presentationml.slideLayout+xml"/>
  <Override PartName="/ppt/slideLayouts/slideLayout12.xml" ContentType="application/vnd.openxmlformats-officedocument.presentationml.slideLayout+xml"/>
  <Override PartName="/ppt/slideLayouts/slideLayout122.xml" ContentType="application/vnd.openxmlformats-officedocument.presentationml.slideLayout+xml"/>
  <Override PartName="/ppt/slideLayouts/slideLayout13.xml" ContentType="application/vnd.openxmlformats-officedocument.presentationml.slideLayout+xml"/>
  <Override PartName="/ppt/slideLayouts/slideLayout123.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56.xml" ContentType="application/vnd.openxmlformats-officedocument.presentationml.slideLayout+xml"/>
  <Override PartName="/ppt/slideLayouts/slideLayout47.xml" ContentType="application/vnd.openxmlformats-officedocument.presentationml.slideLayout+xml"/>
  <Override PartName="/ppt/slideLayouts/slideLayout124.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125.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131.xml" ContentType="application/vnd.openxmlformats-officedocument.presentationml.slideLayout+xml"/>
  <Override PartName="/ppt/slideLayouts/slideLayout22.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1.xml" ContentType="application/vnd.openxmlformats-officedocument.presentationml.slideLayout+xml"/>
  <Override PartName="/ppt/slideLayouts/slideLayout57.xml" ContentType="application/vnd.openxmlformats-officedocument.presentationml.slideLayout+xml"/>
  <Override PartName="/ppt/slideLayouts/slideLayout2.xml" ContentType="application/vnd.openxmlformats-officedocument.presentationml.slideLayout+xml"/>
  <Override PartName="/ppt/slideLayouts/slideLayout58.xml" ContentType="application/vnd.openxmlformats-officedocument.presentationml.slideLayout+xml"/>
  <Override PartName="/ppt/slideLayouts/slideLayout3.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80.xml" ContentType="application/vnd.openxmlformats-officedocument.presentationml.slideLayout+xml"/>
  <Override PartName="/ppt/slideLayouts/_rels/slideLayout155.xml.rels" ContentType="application/vnd.openxmlformats-package.relationships+xml"/>
  <Override PartName="/ppt/slideLayouts/_rels/slideLayout154.xml.rels" ContentType="application/vnd.openxmlformats-package.relationships+xml"/>
  <Override PartName="/ppt/slideLayouts/_rels/slideLayout153.xml.rels" ContentType="application/vnd.openxmlformats-package.relationships+xml"/>
  <Override PartName="/ppt/slideLayouts/_rels/slideLayout144.xml.rels" ContentType="application/vnd.openxmlformats-package.relationships+xml"/>
  <Override PartName="/ppt/slideLayouts/_rels/slideLayout143.xml.rels" ContentType="application/vnd.openxmlformats-package.relationships+xml"/>
  <Override PartName="/ppt/slideLayouts/_rels/slideLayout142.xml.rels" ContentType="application/vnd.openxmlformats-package.relationships+xml"/>
  <Override PartName="/ppt/slideLayouts/_rels/slideLayout141.xml.rels" ContentType="application/vnd.openxmlformats-package.relationships+xml"/>
  <Override PartName="/ppt/slideLayouts/_rels/slideLayout139.xml.rels" ContentType="application/vnd.openxmlformats-package.relationships+xml"/>
  <Override PartName="/ppt/slideLayouts/_rels/slideLayout138.xml.rels" ContentType="application/vnd.openxmlformats-package.relationships+xml"/>
  <Override PartName="/ppt/slideLayouts/_rels/slideLayout134.xml.rels" ContentType="application/vnd.openxmlformats-package.relationships+xml"/>
  <Override PartName="/ppt/slideLayouts/_rels/slideLayout133.xml.rels" ContentType="application/vnd.openxmlformats-package.relationships+xml"/>
  <Override PartName="/ppt/slideLayouts/_rels/slideLayout132.xml.rels" ContentType="application/vnd.openxmlformats-package.relationships+xml"/>
  <Override PartName="/ppt/slideLayouts/_rels/slideLayout130.xml.rels" ContentType="application/vnd.openxmlformats-package.relationships+xml"/>
  <Override PartName="/ppt/slideLayouts/_rels/slideLayout126.xml.rels" ContentType="application/vnd.openxmlformats-package.relationships+xml"/>
  <Override PartName="/ppt/slideLayouts/_rels/slideLayout125.xml.rels" ContentType="application/vnd.openxmlformats-package.relationships+xml"/>
  <Override PartName="/ppt/slideLayouts/_rels/slideLayout119.xml.rels" ContentType="application/vnd.openxmlformats-package.relationships+xml"/>
  <Override PartName="/ppt/slideLayouts/_rels/slideLayout110.xml.rels" ContentType="application/vnd.openxmlformats-package.relationships+xml"/>
  <Override PartName="/ppt/slideLayouts/_rels/slideLayout107.xml.rels" ContentType="application/vnd.openxmlformats-package.relationships+xml"/>
  <Override PartName="/ppt/slideLayouts/_rels/slideLayout106.xml.rels" ContentType="application/vnd.openxmlformats-package.relationships+xml"/>
  <Override PartName="/ppt/slideLayouts/_rels/slideLayout46.xml.rels" ContentType="application/vnd.openxmlformats-package.relationships+xml"/>
  <Override PartName="/ppt/slideLayouts/_rels/slideLayout128.xml.rels" ContentType="application/vnd.openxmlformats-package.relationships+xml"/>
  <Override PartName="/ppt/slideLayouts/_rels/slideLayout97.xml.rels" ContentType="application/vnd.openxmlformats-package.relationships+xml"/>
  <Override PartName="/ppt/slideLayouts/_rels/slideLayout40.xml.rels" ContentType="application/vnd.openxmlformats-package.relationships+xml"/>
  <Override PartName="/ppt/slideLayouts/_rels/slideLayout12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40.xml.rels" ContentType="application/vnd.openxmlformats-package.relationships+xml"/>
  <Override PartName="/ppt/slideLayouts/_rels/slideLayout95.xml.rels" ContentType="application/vnd.openxmlformats-package.relationships+xml"/>
  <Override PartName="/ppt/slideLayouts/_rels/slideLayout36.xml.rels" ContentType="application/vnd.openxmlformats-package.relationships+xml"/>
  <Override PartName="/ppt/slideLayouts/_rels/slideLayout94.xml.rels" ContentType="application/vnd.openxmlformats-package.relationships+xml"/>
  <Override PartName="/ppt/slideLayouts/_rels/slideLayout35.xml.rels" ContentType="application/vnd.openxmlformats-package.relationships+xml"/>
  <Override PartName="/ppt/slideLayouts/_rels/slideLayout124.xml.rels" ContentType="application/vnd.openxmlformats-package.relationships+xml"/>
  <Override PartName="/ppt/slideLayouts/_rels/slideLayout93.xml.rels" ContentType="application/vnd.openxmlformats-package.relationships+xml"/>
  <Override PartName="/ppt/slideLayouts/_rels/slideLayout45.xml.rels" ContentType="application/vnd.openxmlformats-package.relationships+xml"/>
  <Override PartName="/ppt/slideLayouts/_rels/slideLayout108.xml.rels" ContentType="application/vnd.openxmlformats-package.relationships+xml"/>
  <Override PartName="/ppt/slideLayouts/_rels/slideLayout77.xml.rels" ContentType="application/vnd.openxmlformats-package.relationships+xml"/>
  <Override PartName="/ppt/slideLayouts/_rels/slideLayout34.xml.rels" ContentType="application/vnd.openxmlformats-package.relationships+xml"/>
  <Override PartName="/ppt/slideLayouts/_rels/slideLayout123.xml.rels" ContentType="application/vnd.openxmlformats-package.relationships+xml"/>
  <Override PartName="/ppt/slideLayouts/_rels/slideLayout92.xml.rels" ContentType="application/vnd.openxmlformats-package.relationships+xml"/>
  <Override PartName="/ppt/slideLayouts/_rels/slideLayout135.xml.rels" ContentType="application/vnd.openxmlformats-package.relationships+xml"/>
  <Override PartName="/ppt/slideLayouts/_rels/slideLayout10.xml.rels" ContentType="application/vnd.openxmlformats-package.relationships+xml"/>
  <Override PartName="/ppt/slideLayouts/_rels/slideLayout58.xml.rels" ContentType="application/vnd.openxmlformats-package.relationships+xml"/>
  <Override PartName="/ppt/slideLayouts/_rels/slideLayout39.xml.rels" ContentType="application/vnd.openxmlformats-package.relationships+xml"/>
  <Override PartName="/ppt/slideLayouts/_rels/slideLayout145.xml.rels" ContentType="application/vnd.openxmlformats-package.relationships+xml"/>
  <Override PartName="/ppt/slideLayouts/_rels/slideLayout20.xml.rels" ContentType="application/vnd.openxmlformats-package.relationships+xml"/>
  <Override PartName="/ppt/slideLayouts/_rels/slideLayout82.xml.rels" ContentType="application/vnd.openxmlformats-package.relationships+xml"/>
  <Override PartName="/ppt/slideLayouts/_rels/slideLayout81.xml.rels" ContentType="application/vnd.openxmlformats-package.relationships+xml"/>
  <Override PartName="/ppt/slideLayouts/_rels/slideLayout156.xml.rels" ContentType="application/vnd.openxmlformats-package.relationships+xml"/>
  <Override PartName="/ppt/slideLayouts/_rels/slideLayout17.xml.rels" ContentType="application/vnd.openxmlformats-package.relationships+xml"/>
  <Override PartName="/ppt/slideLayouts/_rels/slideLayout44.xml.rels" ContentType="application/vnd.openxmlformats-package.relationships+xml"/>
  <Override PartName="/ppt/slideLayouts/_rels/slideLayout122.xml.rels" ContentType="application/vnd.openxmlformats-package.relationships+xml"/>
  <Override PartName="/ppt/slideLayouts/_rels/slideLayout91.xml.rels" ContentType="application/vnd.openxmlformats-package.relationships+xml"/>
  <Override PartName="/ppt/slideLayouts/_rels/slideLayout9.xml.rels" ContentType="application/vnd.openxmlformats-package.relationships+xml"/>
  <Override PartName="/ppt/slideLayouts/_rels/slideLayout54.xml.rels" ContentType="application/vnd.openxmlformats-package.relationships+xml"/>
  <Override PartName="/ppt/slideLayouts/_rels/slideLayout148.xml.rels" ContentType="application/vnd.openxmlformats-package.relationships+xml"/>
  <Override PartName="/ppt/slideLayouts/_rels/slideLayout23.xml.rels" ContentType="application/vnd.openxmlformats-package.relationships+xml"/>
  <Override PartName="/ppt/slideLayouts/_rels/slideLayout2.xml.rels" ContentType="application/vnd.openxmlformats-package.relationships+xml"/>
  <Override PartName="/ppt/slideLayouts/_rels/slideLayout66.xml.rels" ContentType="application/vnd.openxmlformats-package.relationships+xml"/>
  <Override PartName="/ppt/slideLayouts/_rels/slideLayout43.xml.rels" ContentType="application/vnd.openxmlformats-package.relationships+xml"/>
  <Override PartName="/ppt/slideLayouts/_rels/slideLayout2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65.xml.rels" ContentType="application/vnd.openxmlformats-package.relationships+xml"/>
  <Override PartName="/ppt/slideLayouts/_rels/slideLayout99.xml.rels" ContentType="application/vnd.openxmlformats-package.relationships+xml"/>
  <Override PartName="/ppt/slideLayouts/_rels/slideLayout4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129.xml.rels" ContentType="application/vnd.openxmlformats-package.relationships+xml"/>
  <Override PartName="/ppt/slideLayouts/_rels/slideLayout98.xml.rels" ContentType="application/vnd.openxmlformats-package.relationships+xml"/>
  <Override PartName="/ppt/slideLayouts/_rels/slideLayout41.xml.rels" ContentType="application/vnd.openxmlformats-package.relationships+xml"/>
  <Override PartName="/ppt/slideLayouts/_rels/slideLayout26.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25.xml.rels" ContentType="application/vnd.openxmlformats-package.relationships+xml"/>
  <Override PartName="/ppt/slideLayouts/_rels/slideLayout4.xml.rels" ContentType="application/vnd.openxmlformats-package.relationships+xml"/>
  <Override PartName="/ppt/slideLayouts/_rels/slideLayout113.xml.rels" ContentType="application/vnd.openxmlformats-package.relationships+xml"/>
  <Override PartName="/ppt/slideLayouts/_rels/slideLayout68.xml.rels" ContentType="application/vnd.openxmlformats-package.relationships+xml"/>
  <Override PartName="/ppt/slideLayouts/_rels/slideLayout149.xml.rels" ContentType="application/vnd.openxmlformats-package.relationships+xml"/>
  <Override PartName="/ppt/slideLayouts/_rels/slideLayout24.xml.rels" ContentType="application/vnd.openxmlformats-package.relationships+xml"/>
  <Override PartName="/ppt/slideLayouts/_rels/slideLayout3.xml.rels" ContentType="application/vnd.openxmlformats-package.relationships+xml"/>
  <Override PartName="/ppt/slideLayouts/_rels/slideLayout112.xml.rels" ContentType="application/vnd.openxmlformats-package.relationships+xml"/>
  <Override PartName="/ppt/slideLayouts/_rels/slideLayout67.xml.rels" ContentType="application/vnd.openxmlformats-package.relationships+xml"/>
  <Override PartName="/ppt/slideLayouts/_rels/slideLayout150.xml.rels" ContentType="application/vnd.openxmlformats-package.relationships+xml"/>
  <Override PartName="/ppt/slideLayouts/_rels/slideLayout136.xml.rels" ContentType="application/vnd.openxmlformats-package.relationships+xml"/>
  <Override PartName="/ppt/slideLayouts/_rels/slideLayout11.xml.rels" ContentType="application/vnd.openxmlformats-package.relationships+xml"/>
  <Override PartName="/ppt/slideLayouts/_rels/slideLayout18.xml.rels" ContentType="application/vnd.openxmlformats-package.relationships+xml"/>
  <Override PartName="/ppt/slideLayouts/_rels/slideLayout151.xml.rels" ContentType="application/vnd.openxmlformats-package.relationships+xml"/>
  <Override PartName="/ppt/slideLayouts/_rels/slideLayout137.xml.rels" ContentType="application/vnd.openxmlformats-package.relationships+xml"/>
  <Override PartName="/ppt/slideLayouts/_rels/slideLayout12.xml.rels" ContentType="application/vnd.openxmlformats-package.relationships+xml"/>
  <Override PartName="/ppt/slideLayouts/_rels/slideLayout33.xml.rels" ContentType="application/vnd.openxmlformats-package.relationships+xml"/>
  <Override PartName="/ppt/slideLayouts/_rels/slideLayout19.xml.rels" ContentType="application/vnd.openxmlformats-package.relationships+xml"/>
  <Override PartName="/ppt/slideLayouts/_rels/slideLayout121.xml.rels" ContentType="application/vnd.openxmlformats-package.relationships+xml"/>
  <Override PartName="/ppt/slideLayouts/_rels/slideLayout90.xml.rels" ContentType="application/vnd.openxmlformats-package.relationships+xml"/>
  <Override PartName="/ppt/slideLayouts/_rels/slideLayout6.xml.rels" ContentType="application/vnd.openxmlformats-package.relationships+xml"/>
  <Override PartName="/ppt/slideLayouts/_rels/slideLayout27.xml.rels" ContentType="application/vnd.openxmlformats-package.relationships+xml"/>
  <Override PartName="/ppt/slideLayouts/_rels/slideLayout15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47.xml.rels" ContentType="application/vnd.openxmlformats-package.relationships+xml"/>
  <Override PartName="/ppt/slideLayouts/_rels/slideLayout1.xml.rels" ContentType="application/vnd.openxmlformats-package.relationships+xml"/>
  <Override PartName="/ppt/slideLayouts/_rels/slideLayout22.xml.rels" ContentType="application/vnd.openxmlformats-package.relationships+xml"/>
  <Override PartName="/ppt/slideLayouts/_rels/slideLayout111.xml.rels" ContentType="application/vnd.openxmlformats-package.relationships+xml"/>
  <Override PartName="/ppt/slideLayouts/_rels/slideLayout80.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64.xml.rels" ContentType="application/vnd.openxmlformats-package.relationships+xml"/>
  <Override PartName="/ppt/slideLayouts/_rels/slideLayout146.xml.rels" ContentType="application/vnd.openxmlformats-package.relationships+xml"/>
  <Override PartName="/ppt/slideLayouts/_rels/slideLayout21.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131.xml.rels" ContentType="application/vnd.openxmlformats-package.relationships+xml"/>
  <Override PartName="/ppt/slideLayouts/_rels/slideLayout49.xml.rels" ContentType="application/vnd.openxmlformats-package.relationships+xml"/>
  <Override PartName="/ppt/slideLayouts/_rels/slideLayout51.xml.rels" ContentType="application/vnd.openxmlformats-package.relationships+xml"/>
  <Override PartName="/ppt/slideLayouts/_rels/slideLayout114.xml.rels" ContentType="application/vnd.openxmlformats-package.relationships+xml"/>
  <Override PartName="/ppt/slideLayouts/_rels/slideLayout69.xml.rels" ContentType="application/vnd.openxmlformats-package.relationships+xml"/>
  <Override PartName="/ppt/slideLayouts/_rels/slideLayout83.xml.rels" ContentType="application/vnd.openxmlformats-package.relationships+xml"/>
  <Override PartName="/ppt/slideLayouts/_rels/slideLayout100.xml.rels" ContentType="application/vnd.openxmlformats-package.relationships+xml"/>
  <Override PartName="/ppt/slideLayouts/_rels/slideLayout55.xml.rels" ContentType="application/vnd.openxmlformats-package.relationships+xml"/>
  <Override PartName="/ppt/slideLayouts/_rels/slideLayout101.xml.rels" ContentType="application/vnd.openxmlformats-package.relationships+xml"/>
  <Override PartName="/ppt/slideLayouts/_rels/slideLayout56.xml.rels" ContentType="application/vnd.openxmlformats-package.relationships+xml"/>
  <Override PartName="/ppt/slideLayouts/_rels/slideLayout70.xml.rels" ContentType="application/vnd.openxmlformats-package.relationships+xml"/>
  <Override PartName="/ppt/slideLayouts/_rels/slideLayout59.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102.xml.rels" ContentType="application/vnd.openxmlformats-package.relationships+xml"/>
  <Override PartName="/ppt/slideLayouts/_rels/slideLayout57.xml.rels" ContentType="application/vnd.openxmlformats-package.relationships+xml"/>
  <Override PartName="/ppt/slideLayouts/_rels/slideLayout71.xml.rels" ContentType="application/vnd.openxmlformats-package.relationships+xml"/>
  <Override PartName="/ppt/slideLayouts/_rels/slideLayout103.xml.rels" ContentType="application/vnd.openxmlformats-package.relationships+xml"/>
  <Override PartName="/ppt/slideLayouts/_rels/slideLayout72.xml.rels" ContentType="application/vnd.openxmlformats-package.relationships+xml"/>
  <Override PartName="/ppt/slideLayouts/_rels/slideLayout104.xml.rels" ContentType="application/vnd.openxmlformats-package.relationships+xml"/>
  <Override PartName="/ppt/slideLayouts/_rels/slideLayout73.xml.rels" ContentType="application/vnd.openxmlformats-package.relationships+xml"/>
  <Override PartName="/ppt/slideLayouts/_rels/slideLayout105.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109.xml.rels" ContentType="application/vnd.openxmlformats-package.relationships+xml"/>
  <Override PartName="/ppt/slideLayouts/_rels/slideLayout78.xml.rels" ContentType="application/vnd.openxmlformats-package.relationships+xml"/>
  <Override PartName="/ppt/slideLayouts/_rels/slideLayout115.xml.rels" ContentType="application/vnd.openxmlformats-package.relationships+xml"/>
  <Override PartName="/ppt/slideLayouts/_rels/slideLayout84.xml.rels" ContentType="application/vnd.openxmlformats-package.relationships+xml"/>
  <Override PartName="/ppt/slideLayouts/_rels/slideLayout116.xml.rels" ContentType="application/vnd.openxmlformats-package.relationships+xml"/>
  <Override PartName="/ppt/slideLayouts/_rels/slideLayout85.xml.rels" ContentType="application/vnd.openxmlformats-package.relationships+xml"/>
  <Override PartName="/ppt/slideLayouts/_rels/slideLayout117.xml.rels" ContentType="application/vnd.openxmlformats-package.relationships+xml"/>
  <Override PartName="/ppt/slideLayouts/_rels/slideLayout86.xml.rels" ContentType="application/vnd.openxmlformats-package.relationships+xml"/>
  <Override PartName="/ppt/slideLayouts/_rels/slideLayout118.xml.rels" ContentType="application/vnd.openxmlformats-package.relationships+xml"/>
  <Override PartName="/ppt/slideLayouts/_rels/slideLayout30.xml.rels" ContentType="application/vnd.openxmlformats-package.relationships+xml"/>
  <Override PartName="/ppt/slideLayouts/_rels/slideLayout87.xml.rels" ContentType="application/vnd.openxmlformats-package.relationships+xml"/>
  <Override PartName="/ppt/slideLayouts/_rels/slideLayout31.xml.rels" ContentType="application/vnd.openxmlformats-package.relationships+xml"/>
  <Override PartName="/ppt/slideLayouts/_rels/slideLayout88.xml.rels" ContentType="application/vnd.openxmlformats-package.relationships+xml"/>
  <Override PartName="/ppt/slideLayouts/_rels/slideLayout32.xml.rels" ContentType="application/vnd.openxmlformats-package.relationships+xml"/>
  <Override PartName="/ppt/slideLayouts/_rels/slideLayout89.xml.rels" ContentType="application/vnd.openxmlformats-package.relationships+xml"/>
  <Override PartName="/ppt/slideLayouts/_rels/slideLayout127.xml.rels" ContentType="application/vnd.openxmlformats-package.relationships+xml"/>
  <Override PartName="/ppt/slideLayouts/_rels/slideLayout96.xml.rels" ContentType="application/vnd.openxmlformats-package.relationship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_rels/presentation.xml.rels" ContentType="application/vnd.openxmlformats-package.relationships+xml"/>
  <Override PartName="/ppt/media/image97.png" ContentType="image/png"/>
  <Override PartName="/ppt/media/image46.png" ContentType="image/png"/>
  <Override PartName="/ppt/media/image44.png" ContentType="image/png"/>
  <Override PartName="/ppt/media/image43.png" ContentType="image/png"/>
  <Override PartName="/ppt/media/image42.png" ContentType="image/png"/>
  <Override PartName="/ppt/media/image48.jpeg" ContentType="image/jpeg"/>
  <Override PartName="/ppt/media/image40.png" ContentType="image/png"/>
  <Override PartName="/ppt/media/image35.png" ContentType="image/png"/>
  <Override PartName="/ppt/media/image91.gif" ContentType="image/gif"/>
  <Override PartName="/ppt/media/image45.gif" ContentType="image/gif"/>
  <Override PartName="/ppt/media/image64.png" ContentType="image/png"/>
  <Override PartName="/ppt/media/image34.png" ContentType="image/png"/>
  <Override PartName="/ppt/media/image90.gif" ContentType="image/gif"/>
  <Override PartName="/ppt/media/image33.png" ContentType="image/png"/>
  <Override PartName="/ppt/media/image32.png" ContentType="image/png"/>
  <Override PartName="/ppt/media/image30.png" ContentType="image/png"/>
  <Override PartName="/ppt/media/image29.png" ContentType="image/png"/>
  <Override PartName="/ppt/media/image28.png" ContentType="image/png"/>
  <Override PartName="/ppt/media/image27.png" ContentType="image/png"/>
  <Override PartName="/ppt/media/image26.png" ContentType="image/png"/>
  <Override PartName="/ppt/media/image25.png" ContentType="image/png"/>
  <Override PartName="/ppt/media/image24.png" ContentType="image/png"/>
  <Override PartName="/ppt/media/image59.png" ContentType="image/png"/>
  <Override PartName="/ppt/media/image10.png" ContentType="image/png"/>
  <Override PartName="/ppt/media/image69.png" ContentType="image/png"/>
  <Override PartName="/ppt/media/image23.png" ContentType="image/png"/>
  <Override PartName="/ppt/media/image8.png" ContentType="image/png"/>
  <Override PartName="/ppt/media/image58.png" ContentType="image/png"/>
  <Override PartName="/ppt/media/image39.png" ContentType="image/png"/>
  <Override PartName="/ppt/media/image54.png" ContentType="image/png"/>
  <Override PartName="/ppt/media/image38.png" ContentType="image/png"/>
  <Override PartName="/ppt/media/image37.png" ContentType="image/png"/>
  <Override PartName="/ppt/media/image93.gif" ContentType="image/gif"/>
  <Override PartName="/ppt/media/image7.png" ContentType="image/png"/>
  <Override PartName="/ppt/media/image57.png" ContentType="image/png"/>
  <Override PartName="/ppt/media/image22.png" ContentType="image/png"/>
  <Override PartName="/ppt/media/image36.png" ContentType="image/png"/>
  <Override PartName="/ppt/media/image92.gif" ContentType="image/gif"/>
  <Override PartName="/ppt/media/image6.png" ContentType="image/png"/>
  <Override PartName="/ppt/media/image56.png" ContentType="image/png"/>
  <Override PartName="/ppt/media/image21.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9.png" ContentType="image/png"/>
  <Override PartName="/ppt/media/image94.png" ContentType="image/png"/>
  <Override PartName="/ppt/media/image5.png" ContentType="image/png"/>
  <Override PartName="/ppt/media/image55.png" ContentType="image/png"/>
  <Override PartName="/ppt/media/image20.png" ContentType="image/png"/>
  <Override PartName="/ppt/media/image79.png" ContentType="image/png"/>
  <Override PartName="/ppt/media/image47.png" ContentType="image/png"/>
  <Override PartName="/ppt/media/image49.png" ContentType="image/png"/>
  <Override PartName="/ppt/media/image50.png" ContentType="image/png"/>
  <Override PartName="/ppt/media/image51.gif" ContentType="image/gif"/>
  <Override PartName="/ppt/media/image70.png" ContentType="image/png"/>
  <Override PartName="/ppt/media/image52.gif" ContentType="image/gif"/>
  <Override PartName="/ppt/media/image71.png" ContentType="image/png"/>
  <Override PartName="/ppt/media/image53.gif" ContentType="image/gif"/>
  <Override PartName="/ppt/media/image72.png" ContentType="image/png"/>
  <Override PartName="/ppt/media/image60.png" ContentType="image/png"/>
  <Override PartName="/ppt/media/image61.png" ContentType="image/png"/>
  <Override PartName="/ppt/media/image62.png" ContentType="image/png"/>
  <Override PartName="/ppt/media/image63.png" ContentType="image/png"/>
  <Override PartName="/ppt/media/image31.png" ContentType="image/png"/>
  <Override PartName="/ppt/media/image65.emf" ContentType="image/x-emf"/>
  <Override PartName="/ppt/media/image4.png" ContentType="image/png"/>
  <Override PartName="/ppt/media/image89.gif" ContentType="image/gif"/>
  <Override PartName="/ppt/media/image66.png" ContentType="image/png"/>
  <Override PartName="/ppt/media/image67.png" ContentType="image/png"/>
  <Override PartName="/ppt/media/image68.png" ContentType="image/png"/>
  <Override PartName="/ppt/media/image73.png" ContentType="image/png"/>
  <Override PartName="/ppt/media/image74.png" ContentType="image/png"/>
  <Override PartName="/ppt/media/image41.png" ContentType="image/png"/>
  <Override PartName="/ppt/media/image75.emf" ContentType="image/x-emf"/>
  <Override PartName="/ppt/media/image76.png" ContentType="image/png"/>
  <Override PartName="/ppt/media/image77.png" ContentType="image/png"/>
  <Override PartName="/ppt/media/image78.png" ContentType="image/png"/>
  <Override PartName="/ppt/media/image80.png" ContentType="image/png"/>
  <Override PartName="/ppt/media/image81.png" ContentType="image/png"/>
  <Override PartName="/ppt/media/image82.png" ContentType="image/png"/>
  <Override PartName="/ppt/media/image83.png" ContentType="image/png"/>
  <Override PartName="/ppt/media/image84.png" ContentType="image/png"/>
  <Override PartName="/ppt/media/image85.png" ContentType="image/png"/>
  <Override PartName="/ppt/media/image1.png" ContentType="image/png"/>
  <Override PartName="/ppt/media/image86.gif" ContentType="image/gif"/>
  <Override PartName="/ppt/media/image2.png" ContentType="image/png"/>
  <Override PartName="/ppt/media/image87.gif" ContentType="image/gif"/>
  <Override PartName="/ppt/media/image3.png" ContentType="image/png"/>
  <Override PartName="/ppt/media/image88.gif" ContentType="image/gif"/>
  <Override PartName="/ppt/media/image95.png" ContentType="image/png"/>
  <Override PartName="/ppt/media/image96.png" ContentType="image/png"/>
  <Override PartName="/ppt/theme/theme1.xml" ContentType="application/vnd.openxmlformats-officedocument.theme+xml"/>
  <Override PartName="/ppt/theme/theme11.xml" ContentType="application/vnd.openxmlformats-officedocument.theme+xml"/>
  <Override PartName="/ppt/theme/theme3.xml" ContentType="application/vnd.openxmlformats-officedocument.theme+xml"/>
  <Override PartName="/ppt/theme/theme12.xml" ContentType="application/vnd.openxmlformats-officedocument.theme+xml"/>
  <Override PartName="/ppt/theme/theme4.xml" ContentType="application/vnd.openxmlformats-officedocument.theme+xml"/>
  <Override PartName="/ppt/theme/theme13.xml" ContentType="application/vnd.openxmlformats-officedocument.theme+xml"/>
  <Override PartName="/ppt/theme/theme5.xml" ContentType="application/vnd.openxmlformats-officedocument.theme+xml"/>
  <Override PartName="/ppt/theme/theme14.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2.xml" ContentType="application/vnd.openxmlformats-officedocument.theme+xml"/>
  <Override PartName="/ppt/theme/theme10.xml" ContentType="application/vnd.openxmlformats-officedocument.theme+xml"/>
  <Override PartName="/ppt/slideMasters/_rels/slideMaster13.xml.rels" ContentType="application/vnd.openxmlformats-package.relationships+xml"/>
  <Override PartName="/ppt/slideMasters/_rels/slideMaster12.xml.rels" ContentType="application/vnd.openxmlformats-package.relationships+xml"/>
  <Override PartName="/ppt/slideMasters/_rels/slideMaster11.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1.xml.rels" ContentType="application/vnd.openxmlformats-package.relationships+xml"/>
  <Override PartName="/ppt/slideMasters/_rels/slideMaster8.xml.rels" ContentType="application/vnd.openxmlformats-package.relationships+xml"/>
  <Override PartName="/ppt/slideMasters/_rels/slideMaster2.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xml" ContentType="application/vnd.openxmlformats-officedocument.presentationml.slideMaster+xml"/>
  <Override PartName="/ppt/slideMasters/slideMaster13.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10.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Lst>
  <p:sldSz cx="10077450" cy="756285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notesMaster" Target="notesMasters/notesMaster1.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
</Relationships>
</file>

<file path=ppt/notesMasters/_rels/notesMaster1.xml.rels><?xml version="1.0" encoding="UTF-8"?>
<Relationships xmlns="http://schemas.openxmlformats.org/package/2006/relationships"><Relationship Id="rId1" Type="http://schemas.openxmlformats.org/officeDocument/2006/relationships/theme" Target="../theme/theme14.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0" name="PlaceHolder 1"/>
          <p:cNvSpPr>
            <a:spLocks noGrp="1"/>
          </p:cNvSpPr>
          <p:nvPr>
            <p:ph type="body"/>
          </p:nvPr>
        </p:nvSpPr>
        <p:spPr>
          <a:xfrm>
            <a:off x="777240" y="4777560"/>
            <a:ext cx="6217560" cy="4525920"/>
          </a:xfrm>
          <a:prstGeom prst="rect">
            <a:avLst/>
          </a:prstGeom>
        </p:spPr>
        <p:txBody>
          <a:bodyPr lIns="0" rIns="0" tIns="0" bIns="0"/>
          <a:p>
            <a:r>
              <a:rPr lang="en-US" sz="2000" spc="-1">
                <a:latin typeface="Arial"/>
              </a:rPr>
              <a:t>Click to edit the notes format</a:t>
            </a:r>
            <a:endParaRPr/>
          </a:p>
        </p:txBody>
      </p:sp>
      <p:sp>
        <p:nvSpPr>
          <p:cNvPr id="571" name="PlaceHolder 2"/>
          <p:cNvSpPr>
            <a:spLocks noGrp="1"/>
          </p:cNvSpPr>
          <p:nvPr>
            <p:ph type="hdr"/>
          </p:nvPr>
        </p:nvSpPr>
        <p:spPr>
          <a:xfrm>
            <a:off x="0" y="0"/>
            <a:ext cx="3372840" cy="502560"/>
          </a:xfrm>
          <a:prstGeom prst="rect">
            <a:avLst/>
          </a:prstGeom>
        </p:spPr>
        <p:txBody>
          <a:bodyPr lIns="0" rIns="0" tIns="0" bIns="0"/>
          <a:p>
            <a:r>
              <a:rPr lang="en-US" sz="1400" spc="-1">
                <a:latin typeface="Times New Roman"/>
              </a:rPr>
              <a:t>&lt;header&gt;</a:t>
            </a:r>
            <a:endParaRPr/>
          </a:p>
        </p:txBody>
      </p:sp>
      <p:sp>
        <p:nvSpPr>
          <p:cNvPr id="572" name="PlaceHolder 3"/>
          <p:cNvSpPr>
            <a:spLocks noGrp="1"/>
          </p:cNvSpPr>
          <p:nvPr>
            <p:ph type="dt"/>
          </p:nvPr>
        </p:nvSpPr>
        <p:spPr>
          <a:xfrm>
            <a:off x="4399200" y="0"/>
            <a:ext cx="3372840" cy="502560"/>
          </a:xfrm>
          <a:prstGeom prst="rect">
            <a:avLst/>
          </a:prstGeom>
        </p:spPr>
        <p:txBody>
          <a:bodyPr lIns="0" rIns="0" tIns="0" bIns="0"/>
          <a:p>
            <a:pPr algn="r"/>
            <a:r>
              <a:rPr lang="en-US" sz="1400" spc="-1">
                <a:latin typeface="Times New Roman"/>
              </a:rPr>
              <a:t>&lt;date/time&gt;</a:t>
            </a:r>
            <a:endParaRPr/>
          </a:p>
        </p:txBody>
      </p:sp>
      <p:sp>
        <p:nvSpPr>
          <p:cNvPr id="573" name="PlaceHolder 4"/>
          <p:cNvSpPr>
            <a:spLocks noGrp="1"/>
          </p:cNvSpPr>
          <p:nvPr>
            <p:ph type="ftr"/>
          </p:nvPr>
        </p:nvSpPr>
        <p:spPr>
          <a:xfrm>
            <a:off x="0" y="9555480"/>
            <a:ext cx="3372840" cy="502560"/>
          </a:xfrm>
          <a:prstGeom prst="rect">
            <a:avLst/>
          </a:prstGeom>
        </p:spPr>
        <p:txBody>
          <a:bodyPr lIns="0" rIns="0" tIns="0" bIns="0" anchor="b"/>
          <a:p>
            <a:r>
              <a:rPr lang="en-US" sz="1400" spc="-1">
                <a:latin typeface="Times New Roman"/>
              </a:rPr>
              <a:t>&lt;footer&gt;</a:t>
            </a:r>
            <a:endParaRPr/>
          </a:p>
        </p:txBody>
      </p:sp>
      <p:sp>
        <p:nvSpPr>
          <p:cNvPr id="574" name="PlaceHolder 5"/>
          <p:cNvSpPr>
            <a:spLocks noGrp="1"/>
          </p:cNvSpPr>
          <p:nvPr>
            <p:ph type="sldNum"/>
          </p:nvPr>
        </p:nvSpPr>
        <p:spPr>
          <a:xfrm>
            <a:off x="4399200" y="9555480"/>
            <a:ext cx="3372840" cy="502560"/>
          </a:xfrm>
          <a:prstGeom prst="rect">
            <a:avLst/>
          </a:prstGeom>
        </p:spPr>
        <p:txBody>
          <a:bodyPr lIns="0" rIns="0" tIns="0" bIns="0" anchor="b"/>
          <a:p>
            <a:pPr algn="r"/>
            <a:fld id="{D5E47649-7351-47CE-B84E-C059ED7EEE48}" type="slidenum">
              <a:rPr lang="en-US" sz="1400" spc="-1">
                <a:latin typeface="Times New Roman"/>
              </a:rPr>
              <a:t>&lt;number&gt;</a:t>
            </a:fld>
            <a:endParaRPr/>
          </a:p>
        </p:txBody>
      </p:sp>
    </p:spTree>
  </p:cSld>
  <p:clrMap bg1="lt1" bg2="lt2" tx1="dk1" tx2="dk2" accent1="accent1" accent2="accent2" accent3="accent3" accent4="accent4" accent5="accent5" accent6="accent6" hlink="hlink" folHlink="folHlink"/>
</p:notesMaster>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54" name="PlaceHolder 1"/>
          <p:cNvSpPr>
            <a:spLocks noGrp="1"/>
          </p:cNvSpPr>
          <p:nvPr>
            <p:ph type="body"/>
          </p:nvPr>
        </p:nvSpPr>
        <p:spPr>
          <a:xfrm>
            <a:off x="777240" y="4777560"/>
            <a:ext cx="6217560" cy="4525920"/>
          </a:xfrm>
          <a:prstGeom prst="rect">
            <a:avLst/>
          </a:prstGeom>
        </p:spPr>
        <p:txBody>
          <a:bodyPr lIns="90000" rIns="90000" tIns="45000" bIns="45000"/>
          <a:p>
            <a:endParaRPr/>
          </a:p>
          <a:p>
            <a:r>
              <a:rPr lang="en-US" sz="1979" spc="-1" strike="noStrike">
                <a:uFill>
                  <a:solidFill>
                    <a:srgbClr val="ffffff"/>
                  </a:solidFill>
                </a:uFill>
                <a:latin typeface="Arial"/>
              </a:rPr>
              <a:t>----- Meeting Notes (6/24/13 16:47) -----</a:t>
            </a:r>
            <a:endParaRPr/>
          </a:p>
          <a:p>
            <a:r>
              <a:rPr lang="en-US" sz="1979" spc="-1" strike="noStrike">
                <a:uFill>
                  <a:solidFill>
                    <a:srgbClr val="ffffff"/>
                  </a:solidFill>
                </a:uFill>
                <a:latin typeface="Arial"/>
              </a:rPr>
              <a:t>anti-kT used for our signal for consistency </a:t>
            </a:r>
            <a:endParaRPr/>
          </a:p>
          <a:p>
            <a:r>
              <a:rPr lang="en-US" sz="1979" spc="-1" strike="noStrike">
                <a:uFill>
                  <a:solidFill>
                    <a:srgbClr val="ffffff"/>
                  </a:solidFill>
                </a:uFill>
                <a:latin typeface="Arial"/>
              </a:rPr>
              <a:t>Use as subbullets</a:t>
            </a:r>
            <a:endParaRPr/>
          </a:p>
          <a:p>
            <a:r>
              <a:rPr lang="en-US" sz="1979" spc="-1" strike="noStrike">
                <a:uFill>
                  <a:solidFill>
                    <a:srgbClr val="ffffff"/>
                  </a:solidFill>
                </a:uFill>
                <a:latin typeface="Arial"/>
              </a:rPr>
              <a:t>Keep things together</a:t>
            </a:r>
            <a:endParaRPr/>
          </a:p>
        </p:txBody>
      </p:sp>
      <p:sp>
        <p:nvSpPr>
          <p:cNvPr id="755" name="TextShape 2"/>
          <p:cNvSpPr txBox="1"/>
          <p:nvPr/>
        </p:nvSpPr>
        <p:spPr>
          <a:xfrm>
            <a:off x="360" y="360"/>
            <a:ext cx="360" cy="360"/>
          </a:xfrm>
          <a:prstGeom prst="rect">
            <a:avLst/>
          </a:prstGeom>
          <a:noFill/>
          <a:ln>
            <a:noFill/>
          </a:ln>
        </p:spPr>
        <p:txBody>
          <a:bodyPr lIns="90000" rIns="90000" tIns="45000" bIns="45000"/>
          <a:p>
            <a:pPr>
              <a:lnSpc>
                <a:spcPct val="100000"/>
              </a:lnSpc>
            </a:pPr>
            <a:fld id="{5A9DA6D7-C68A-474F-88B4-A59FE31DED67}" type="slidenum">
              <a:rPr lang="en-US" sz="1800" spc="-1" strike="noStrike">
                <a:solidFill>
                  <a:srgbClr val="000000"/>
                </a:solidFill>
                <a:uFill>
                  <a:solidFill>
                    <a:srgbClr val="ffffff"/>
                  </a:solidFill>
                </a:uFill>
                <a:latin typeface="+mn-lt"/>
                <a:ea typeface="+mn-ea"/>
              </a:rPr>
              <a:t>&lt;number&gt;</a:t>
            </a:fld>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52" name="PlaceHolder 1"/>
          <p:cNvSpPr>
            <a:spLocks noGrp="1"/>
          </p:cNvSpPr>
          <p:nvPr>
            <p:ph type="body"/>
          </p:nvPr>
        </p:nvSpPr>
        <p:spPr>
          <a:xfrm>
            <a:off x="777240" y="4777560"/>
            <a:ext cx="6217560" cy="4525920"/>
          </a:xfrm>
          <a:prstGeom prst="rect">
            <a:avLst/>
          </a:prstGeom>
        </p:spPr>
        <p:txBody>
          <a:bodyPr lIns="90000" rIns="90000" tIns="45000" bIns="45000"/>
          <a:p>
            <a:endParaRPr/>
          </a:p>
          <a:p>
            <a:r>
              <a:rPr lang="en-US" sz="1979" spc="-1" strike="noStrike">
                <a:uFill>
                  <a:solidFill>
                    <a:srgbClr val="ffffff"/>
                  </a:solidFill>
                </a:uFill>
                <a:latin typeface="Arial"/>
              </a:rPr>
              <a:t>----- Meeting Notes (6/24/13 14:33) -----</a:t>
            </a:r>
            <a:endParaRPr/>
          </a:p>
          <a:p>
            <a:r>
              <a:rPr lang="en-US" sz="1979" spc="-1" strike="noStrike">
                <a:uFill>
                  <a:solidFill>
                    <a:srgbClr val="ffffff"/>
                  </a:solidFill>
                </a:uFill>
                <a:latin typeface="Arial"/>
              </a:rPr>
              <a:t>Fix Arrows</a:t>
            </a:r>
            <a:endParaRPr/>
          </a:p>
        </p:txBody>
      </p:sp>
      <p:sp>
        <p:nvSpPr>
          <p:cNvPr id="753" name="TextShape 2"/>
          <p:cNvSpPr txBox="1"/>
          <p:nvPr/>
        </p:nvSpPr>
        <p:spPr>
          <a:xfrm>
            <a:off x="360" y="360"/>
            <a:ext cx="360" cy="360"/>
          </a:xfrm>
          <a:prstGeom prst="rect">
            <a:avLst/>
          </a:prstGeom>
          <a:noFill/>
          <a:ln>
            <a:noFill/>
          </a:ln>
        </p:spPr>
        <p:txBody>
          <a:bodyPr lIns="90000" rIns="90000" tIns="45000" bIns="45000"/>
          <a:p>
            <a:pPr>
              <a:lnSpc>
                <a:spcPct val="100000"/>
              </a:lnSpc>
            </a:pPr>
            <a:fld id="{0605BE31-F2C1-466F-ABC9-C0AF60BDB291}" type="slidenum">
              <a:rPr lang="en-US" sz="1800" spc="-1" strike="noStrike">
                <a:solidFill>
                  <a:srgbClr val="000000"/>
                </a:solidFill>
                <a:uFill>
                  <a:solidFill>
                    <a:srgbClr val="ffffff"/>
                  </a:solidFill>
                </a:uFill>
                <a:latin typeface="+mn-lt"/>
                <a:ea typeface="+mn-ea"/>
              </a:rPr>
              <a:t>&lt;number&gt;</a:t>
            </a:fld>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0.png"/><Relationship Id="rId3" Type="http://schemas.openxmlformats.org/officeDocument/2006/relationships/image" Target="../media/image31.png"/>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3.png"/><Relationship Id="rId3" Type="http://schemas.openxmlformats.org/officeDocument/2006/relationships/image" Target="../media/image34.png"/>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6.png"/><Relationship Id="rId3" Type="http://schemas.openxmlformats.org/officeDocument/2006/relationships/image" Target="../media/image37.png"/>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9.png"/><Relationship Id="rId3" Type="http://schemas.openxmlformats.org/officeDocument/2006/relationships/image" Target="../media/image40.png"/>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42.png"/><Relationship Id="rId3" Type="http://schemas.openxmlformats.org/officeDocument/2006/relationships/image" Target="../media/image43.png"/>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1.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16.png"/>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 Id="rId3" Type="http://schemas.openxmlformats.org/officeDocument/2006/relationships/image" Target="../media/image21.png"/>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 Id="rId3" Type="http://schemas.openxmlformats.org/officeDocument/2006/relationships/image" Target="../media/image23.png"/>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png"/><Relationship Id="rId3" Type="http://schemas.openxmlformats.org/officeDocument/2006/relationships/image" Target="../media/image25.png"/>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png"/><Relationship Id="rId3" Type="http://schemas.openxmlformats.org/officeDocument/2006/relationships/image" Target="../media/image28.png"/>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2"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33"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65"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366"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36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368"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369"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70"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371"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372"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74"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375"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376"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78"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379"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380"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82"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383"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38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85"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386"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387"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388"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89"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90"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391"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392" name="" descr=""/>
          <p:cNvPicPr/>
          <p:nvPr/>
        </p:nvPicPr>
        <p:blipFill>
          <a:blip r:embed="rId2"/>
          <a:stretch/>
        </p:blipFill>
        <p:spPr>
          <a:xfrm>
            <a:off x="2188440" y="1769040"/>
            <a:ext cx="5496840" cy="4385880"/>
          </a:xfrm>
          <a:prstGeom prst="rect">
            <a:avLst/>
          </a:prstGeom>
          <a:ln>
            <a:noFill/>
          </a:ln>
        </p:spPr>
      </p:pic>
      <p:pic>
        <p:nvPicPr>
          <p:cNvPr id="393" name="" descr=""/>
          <p:cNvPicPr/>
          <p:nvPr/>
        </p:nvPicPr>
        <p:blipFill>
          <a:blip r:embed="rId3"/>
          <a:stretch/>
        </p:blipFill>
        <p:spPr>
          <a:xfrm>
            <a:off x="2188440" y="1769040"/>
            <a:ext cx="5496840" cy="4385880"/>
          </a:xfrm>
          <a:prstGeom prst="rect">
            <a:avLst/>
          </a:prstGeom>
          <a:ln>
            <a:noFill/>
          </a:ln>
        </p:spPr>
      </p:pic>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5"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36"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37"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38"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0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05"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06"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07"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08"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09"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410"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41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412"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41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14"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415"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416"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18"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419"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420"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22"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423"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424"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42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26"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427"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29"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430"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431"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432"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0"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41"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42" name="" descr=""/>
          <p:cNvPicPr/>
          <p:nvPr/>
        </p:nvPicPr>
        <p:blipFill>
          <a:blip r:embed="rId2"/>
          <a:stretch/>
        </p:blipFill>
        <p:spPr>
          <a:xfrm>
            <a:off x="2188440" y="1769040"/>
            <a:ext cx="5496840" cy="4385880"/>
          </a:xfrm>
          <a:prstGeom prst="rect">
            <a:avLst/>
          </a:prstGeom>
          <a:ln>
            <a:noFill/>
          </a:ln>
        </p:spPr>
      </p:pic>
      <p:pic>
        <p:nvPicPr>
          <p:cNvPr id="43" name="" descr=""/>
          <p:cNvPicPr/>
          <p:nvPr/>
        </p:nvPicPr>
        <p:blipFill>
          <a:blip r:embed="rId3"/>
          <a:stretch/>
        </p:blipFill>
        <p:spPr>
          <a:xfrm>
            <a:off x="2188440" y="1769040"/>
            <a:ext cx="5496840" cy="4385880"/>
          </a:xfrm>
          <a:prstGeom prst="rect">
            <a:avLst/>
          </a:prstGeom>
          <a:ln>
            <a:noFill/>
          </a:ln>
        </p:spPr>
      </p:pic>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34"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435"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436" name="" descr=""/>
          <p:cNvPicPr/>
          <p:nvPr/>
        </p:nvPicPr>
        <p:blipFill>
          <a:blip r:embed="rId2"/>
          <a:stretch/>
        </p:blipFill>
        <p:spPr>
          <a:xfrm>
            <a:off x="2188440" y="1769040"/>
            <a:ext cx="5496840" cy="4385880"/>
          </a:xfrm>
          <a:prstGeom prst="rect">
            <a:avLst/>
          </a:prstGeom>
          <a:ln>
            <a:noFill/>
          </a:ln>
        </p:spPr>
      </p:pic>
      <p:pic>
        <p:nvPicPr>
          <p:cNvPr id="437" name="" descr=""/>
          <p:cNvPicPr/>
          <p:nvPr/>
        </p:nvPicPr>
        <p:blipFill>
          <a:blip r:embed="rId3"/>
          <a:stretch/>
        </p:blipFill>
        <p:spPr>
          <a:xfrm>
            <a:off x="2188440" y="1769040"/>
            <a:ext cx="5496840" cy="4385880"/>
          </a:xfrm>
          <a:prstGeom prst="rect">
            <a:avLst/>
          </a:prstGeom>
          <a:ln>
            <a:noFill/>
          </a:ln>
        </p:spPr>
      </p:pic>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48"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49"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50"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51"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52"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53"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454"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45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456"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58"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459"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460"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46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62"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463"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464"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46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66"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467"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468"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469"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70"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471"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472"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73"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474"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475"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476"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78"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479"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480" name="" descr=""/>
          <p:cNvPicPr/>
          <p:nvPr/>
        </p:nvPicPr>
        <p:blipFill>
          <a:blip r:embed="rId2"/>
          <a:stretch/>
        </p:blipFill>
        <p:spPr>
          <a:xfrm>
            <a:off x="2188440" y="1769040"/>
            <a:ext cx="5496840" cy="4385880"/>
          </a:xfrm>
          <a:prstGeom prst="rect">
            <a:avLst/>
          </a:prstGeom>
          <a:ln>
            <a:noFill/>
          </a:ln>
        </p:spPr>
      </p:pic>
      <p:pic>
        <p:nvPicPr>
          <p:cNvPr id="481" name="" descr=""/>
          <p:cNvPicPr/>
          <p:nvPr/>
        </p:nvPicPr>
        <p:blipFill>
          <a:blip r:embed="rId3"/>
          <a:stretch/>
        </p:blipFill>
        <p:spPr>
          <a:xfrm>
            <a:off x="2188440" y="1769040"/>
            <a:ext cx="5496840" cy="4385880"/>
          </a:xfrm>
          <a:prstGeom prst="rect">
            <a:avLst/>
          </a:prstGeom>
          <a:ln>
            <a:noFill/>
          </a:ln>
        </p:spPr>
      </p:pic>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92"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93"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9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95"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96"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497"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498"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499"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00"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02"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503"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504"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5"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50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06"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507"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508"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509"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10"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511"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512"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51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14"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515"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516"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17"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518"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519"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520"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52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22"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523"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524" name="" descr=""/>
          <p:cNvPicPr/>
          <p:nvPr/>
        </p:nvPicPr>
        <p:blipFill>
          <a:blip r:embed="rId2"/>
          <a:stretch/>
        </p:blipFill>
        <p:spPr>
          <a:xfrm>
            <a:off x="2188440" y="1769040"/>
            <a:ext cx="5496840" cy="4385880"/>
          </a:xfrm>
          <a:prstGeom prst="rect">
            <a:avLst/>
          </a:prstGeom>
          <a:ln>
            <a:noFill/>
          </a:ln>
        </p:spPr>
      </p:pic>
      <p:pic>
        <p:nvPicPr>
          <p:cNvPr id="525" name="" descr=""/>
          <p:cNvPicPr/>
          <p:nvPr/>
        </p:nvPicPr>
        <p:blipFill>
          <a:blip r:embed="rId3"/>
          <a:stretch/>
        </p:blipFill>
        <p:spPr>
          <a:xfrm>
            <a:off x="2188440" y="1769040"/>
            <a:ext cx="5496840" cy="4385880"/>
          </a:xfrm>
          <a:prstGeom prst="rect">
            <a:avLst/>
          </a:prstGeom>
          <a:ln>
            <a:noFill/>
          </a:ln>
        </p:spPr>
      </p:pic>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36"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37"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538"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39"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540"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41"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542"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54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7"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44"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4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46"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547"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548"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549"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50"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551"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552"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55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54"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555"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556"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55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58"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559"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560"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61"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562"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563"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564"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56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66"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567"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568" name="" descr=""/>
          <p:cNvPicPr/>
          <p:nvPr/>
        </p:nvPicPr>
        <p:blipFill>
          <a:blip r:embed="rId2"/>
          <a:stretch/>
        </p:blipFill>
        <p:spPr>
          <a:xfrm>
            <a:off x="2188440" y="1769040"/>
            <a:ext cx="5496840" cy="4385880"/>
          </a:xfrm>
          <a:prstGeom prst="rect">
            <a:avLst/>
          </a:prstGeom>
          <a:ln>
            <a:noFill/>
          </a:ln>
        </p:spPr>
      </p:pic>
      <p:pic>
        <p:nvPicPr>
          <p:cNvPr id="569" name="" descr=""/>
          <p:cNvPicPr/>
          <p:nvPr/>
        </p:nvPicPr>
        <p:blipFill>
          <a:blip r:embed="rId3"/>
          <a:stretch/>
        </p:blipFill>
        <p:spPr>
          <a:xfrm>
            <a:off x="2188440" y="1769040"/>
            <a:ext cx="5496840" cy="4385880"/>
          </a:xfrm>
          <a:prstGeom prst="rect">
            <a:avLst/>
          </a:prstGeom>
          <a:ln>
            <a:noFill/>
          </a:ln>
        </p:spPr>
      </p:pic>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59"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60"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64"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65"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66"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1"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68"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69"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70"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72"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73"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74"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76"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77"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79"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80"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81"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82"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84"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85"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86" name="" descr=""/>
          <p:cNvPicPr/>
          <p:nvPr/>
        </p:nvPicPr>
        <p:blipFill>
          <a:blip r:embed="rId2"/>
          <a:stretch/>
        </p:blipFill>
        <p:spPr>
          <a:xfrm>
            <a:off x="2188440" y="1769040"/>
            <a:ext cx="5496840" cy="4385880"/>
          </a:xfrm>
          <a:prstGeom prst="rect">
            <a:avLst/>
          </a:prstGeom>
          <a:ln>
            <a:noFill/>
          </a:ln>
        </p:spPr>
      </p:pic>
      <p:pic>
        <p:nvPicPr>
          <p:cNvPr id="87" name="" descr=""/>
          <p:cNvPicPr/>
          <p:nvPr/>
        </p:nvPicPr>
        <p:blipFill>
          <a:blip r:embed="rId3"/>
          <a:stretch/>
        </p:blipFill>
        <p:spPr>
          <a:xfrm>
            <a:off x="2188440" y="1769040"/>
            <a:ext cx="5496840" cy="438588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0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02"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04"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06"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107"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08"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3"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09"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11"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112"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113"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15"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116"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117"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19"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120"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121"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23"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124"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26"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127"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128"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129"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31"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132"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133" name="" descr=""/>
          <p:cNvPicPr/>
          <p:nvPr/>
        </p:nvPicPr>
        <p:blipFill>
          <a:blip r:embed="rId2"/>
          <a:stretch/>
        </p:blipFill>
        <p:spPr>
          <a:xfrm>
            <a:off x="2188440" y="1769040"/>
            <a:ext cx="5496840" cy="4385880"/>
          </a:xfrm>
          <a:prstGeom prst="rect">
            <a:avLst/>
          </a:prstGeom>
          <a:ln>
            <a:noFill/>
          </a:ln>
        </p:spPr>
      </p:pic>
      <p:pic>
        <p:nvPicPr>
          <p:cNvPr id="134" name="" descr=""/>
          <p:cNvPicPr/>
          <p:nvPr/>
        </p:nvPicPr>
        <p:blipFill>
          <a:blip r:embed="rId3"/>
          <a:stretch/>
        </p:blipFill>
        <p:spPr>
          <a:xfrm>
            <a:off x="2188440" y="1769040"/>
            <a:ext cx="5496840" cy="438588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4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48"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50"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5"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16"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52"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153"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5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55"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57"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158"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159"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61"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162"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163"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65"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166"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167"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69"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170"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72"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173"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174"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175"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77"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178"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179" name="" descr=""/>
          <p:cNvPicPr/>
          <p:nvPr/>
        </p:nvPicPr>
        <p:blipFill>
          <a:blip r:embed="rId2"/>
          <a:stretch/>
        </p:blipFill>
        <p:spPr>
          <a:xfrm>
            <a:off x="2188440" y="1769040"/>
            <a:ext cx="5496840" cy="4385880"/>
          </a:xfrm>
          <a:prstGeom prst="rect">
            <a:avLst/>
          </a:prstGeom>
          <a:ln>
            <a:noFill/>
          </a:ln>
        </p:spPr>
      </p:pic>
      <p:pic>
        <p:nvPicPr>
          <p:cNvPr id="180" name="" descr=""/>
          <p:cNvPicPr/>
          <p:nvPr/>
        </p:nvPicPr>
        <p:blipFill>
          <a:blip r:embed="rId3"/>
          <a:stretch/>
        </p:blipFill>
        <p:spPr>
          <a:xfrm>
            <a:off x="2188440" y="1769040"/>
            <a:ext cx="5496840" cy="4385880"/>
          </a:xfrm>
          <a:prstGeom prst="rect">
            <a:avLst/>
          </a:prstGeom>
          <a:ln>
            <a:noFill/>
          </a:ln>
        </p:spPr>
      </p:pic>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9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95"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97"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199"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200"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0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02"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04"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205"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206"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08"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209"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210"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12"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213"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214"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16"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217"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19"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220"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221"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222"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24"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225"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226" name="" descr=""/>
          <p:cNvPicPr/>
          <p:nvPr/>
        </p:nvPicPr>
        <p:blipFill>
          <a:blip r:embed="rId2"/>
          <a:stretch/>
        </p:blipFill>
        <p:spPr>
          <a:xfrm>
            <a:off x="2188440" y="1769040"/>
            <a:ext cx="5496840" cy="4385880"/>
          </a:xfrm>
          <a:prstGeom prst="rect">
            <a:avLst/>
          </a:prstGeom>
          <a:ln>
            <a:noFill/>
          </a:ln>
        </p:spPr>
      </p:pic>
      <p:pic>
        <p:nvPicPr>
          <p:cNvPr id="227" name="" descr=""/>
          <p:cNvPicPr/>
          <p:nvPr/>
        </p:nvPicPr>
        <p:blipFill>
          <a:blip r:embed="rId3"/>
          <a:stretch/>
        </p:blipFill>
        <p:spPr>
          <a:xfrm>
            <a:off x="2188440" y="1769040"/>
            <a:ext cx="5496840" cy="4385880"/>
          </a:xfrm>
          <a:prstGeom prst="rect">
            <a:avLst/>
          </a:prstGeom>
          <a:ln>
            <a:noFill/>
          </a:ln>
        </p:spPr>
      </p:pic>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3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34"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36"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38"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239"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40"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41"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43"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244"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245"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47"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248"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249"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51"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252"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253"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0"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21"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22"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55"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256"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58"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259"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260"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261"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63"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264"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265" name="" descr=""/>
          <p:cNvPicPr/>
          <p:nvPr/>
        </p:nvPicPr>
        <p:blipFill>
          <a:blip r:embed="rId2"/>
          <a:stretch/>
        </p:blipFill>
        <p:spPr>
          <a:xfrm>
            <a:off x="2188440" y="1769040"/>
            <a:ext cx="5496840" cy="4385880"/>
          </a:xfrm>
          <a:prstGeom prst="rect">
            <a:avLst/>
          </a:prstGeom>
          <a:ln>
            <a:noFill/>
          </a:ln>
        </p:spPr>
      </p:pic>
      <p:pic>
        <p:nvPicPr>
          <p:cNvPr id="266" name="" descr=""/>
          <p:cNvPicPr/>
          <p:nvPr/>
        </p:nvPicPr>
        <p:blipFill>
          <a:blip r:embed="rId3"/>
          <a:stretch/>
        </p:blipFill>
        <p:spPr>
          <a:xfrm>
            <a:off x="2188440" y="1769040"/>
            <a:ext cx="5496840" cy="4385880"/>
          </a:xfrm>
          <a:prstGeom prst="rect">
            <a:avLst/>
          </a:prstGeom>
          <a:ln>
            <a:noFill/>
          </a:ln>
        </p:spPr>
      </p:pic>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72"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73"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75"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77"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278"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79"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80"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82"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283"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284"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4"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25"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26"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86"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287"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288"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90"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291"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292"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94"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295"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97"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298"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299"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300"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02"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303"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304" name="" descr=""/>
          <p:cNvPicPr/>
          <p:nvPr/>
        </p:nvPicPr>
        <p:blipFill>
          <a:blip r:embed="rId2"/>
          <a:stretch/>
        </p:blipFill>
        <p:spPr>
          <a:xfrm>
            <a:off x="2188440" y="1769040"/>
            <a:ext cx="5496840" cy="4385880"/>
          </a:xfrm>
          <a:prstGeom prst="rect">
            <a:avLst/>
          </a:prstGeom>
          <a:ln>
            <a:noFill/>
          </a:ln>
        </p:spPr>
      </p:pic>
      <p:pic>
        <p:nvPicPr>
          <p:cNvPr id="305" name="" descr=""/>
          <p:cNvPicPr/>
          <p:nvPr/>
        </p:nvPicPr>
        <p:blipFill>
          <a:blip r:embed="rId3"/>
          <a:stretch/>
        </p:blipFill>
        <p:spPr>
          <a:xfrm>
            <a:off x="2188440" y="1769040"/>
            <a:ext cx="5496840" cy="4385880"/>
          </a:xfrm>
          <a:prstGeom prst="rect">
            <a:avLst/>
          </a:prstGeom>
          <a:ln>
            <a:noFill/>
          </a:ln>
        </p:spPr>
      </p:pic>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316"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17"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19"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21"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322" name="PlaceHolder 3"/>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32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28"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29"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30"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324" name="PlaceHolder 1"/>
          <p:cNvSpPr>
            <a:spLocks noGrp="1"/>
          </p:cNvSpPr>
          <p:nvPr>
            <p:ph type="subTitle"/>
          </p:nvPr>
        </p:nvSpPr>
        <p:spPr>
          <a:xfrm>
            <a:off x="503640" y="301680"/>
            <a:ext cx="9068400" cy="5853600"/>
          </a:xfrm>
          <a:prstGeom prst="rect">
            <a:avLst/>
          </a:prstGeom>
        </p:spPr>
        <p:txBody>
          <a:bodyPr lIns="0" rIns="0" tIns="0" bIns="0" anchor="ctr"/>
          <a:p>
            <a:pPr algn="ctr"/>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26"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327" name="PlaceHolder 3"/>
          <p:cNvSpPr>
            <a:spLocks noGrp="1"/>
          </p:cNvSpPr>
          <p:nvPr>
            <p:ph type="body"/>
          </p:nvPr>
        </p:nvSpPr>
        <p:spPr>
          <a:xfrm>
            <a:off x="503640" y="4060440"/>
            <a:ext cx="4326840" cy="2091960"/>
          </a:xfrm>
          <a:prstGeom prst="rect">
            <a:avLst/>
          </a:prstGeom>
        </p:spPr>
        <p:txBody>
          <a:bodyPr lIns="0" rIns="0" tIns="0" bIns="0"/>
          <a:p>
            <a:endParaRPr/>
          </a:p>
        </p:txBody>
      </p:sp>
      <p:sp>
        <p:nvSpPr>
          <p:cNvPr id="328" name="PlaceHolder 4"/>
          <p:cNvSpPr>
            <a:spLocks noGrp="1"/>
          </p:cNvSpPr>
          <p:nvPr>
            <p:ph type="body"/>
          </p:nvPr>
        </p:nvSpPr>
        <p:spPr>
          <a:xfrm>
            <a:off x="5047200" y="1769400"/>
            <a:ext cx="4326840" cy="4385880"/>
          </a:xfrm>
          <a:prstGeom prst="rect">
            <a:avLst/>
          </a:prstGeom>
        </p:spPr>
        <p:txBody>
          <a:bodyPr lIns="0" rIns="0" tIns="0" bIns="0"/>
          <a:p>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30" name="PlaceHolder 2"/>
          <p:cNvSpPr>
            <a:spLocks noGrp="1"/>
          </p:cNvSpPr>
          <p:nvPr>
            <p:ph type="body"/>
          </p:nvPr>
        </p:nvSpPr>
        <p:spPr>
          <a:xfrm>
            <a:off x="503640" y="1769400"/>
            <a:ext cx="4326840" cy="4385880"/>
          </a:xfrm>
          <a:prstGeom prst="rect">
            <a:avLst/>
          </a:prstGeom>
        </p:spPr>
        <p:txBody>
          <a:bodyPr lIns="0" rIns="0" tIns="0" bIns="0"/>
          <a:p>
            <a:endParaRPr/>
          </a:p>
        </p:txBody>
      </p:sp>
      <p:sp>
        <p:nvSpPr>
          <p:cNvPr id="331"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332" name="PlaceHolder 4"/>
          <p:cNvSpPr>
            <a:spLocks noGrp="1"/>
          </p:cNvSpPr>
          <p:nvPr>
            <p:ph type="body"/>
          </p:nvPr>
        </p:nvSpPr>
        <p:spPr>
          <a:xfrm>
            <a:off x="5047200" y="4060440"/>
            <a:ext cx="4326840" cy="2091960"/>
          </a:xfrm>
          <a:prstGeom prst="rect">
            <a:avLst/>
          </a:prstGeom>
        </p:spPr>
        <p:txBody>
          <a:bodyPr lIns="0" rIns="0" tIns="0" bIns="0"/>
          <a:p>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34"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335"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336" name="PlaceHolder 4"/>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38" name="PlaceHolder 2"/>
          <p:cNvSpPr>
            <a:spLocks noGrp="1"/>
          </p:cNvSpPr>
          <p:nvPr>
            <p:ph type="body"/>
          </p:nvPr>
        </p:nvSpPr>
        <p:spPr>
          <a:xfrm>
            <a:off x="503640" y="1769400"/>
            <a:ext cx="8867160" cy="2091960"/>
          </a:xfrm>
          <a:prstGeom prst="rect">
            <a:avLst/>
          </a:prstGeom>
        </p:spPr>
        <p:txBody>
          <a:bodyPr lIns="0" rIns="0" tIns="0" bIns="0"/>
          <a:p>
            <a:endParaRPr/>
          </a:p>
        </p:txBody>
      </p:sp>
      <p:sp>
        <p:nvSpPr>
          <p:cNvPr id="339" name="PlaceHolder 3"/>
          <p:cNvSpPr>
            <a:spLocks noGrp="1"/>
          </p:cNvSpPr>
          <p:nvPr>
            <p:ph type="body"/>
          </p:nvPr>
        </p:nvSpPr>
        <p:spPr>
          <a:xfrm>
            <a:off x="503640" y="4060440"/>
            <a:ext cx="8867160" cy="2091960"/>
          </a:xfrm>
          <a:prstGeom prst="rect">
            <a:avLst/>
          </a:prstGeom>
        </p:spPr>
        <p:txBody>
          <a:bodyPr lIns="0" rIns="0" tIns="0" bIns="0"/>
          <a:p>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41" name="PlaceHolder 2"/>
          <p:cNvSpPr>
            <a:spLocks noGrp="1"/>
          </p:cNvSpPr>
          <p:nvPr>
            <p:ph type="body"/>
          </p:nvPr>
        </p:nvSpPr>
        <p:spPr>
          <a:xfrm>
            <a:off x="503640" y="1769400"/>
            <a:ext cx="4326840" cy="2091960"/>
          </a:xfrm>
          <a:prstGeom prst="rect">
            <a:avLst/>
          </a:prstGeom>
        </p:spPr>
        <p:txBody>
          <a:bodyPr lIns="0" rIns="0" tIns="0" bIns="0"/>
          <a:p>
            <a:endParaRPr/>
          </a:p>
        </p:txBody>
      </p:sp>
      <p:sp>
        <p:nvSpPr>
          <p:cNvPr id="342" name="PlaceHolder 3"/>
          <p:cNvSpPr>
            <a:spLocks noGrp="1"/>
          </p:cNvSpPr>
          <p:nvPr>
            <p:ph type="body"/>
          </p:nvPr>
        </p:nvSpPr>
        <p:spPr>
          <a:xfrm>
            <a:off x="5047200" y="1769400"/>
            <a:ext cx="4326840" cy="2091960"/>
          </a:xfrm>
          <a:prstGeom prst="rect">
            <a:avLst/>
          </a:prstGeom>
        </p:spPr>
        <p:txBody>
          <a:bodyPr lIns="0" rIns="0" tIns="0" bIns="0"/>
          <a:p>
            <a:endParaRPr/>
          </a:p>
        </p:txBody>
      </p:sp>
      <p:sp>
        <p:nvSpPr>
          <p:cNvPr id="343" name="PlaceHolder 4"/>
          <p:cNvSpPr>
            <a:spLocks noGrp="1"/>
          </p:cNvSpPr>
          <p:nvPr>
            <p:ph type="body"/>
          </p:nvPr>
        </p:nvSpPr>
        <p:spPr>
          <a:xfrm>
            <a:off x="5047200" y="4060440"/>
            <a:ext cx="4326840" cy="2091960"/>
          </a:xfrm>
          <a:prstGeom prst="rect">
            <a:avLst/>
          </a:prstGeom>
        </p:spPr>
        <p:txBody>
          <a:bodyPr lIns="0" rIns="0" tIns="0" bIns="0"/>
          <a:p>
            <a:endParaRPr/>
          </a:p>
        </p:txBody>
      </p:sp>
      <p:sp>
        <p:nvSpPr>
          <p:cNvPr id="344" name="PlaceHolder 5"/>
          <p:cNvSpPr>
            <a:spLocks noGrp="1"/>
          </p:cNvSpPr>
          <p:nvPr>
            <p:ph type="body"/>
          </p:nvPr>
        </p:nvSpPr>
        <p:spPr>
          <a:xfrm>
            <a:off x="503640" y="4060440"/>
            <a:ext cx="4326840" cy="2091960"/>
          </a:xfrm>
          <a:prstGeom prst="rect">
            <a:avLst/>
          </a:prstGeom>
        </p:spPr>
        <p:txBody>
          <a:bodyPr lIns="0" rIns="0" tIns="0" bIns="0"/>
          <a:p>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46" name="PlaceHolder 2"/>
          <p:cNvSpPr>
            <a:spLocks noGrp="1"/>
          </p:cNvSpPr>
          <p:nvPr>
            <p:ph type="body"/>
          </p:nvPr>
        </p:nvSpPr>
        <p:spPr>
          <a:xfrm>
            <a:off x="503640" y="1769400"/>
            <a:ext cx="8867160" cy="4385880"/>
          </a:xfrm>
          <a:prstGeom prst="rect">
            <a:avLst/>
          </a:prstGeom>
        </p:spPr>
        <p:txBody>
          <a:bodyPr lIns="0" rIns="0" tIns="0" bIns="0"/>
          <a:p>
            <a:endParaRPr/>
          </a:p>
        </p:txBody>
      </p:sp>
      <p:sp>
        <p:nvSpPr>
          <p:cNvPr id="347" name="PlaceHolder 3"/>
          <p:cNvSpPr>
            <a:spLocks noGrp="1"/>
          </p:cNvSpPr>
          <p:nvPr>
            <p:ph type="body"/>
          </p:nvPr>
        </p:nvSpPr>
        <p:spPr>
          <a:xfrm>
            <a:off x="503640" y="1769400"/>
            <a:ext cx="8867160" cy="4385880"/>
          </a:xfrm>
          <a:prstGeom prst="rect">
            <a:avLst/>
          </a:prstGeom>
        </p:spPr>
        <p:txBody>
          <a:bodyPr lIns="0" rIns="0" tIns="0" bIns="0"/>
          <a:p>
            <a:endParaRPr/>
          </a:p>
        </p:txBody>
      </p:sp>
      <p:pic>
        <p:nvPicPr>
          <p:cNvPr id="348" name="" descr=""/>
          <p:cNvPicPr/>
          <p:nvPr/>
        </p:nvPicPr>
        <p:blipFill>
          <a:blip r:embed="rId2"/>
          <a:stretch/>
        </p:blipFill>
        <p:spPr>
          <a:xfrm>
            <a:off x="2188440" y="1769040"/>
            <a:ext cx="5496840" cy="4385880"/>
          </a:xfrm>
          <a:prstGeom prst="rect">
            <a:avLst/>
          </a:prstGeom>
          <a:ln>
            <a:noFill/>
          </a:ln>
        </p:spPr>
      </p:pic>
      <p:pic>
        <p:nvPicPr>
          <p:cNvPr id="349" name="" descr=""/>
          <p:cNvPicPr/>
          <p:nvPr/>
        </p:nvPicPr>
        <p:blipFill>
          <a:blip r:embed="rId3"/>
          <a:stretch/>
        </p:blipFill>
        <p:spPr>
          <a:xfrm>
            <a:off x="2188440" y="1769040"/>
            <a:ext cx="5496840" cy="4385880"/>
          </a:xfrm>
          <a:prstGeom prst="rect">
            <a:avLst/>
          </a:prstGeom>
          <a:ln>
            <a:noFill/>
          </a:ln>
        </p:spPr>
      </p:pic>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360"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61" name="PlaceHolder 2"/>
          <p:cNvSpPr>
            <a:spLocks noGrp="1"/>
          </p:cNvSpPr>
          <p:nvPr>
            <p:ph type="subTitle"/>
          </p:nvPr>
        </p:nvSpPr>
        <p:spPr>
          <a:xfrm>
            <a:off x="503640" y="1769400"/>
            <a:ext cx="8867160" cy="4385880"/>
          </a:xfrm>
          <a:prstGeom prst="rect">
            <a:avLst/>
          </a:prstGeom>
        </p:spPr>
        <p:txBody>
          <a:bodyPr lIns="0" rIns="0" tIns="0" bIns="0" anchor="ctr"/>
          <a:p>
            <a:pPr algn="ctr"/>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503640" y="301680"/>
            <a:ext cx="9068400" cy="1262520"/>
          </a:xfrm>
          <a:prstGeom prst="rect">
            <a:avLst/>
          </a:prstGeom>
        </p:spPr>
        <p:txBody>
          <a:bodyPr lIns="0" rIns="0" tIns="0" bIns="0" anchor="ctr"/>
          <a:p>
            <a:pPr algn="ctr"/>
            <a:endParaRPr/>
          </a:p>
        </p:txBody>
      </p:sp>
      <p:sp>
        <p:nvSpPr>
          <p:cNvPr id="363" name="PlaceHolder 2"/>
          <p:cNvSpPr>
            <a:spLocks noGrp="1"/>
          </p:cNvSpPr>
          <p:nvPr>
            <p:ph type="body"/>
          </p:nvPr>
        </p:nvSpPr>
        <p:spPr>
          <a:xfrm>
            <a:off x="503640" y="1769400"/>
            <a:ext cx="8867160" cy="438588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32.png"/><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35.png"/><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slideLayout" Target="../slideLayouts/slideLayout131.xml"/><Relationship Id="rId14"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38.png"/><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41.png"/><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slideLayout" Target="../slideLayouts/slideLayout156.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slideLayout" Target="../slideLayouts/slideLayout57.xml"/><Relationship Id="rId14" Type="http://schemas.openxmlformats.org/officeDocument/2006/relationships/slideLayout" Target="../slideLayouts/slideLayout58.xml"/><Relationship Id="rId15" Type="http://schemas.openxmlformats.org/officeDocument/2006/relationships/slideLayout" Target="../slideLayouts/slideLayout59.xml"/><Relationship Id="rId16"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26.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29.pn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3640" y="301320"/>
            <a:ext cx="9068760" cy="1262520"/>
          </a:xfrm>
          <a:prstGeom prst="rect">
            <a:avLst/>
          </a:prstGeom>
        </p:spPr>
        <p:txBody>
          <a:bodyPr lIns="0" rIns="0" tIns="0" bIns="0" anchor="ctr"/>
          <a:p>
            <a:pPr algn="ctr"/>
            <a:r>
              <a:rPr lang="en-US" sz="4400" spc="-1">
                <a:latin typeface="Times New Roman"/>
              </a:rPr>
              <a:t>Click to edit the title text format</a:t>
            </a:r>
            <a:endParaRPr/>
          </a:p>
        </p:txBody>
      </p:sp>
      <p:sp>
        <p:nvSpPr>
          <p:cNvPr id="1" name="PlaceHolder 2"/>
          <p:cNvSpPr>
            <a:spLocks noGrp="1"/>
          </p:cNvSpPr>
          <p:nvPr>
            <p:ph type="body"/>
          </p:nvPr>
        </p:nvSpPr>
        <p:spPr>
          <a:xfrm>
            <a:off x="503640" y="1769400"/>
            <a:ext cx="8867160" cy="4385880"/>
          </a:xfrm>
          <a:prstGeom prst="rect">
            <a:avLst/>
          </a:prstGeom>
        </p:spPr>
        <p:txBody>
          <a:bodyPr lIns="0" rIns="0" tIns="0" bIns="0"/>
          <a:p>
            <a:pPr marL="432000" indent="-324000">
              <a:buClr>
                <a:srgbClr val="ffffff"/>
              </a:buClr>
              <a:buSzPct val="45000"/>
              <a:buFont typeface="Wingdings" charset="2"/>
              <a:buChar char=""/>
            </a:pPr>
            <a:r>
              <a:rPr lang="en-US" sz="3200" spc="-1">
                <a:latin typeface="Times New Roman"/>
              </a:rPr>
              <a:t>Click to edit the outline text format</a:t>
            </a:r>
            <a:endParaRPr/>
          </a:p>
          <a:p>
            <a:pPr lvl="1" marL="864000" indent="-324000">
              <a:buClr>
                <a:srgbClr val="ffffff"/>
              </a:buClr>
              <a:buSzPct val="75000"/>
              <a:buFont typeface="Symbol" charset="2"/>
              <a:buChar char=""/>
            </a:pPr>
            <a:r>
              <a:rPr lang="en-US" sz="2800" spc="-1">
                <a:latin typeface="Times New Roman"/>
              </a:rPr>
              <a:t>Second Outline Level</a:t>
            </a:r>
            <a:endParaRPr/>
          </a:p>
          <a:p>
            <a:pPr lvl="2" marL="1296000" indent="-288000">
              <a:buClr>
                <a:srgbClr val="ffffff"/>
              </a:buClr>
              <a:buSzPct val="45000"/>
              <a:buFont typeface="Wingdings" charset="2"/>
              <a:buChar char=""/>
            </a:pPr>
            <a:r>
              <a:rPr lang="en-US" sz="2400" spc="-1">
                <a:latin typeface="Times New Roman"/>
              </a:rPr>
              <a:t>Third Outline Level</a:t>
            </a:r>
            <a:endParaRPr/>
          </a:p>
          <a:p>
            <a:pPr lvl="3" marL="1728000" indent="-216000">
              <a:buClr>
                <a:srgbClr val="ffffff"/>
              </a:buClr>
              <a:buSzPct val="75000"/>
              <a:buFont typeface="Symbol" charset="2"/>
              <a:buChar char=""/>
            </a:pPr>
            <a:r>
              <a:rPr lang="en-US" sz="2000" spc="-1">
                <a:latin typeface="Times New Roman"/>
              </a:rPr>
              <a:t>Fourth Outline Level</a:t>
            </a:r>
            <a:endParaRPr/>
          </a:p>
          <a:p>
            <a:pPr lvl="4" marL="2160000" indent="-216000">
              <a:buClr>
                <a:srgbClr val="ffffff"/>
              </a:buClr>
              <a:buSzPct val="45000"/>
              <a:buFont typeface="Wingdings" charset="2"/>
              <a:buChar char=""/>
            </a:pPr>
            <a:r>
              <a:rPr lang="en-US" sz="2000" spc="-1">
                <a:latin typeface="Times New Roman"/>
              </a:rPr>
              <a:t>Fifth Outline Level</a:t>
            </a:r>
            <a:endParaRPr/>
          </a:p>
          <a:p>
            <a:pPr lvl="5" marL="2592000" indent="-216000">
              <a:buClr>
                <a:srgbClr val="ffffff"/>
              </a:buClr>
              <a:buSzPct val="45000"/>
              <a:buFont typeface="Wingdings" charset="2"/>
              <a:buChar char=""/>
            </a:pPr>
            <a:r>
              <a:rPr lang="en-US" sz="2000" spc="-1">
                <a:latin typeface="Times New Roman"/>
              </a:rPr>
              <a:t>Sixth Outline Level</a:t>
            </a:r>
            <a:endParaRPr/>
          </a:p>
          <a:p>
            <a:pPr lvl="6" marL="3024000" indent="-216000">
              <a:buClr>
                <a:srgbClr val="ffffff"/>
              </a:buClr>
              <a:buSzPct val="45000"/>
              <a:buFont typeface="Wingdings" charset="2"/>
              <a:buChar char=""/>
            </a:pPr>
            <a:r>
              <a:rPr lang="en-US" sz="2000" spc="-1">
                <a:latin typeface="Times New Roman"/>
              </a:rPr>
              <a:t>Seventh Outline Level</a:t>
            </a:r>
            <a:endParaRPr/>
          </a:p>
        </p:txBody>
      </p:sp>
      <p:sp>
        <p:nvSpPr>
          <p:cNvPr id="2" name="PlaceHolder 3"/>
          <p:cNvSpPr>
            <a:spLocks noGrp="1"/>
          </p:cNvSpPr>
          <p:nvPr>
            <p:ph type="dt"/>
          </p:nvPr>
        </p:nvSpPr>
        <p:spPr>
          <a:xfrm>
            <a:off x="503640" y="6888960"/>
            <a:ext cx="2347560" cy="521280"/>
          </a:xfrm>
          <a:prstGeom prst="rect">
            <a:avLst/>
          </a:prstGeom>
        </p:spPr>
        <p:txBody>
          <a:bodyPr lIns="0" rIns="0" tIns="0" bIns="0"/>
          <a:p>
            <a:r>
              <a:rPr lang="en-US" sz="1400" spc="-1">
                <a:latin typeface="Times New Roman"/>
              </a:rPr>
              <a:t>&lt;date/time&gt;</a:t>
            </a:r>
            <a:endParaRPr/>
          </a:p>
        </p:txBody>
      </p:sp>
      <p:sp>
        <p:nvSpPr>
          <p:cNvPr id="3" name="PlaceHolder 4"/>
          <p:cNvSpPr>
            <a:spLocks noGrp="1"/>
          </p:cNvSpPr>
          <p:nvPr>
            <p:ph type="ftr"/>
          </p:nvPr>
        </p:nvSpPr>
        <p:spPr>
          <a:xfrm>
            <a:off x="3445920" y="6888960"/>
            <a:ext cx="3193920" cy="521280"/>
          </a:xfrm>
          <a:prstGeom prst="rect">
            <a:avLst/>
          </a:prstGeom>
        </p:spPr>
        <p:txBody>
          <a:bodyPr lIns="0" rIns="0" tIns="0" bIns="0"/>
          <a:p>
            <a:pPr algn="ctr"/>
            <a:r>
              <a:rPr lang="en-US" sz="1400" spc="-1">
                <a:latin typeface="Times New Roman"/>
              </a:rPr>
              <a:t>&lt;footer&gt;</a:t>
            </a:r>
            <a:endParaRPr/>
          </a:p>
        </p:txBody>
      </p:sp>
      <p:sp>
        <p:nvSpPr>
          <p:cNvPr id="4" name="PlaceHolder 5"/>
          <p:cNvSpPr>
            <a:spLocks noGrp="1"/>
          </p:cNvSpPr>
          <p:nvPr>
            <p:ph type="sldNum"/>
          </p:nvPr>
        </p:nvSpPr>
        <p:spPr>
          <a:xfrm>
            <a:off x="7224840" y="6888960"/>
            <a:ext cx="2347560" cy="521280"/>
          </a:xfrm>
          <a:prstGeom prst="rect">
            <a:avLst/>
          </a:prstGeom>
        </p:spPr>
        <p:txBody>
          <a:bodyPr lIns="0" rIns="0" tIns="0" bIns="0"/>
          <a:p>
            <a:pPr algn="r"/>
            <a:fld id="{33A37B32-0C66-4165-AB5B-A071E9FF9D05}" type="slidenum">
              <a:rPr lang="en-US" sz="1400" spc="-1">
                <a:latin typeface="Times New Roman"/>
              </a:rPr>
              <a:t>&lt;number&gt;</a:t>
            </a:fld>
            <a:endParaRPr/>
          </a:p>
        </p:txBody>
      </p:sp>
      <p:sp>
        <p:nvSpPr>
          <p:cNvPr id="5" name="Line 6"/>
          <p:cNvSpPr/>
          <p:nvPr/>
        </p:nvSpPr>
        <p:spPr>
          <a:xfrm>
            <a:off x="-36000" y="7187760"/>
            <a:ext cx="8686800" cy="0"/>
          </a:xfrm>
          <a:prstGeom prst="line">
            <a:avLst/>
          </a:prstGeom>
          <a:ln w="18360">
            <a:solidFill>
              <a:srgbClr val="000000"/>
            </a:solidFill>
            <a:round/>
          </a:ln>
        </p:spPr>
        <p:style>
          <a:lnRef idx="0"/>
          <a:fillRef idx="0"/>
          <a:effectRef idx="0"/>
          <a:fontRef idx="minor"/>
        </p:style>
      </p:sp>
      <p:sp>
        <p:nvSpPr>
          <p:cNvPr id="6" name="Line 7"/>
          <p:cNvSpPr/>
          <p:nvPr/>
        </p:nvSpPr>
        <p:spPr>
          <a:xfrm>
            <a:off x="-45360" y="7286400"/>
            <a:ext cx="8412480" cy="0"/>
          </a:xfrm>
          <a:prstGeom prst="line">
            <a:avLst/>
          </a:prstGeom>
          <a:ln w="18360">
            <a:solidFill>
              <a:srgbClr val="808080"/>
            </a:solidFill>
            <a:round/>
          </a:ln>
        </p:spPr>
        <p:style>
          <a:lnRef idx="0"/>
          <a:fillRef idx="0"/>
          <a:effectRef idx="0"/>
          <a:fontRef idx="minor"/>
        </p:style>
      </p:sp>
      <p:sp>
        <p:nvSpPr>
          <p:cNvPr id="7" name="TextShape 8"/>
          <p:cNvSpPr txBox="1"/>
          <p:nvPr/>
        </p:nvSpPr>
        <p:spPr>
          <a:xfrm>
            <a:off x="8884440" y="7237800"/>
            <a:ext cx="1213920" cy="426600"/>
          </a:xfrm>
          <a:prstGeom prst="rect">
            <a:avLst/>
          </a:prstGeom>
          <a:noFill/>
          <a:ln>
            <a:noFill/>
          </a:ln>
        </p:spPr>
        <p:txBody>
          <a:bodyPr lIns="90000" rIns="90000" tIns="45000" bIns="45000"/>
          <a:p>
            <a:pPr algn="r"/>
            <a:fld id="{0C6B53E0-A98C-4734-B092-930F51AAE60E}" type="slidenum">
              <a:rPr b="1" lang="en-US" sz="1800" spc="-1">
                <a:latin typeface="Times New Roman"/>
              </a:rPr>
              <a:t>&lt;number&gt;</a:t>
            </a:fld>
            <a:endParaRPr/>
          </a:p>
        </p:txBody>
      </p:sp>
      <p:sp>
        <p:nvSpPr>
          <p:cNvPr id="8" name="TextShape 9"/>
          <p:cNvSpPr txBox="1"/>
          <p:nvPr/>
        </p:nvSpPr>
        <p:spPr>
          <a:xfrm>
            <a:off x="-91440" y="7265520"/>
            <a:ext cx="8559360" cy="374040"/>
          </a:xfrm>
          <a:prstGeom prst="rect">
            <a:avLst/>
          </a:prstGeom>
          <a:noFill/>
          <a:ln>
            <a:noFill/>
          </a:ln>
        </p:spPr>
        <p:txBody>
          <a:bodyPr lIns="90000" rIns="90000" tIns="45000" bIns="45000"/>
          <a:p>
            <a:r>
              <a:rPr i="1" lang="en-US" sz="2000" spc="-1">
                <a:solidFill>
                  <a:srgbClr val="000000"/>
                </a:solidFill>
                <a:latin typeface="Times New Roman"/>
              </a:rPr>
              <a:t>Christine Nattrass,christine.nattrass@utk.edu, High P</a:t>
            </a:r>
            <a:r>
              <a:rPr i="1" lang="en-US" sz="2000" spc="-1">
                <a:solidFill>
                  <a:srgbClr val="000000"/>
                </a:solidFill>
                <a:latin typeface="Times New Roman"/>
              </a:rPr>
              <a:t>T</a:t>
            </a:r>
            <a:r>
              <a:rPr i="1" lang="en-US" sz="2000" spc="-1">
                <a:solidFill>
                  <a:srgbClr val="000000"/>
                </a:solidFill>
                <a:latin typeface="Times New Roman"/>
              </a:rPr>
              <a:t> at LHC 2013 </a:t>
            </a:r>
            <a:endParaRPr/>
          </a:p>
        </p:txBody>
      </p:sp>
      <p:pic>
        <p:nvPicPr>
          <p:cNvPr id="9" name="" descr=""/>
          <p:cNvPicPr/>
          <p:nvPr/>
        </p:nvPicPr>
        <p:blipFill>
          <a:blip r:embed="rId2"/>
          <a:stretch/>
        </p:blipFill>
        <p:spPr>
          <a:xfrm>
            <a:off x="9604800" y="360"/>
            <a:ext cx="471960" cy="639720"/>
          </a:xfrm>
          <a:prstGeom prst="rect">
            <a:avLst/>
          </a:prstGeom>
          <a:ln>
            <a:noFill/>
          </a:ln>
        </p:spPr>
      </p:pic>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4" name="PlaceHolder 1"/>
          <p:cNvSpPr>
            <a:spLocks noGrp="1"/>
          </p:cNvSpPr>
          <p:nvPr>
            <p:ph type="title"/>
          </p:nvPr>
        </p:nvSpPr>
        <p:spPr>
          <a:xfrm>
            <a:off x="503640" y="301680"/>
            <a:ext cx="9068400" cy="1262520"/>
          </a:xfrm>
          <a:prstGeom prst="rect">
            <a:avLst/>
          </a:prstGeom>
        </p:spPr>
        <p:txBody>
          <a:bodyPr lIns="0" rIns="0" tIns="0" bIns="0" anchor="ctr"/>
          <a:p>
            <a:pPr algn="ctr"/>
            <a:r>
              <a:rPr lang="en-US" sz="4400" spc="-1">
                <a:latin typeface="Times New Roman"/>
              </a:rPr>
              <a:t>Click to edit the title text format</a:t>
            </a:r>
            <a:endParaRPr/>
          </a:p>
        </p:txBody>
      </p:sp>
      <p:sp>
        <p:nvSpPr>
          <p:cNvPr id="395" name="PlaceHolder 2"/>
          <p:cNvSpPr>
            <a:spLocks noGrp="1"/>
          </p:cNvSpPr>
          <p:nvPr>
            <p:ph type="body"/>
          </p:nvPr>
        </p:nvSpPr>
        <p:spPr>
          <a:xfrm>
            <a:off x="503640" y="1769400"/>
            <a:ext cx="8867160" cy="4385880"/>
          </a:xfrm>
          <a:prstGeom prst="rect">
            <a:avLst/>
          </a:prstGeom>
        </p:spPr>
        <p:txBody>
          <a:bodyPr lIns="0" rIns="0" tIns="0" bIns="0"/>
          <a:p>
            <a:pPr marL="432000" indent="-324000">
              <a:buClr>
                <a:srgbClr val="ffffff"/>
              </a:buClr>
              <a:buSzPct val="45000"/>
              <a:buFont typeface="Wingdings" charset="2"/>
              <a:buChar char=""/>
            </a:pPr>
            <a:r>
              <a:rPr lang="en-US" sz="3200" spc="-1">
                <a:latin typeface="Arial"/>
              </a:rPr>
              <a:t>Click to edit the outline text format</a:t>
            </a:r>
            <a:endParaRPr/>
          </a:p>
          <a:p>
            <a:pPr lvl="1" marL="864000" indent="-324000">
              <a:buClr>
                <a:srgbClr val="ffffff"/>
              </a:buClr>
              <a:buSzPct val="75000"/>
              <a:buFont typeface="Symbol" charset="2"/>
              <a:buChar char=""/>
            </a:pPr>
            <a:r>
              <a:rPr lang="en-US" sz="2800" spc="-1">
                <a:latin typeface="Arial"/>
              </a:rPr>
              <a:t>Second Outline Level</a:t>
            </a:r>
            <a:endParaRPr/>
          </a:p>
          <a:p>
            <a:pPr lvl="2" marL="1296000" indent="-288000">
              <a:buClr>
                <a:srgbClr val="ffffff"/>
              </a:buClr>
              <a:buSzPct val="45000"/>
              <a:buFont typeface="Wingdings" charset="2"/>
              <a:buChar char=""/>
            </a:pPr>
            <a:r>
              <a:rPr lang="en-US" sz="2400" spc="-1">
                <a:latin typeface="Arial"/>
              </a:rPr>
              <a:t>Third Outline Level</a:t>
            </a:r>
            <a:endParaRPr/>
          </a:p>
          <a:p>
            <a:pPr lvl="3" marL="1728000" indent="-216000">
              <a:buClr>
                <a:srgbClr val="ffffff"/>
              </a:buClr>
              <a:buSzPct val="75000"/>
              <a:buFont typeface="Symbol" charset="2"/>
              <a:buChar char=""/>
            </a:pPr>
            <a:r>
              <a:rPr lang="en-US" sz="2000" spc="-1">
                <a:latin typeface="Arial"/>
              </a:rPr>
              <a:t>Fourth Outline Level</a:t>
            </a:r>
            <a:endParaRPr/>
          </a:p>
          <a:p>
            <a:pPr lvl="4" marL="2160000" indent="-216000">
              <a:buClr>
                <a:srgbClr val="ffffff"/>
              </a:buClr>
              <a:buSzPct val="45000"/>
              <a:buFont typeface="Wingdings" charset="2"/>
              <a:buChar char=""/>
            </a:pPr>
            <a:r>
              <a:rPr lang="en-US" sz="2000" spc="-1">
                <a:latin typeface="Arial"/>
              </a:rPr>
              <a:t>Fifth Outline Level</a:t>
            </a:r>
            <a:endParaRPr/>
          </a:p>
          <a:p>
            <a:pPr lvl="5" marL="2592000" indent="-216000">
              <a:buClr>
                <a:srgbClr val="ffffff"/>
              </a:buClr>
              <a:buSzPct val="45000"/>
              <a:buFont typeface="Wingdings" charset="2"/>
              <a:buChar char=""/>
            </a:pPr>
            <a:r>
              <a:rPr lang="en-US" sz="2000" spc="-1">
                <a:latin typeface="Arial"/>
              </a:rPr>
              <a:t>Sixth Outline Level</a:t>
            </a:r>
            <a:endParaRPr/>
          </a:p>
          <a:p>
            <a:pPr lvl="6" marL="3024000" indent="-216000">
              <a:buClr>
                <a:srgbClr val="ffffff"/>
              </a:buClr>
              <a:buSzPct val="45000"/>
              <a:buFont typeface="Wingdings" charset="2"/>
              <a:buChar char=""/>
            </a:pPr>
            <a:r>
              <a:rPr lang="en-US" sz="2000" spc="-1">
                <a:latin typeface="Arial"/>
              </a:rPr>
              <a:t>Seventh Outline Level</a:t>
            </a:r>
            <a:endParaRPr/>
          </a:p>
        </p:txBody>
      </p:sp>
      <p:sp>
        <p:nvSpPr>
          <p:cNvPr id="396" name="PlaceHolder 3"/>
          <p:cNvSpPr>
            <a:spLocks noGrp="1"/>
          </p:cNvSpPr>
          <p:nvPr>
            <p:ph type="dt"/>
          </p:nvPr>
        </p:nvSpPr>
        <p:spPr>
          <a:xfrm>
            <a:off x="503640" y="6888960"/>
            <a:ext cx="2347200" cy="521280"/>
          </a:xfrm>
          <a:prstGeom prst="rect">
            <a:avLst/>
          </a:prstGeom>
        </p:spPr>
        <p:txBody>
          <a:bodyPr lIns="0" rIns="0" tIns="0" bIns="0"/>
          <a:p>
            <a:r>
              <a:rPr lang="en-US" sz="1400" spc="-1">
                <a:latin typeface="Times New Roman"/>
              </a:rPr>
              <a:t>&lt;date/time&gt;</a:t>
            </a:r>
            <a:endParaRPr/>
          </a:p>
        </p:txBody>
      </p:sp>
      <p:sp>
        <p:nvSpPr>
          <p:cNvPr id="397" name="PlaceHolder 4"/>
          <p:cNvSpPr>
            <a:spLocks noGrp="1"/>
          </p:cNvSpPr>
          <p:nvPr>
            <p:ph type="ftr"/>
          </p:nvPr>
        </p:nvSpPr>
        <p:spPr>
          <a:xfrm>
            <a:off x="3445920" y="6888960"/>
            <a:ext cx="3193920" cy="521280"/>
          </a:xfrm>
          <a:prstGeom prst="rect">
            <a:avLst/>
          </a:prstGeom>
        </p:spPr>
        <p:txBody>
          <a:bodyPr lIns="0" rIns="0" tIns="0" bIns="0"/>
          <a:p>
            <a:pPr algn="ctr"/>
            <a:r>
              <a:rPr lang="en-US" sz="1400" spc="-1">
                <a:latin typeface="Times New Roman"/>
              </a:rPr>
              <a:t>&lt;footer&gt;</a:t>
            </a:r>
            <a:endParaRPr/>
          </a:p>
        </p:txBody>
      </p:sp>
      <p:sp>
        <p:nvSpPr>
          <p:cNvPr id="398" name="PlaceHolder 5"/>
          <p:cNvSpPr>
            <a:spLocks noGrp="1"/>
          </p:cNvSpPr>
          <p:nvPr>
            <p:ph type="sldNum"/>
          </p:nvPr>
        </p:nvSpPr>
        <p:spPr>
          <a:xfrm>
            <a:off x="7224840" y="6888960"/>
            <a:ext cx="2347200" cy="521280"/>
          </a:xfrm>
          <a:prstGeom prst="rect">
            <a:avLst/>
          </a:prstGeom>
        </p:spPr>
        <p:txBody>
          <a:bodyPr lIns="0" rIns="0" tIns="0" bIns="0"/>
          <a:p>
            <a:pPr algn="r"/>
            <a:fld id="{1EDE8104-8107-4DD7-9AAF-E61A535BC5CE}" type="slidenum">
              <a:rPr lang="en-US" sz="1400" spc="-1">
                <a:latin typeface="Times New Roman"/>
              </a:rPr>
              <a:t>&lt;number&gt;</a:t>
            </a:fld>
            <a:endParaRPr/>
          </a:p>
        </p:txBody>
      </p:sp>
      <p:sp>
        <p:nvSpPr>
          <p:cNvPr id="399" name="TextShape 6"/>
          <p:cNvSpPr txBox="1"/>
          <p:nvPr/>
        </p:nvSpPr>
        <p:spPr>
          <a:xfrm>
            <a:off x="8884080" y="7237440"/>
            <a:ext cx="1213920" cy="426600"/>
          </a:xfrm>
          <a:prstGeom prst="rect">
            <a:avLst/>
          </a:prstGeom>
          <a:noFill/>
          <a:ln>
            <a:noFill/>
          </a:ln>
        </p:spPr>
        <p:txBody>
          <a:bodyPr lIns="90000" rIns="90000" tIns="45000" bIns="45000"/>
          <a:p>
            <a:pPr algn="r"/>
            <a:fld id="{980ACE58-D34C-4CB3-8418-8B6F1E0B0BF1}" type="slidenum">
              <a:rPr b="1" lang="en-US" sz="1800" spc="-1">
                <a:latin typeface="Times New Roman"/>
              </a:rPr>
              <a:t>&lt;number&gt;</a:t>
            </a:fld>
            <a:endParaRPr/>
          </a:p>
        </p:txBody>
      </p:sp>
      <p:pic>
        <p:nvPicPr>
          <p:cNvPr id="400" name="" descr=""/>
          <p:cNvPicPr/>
          <p:nvPr/>
        </p:nvPicPr>
        <p:blipFill>
          <a:blip r:embed="rId2"/>
          <a:stretch/>
        </p:blipFill>
        <p:spPr>
          <a:xfrm>
            <a:off x="72000" y="6711120"/>
            <a:ext cx="603360" cy="822960"/>
          </a:xfrm>
          <a:prstGeom prst="rect">
            <a:avLst/>
          </a:prstGeom>
          <a:ln>
            <a:noFill/>
          </a:ln>
        </p:spPr>
      </p:pic>
      <p:sp>
        <p:nvSpPr>
          <p:cNvPr id="401" name="TextShape 7"/>
          <p:cNvSpPr txBox="1"/>
          <p:nvPr/>
        </p:nvSpPr>
        <p:spPr>
          <a:xfrm>
            <a:off x="805320" y="7224480"/>
            <a:ext cx="8559360" cy="374040"/>
          </a:xfrm>
          <a:prstGeom prst="rect">
            <a:avLst/>
          </a:prstGeom>
          <a:noFill/>
          <a:ln>
            <a:noFill/>
          </a:ln>
        </p:spPr>
        <p:txBody>
          <a:bodyPr lIns="90000" rIns="90000" tIns="45000" bIns="45000"/>
          <a:p>
            <a:r>
              <a:rPr i="1" lang="en-US" sz="2000" spc="-1">
                <a:solidFill>
                  <a:srgbClr val="000000"/>
                </a:solidFill>
                <a:latin typeface="Times New Roman"/>
              </a:rPr>
              <a:t>Christine Nattrass, Epiphany 2016</a:t>
            </a:r>
            <a:endParaRPr/>
          </a:p>
        </p:txBody>
      </p:sp>
      <p:sp>
        <p:nvSpPr>
          <p:cNvPr id="402" name="Line 8"/>
          <p:cNvSpPr/>
          <p:nvPr/>
        </p:nvSpPr>
        <p:spPr>
          <a:xfrm>
            <a:off x="671760" y="7173720"/>
            <a:ext cx="8686800" cy="0"/>
          </a:xfrm>
          <a:prstGeom prst="line">
            <a:avLst/>
          </a:prstGeom>
          <a:ln w="18360">
            <a:solidFill>
              <a:srgbClr val="ff0000"/>
            </a:solidFill>
            <a:round/>
          </a:ln>
        </p:spPr>
        <p:style>
          <a:lnRef idx="0"/>
          <a:fillRef idx="0"/>
          <a:effectRef idx="0"/>
          <a:fontRef idx="minor"/>
        </p:style>
      </p:sp>
      <p:sp>
        <p:nvSpPr>
          <p:cNvPr id="403" name="Line 9"/>
          <p:cNvSpPr/>
          <p:nvPr/>
        </p:nvSpPr>
        <p:spPr>
          <a:xfrm>
            <a:off x="662400" y="7236360"/>
            <a:ext cx="841248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38" name="PlaceHolder 1"/>
          <p:cNvSpPr>
            <a:spLocks noGrp="1"/>
          </p:cNvSpPr>
          <p:nvPr>
            <p:ph type="title"/>
          </p:nvPr>
        </p:nvSpPr>
        <p:spPr>
          <a:xfrm>
            <a:off x="503640" y="301680"/>
            <a:ext cx="9068400" cy="1262520"/>
          </a:xfrm>
          <a:prstGeom prst="rect">
            <a:avLst/>
          </a:prstGeom>
        </p:spPr>
        <p:txBody>
          <a:bodyPr lIns="0" rIns="0" tIns="0" bIns="0" anchor="ctr"/>
          <a:p>
            <a:pPr algn="ctr"/>
            <a:r>
              <a:rPr lang="en-US" sz="4400" spc="-1">
                <a:latin typeface="Arial"/>
              </a:rPr>
              <a:t>Click to edit the title text format</a:t>
            </a:r>
            <a:endParaRPr/>
          </a:p>
        </p:txBody>
      </p:sp>
      <p:sp>
        <p:nvSpPr>
          <p:cNvPr id="439" name="PlaceHolder 2"/>
          <p:cNvSpPr>
            <a:spLocks noGrp="1"/>
          </p:cNvSpPr>
          <p:nvPr>
            <p:ph type="body"/>
          </p:nvPr>
        </p:nvSpPr>
        <p:spPr>
          <a:xfrm>
            <a:off x="503640" y="1769400"/>
            <a:ext cx="8867160" cy="4385880"/>
          </a:xfrm>
          <a:prstGeom prst="rect">
            <a:avLst/>
          </a:prstGeom>
        </p:spPr>
        <p:txBody>
          <a:bodyPr lIns="0" rIns="0" tIns="0" bIns="0"/>
          <a:p>
            <a:pPr marL="432000" indent="-324000">
              <a:buClr>
                <a:srgbClr val="ffffff"/>
              </a:buClr>
              <a:buSzPct val="45000"/>
              <a:buFont typeface="Wingdings" charset="2"/>
              <a:buChar char=""/>
            </a:pPr>
            <a:r>
              <a:rPr lang="en-US" sz="3200" spc="-1">
                <a:latin typeface="Arial"/>
              </a:rPr>
              <a:t>Click to edit the outline text format</a:t>
            </a:r>
            <a:endParaRPr/>
          </a:p>
          <a:p>
            <a:pPr lvl="1" marL="864000" indent="-324000">
              <a:buClr>
                <a:srgbClr val="ffffff"/>
              </a:buClr>
              <a:buSzPct val="75000"/>
              <a:buFont typeface="Symbol" charset="2"/>
              <a:buChar char=""/>
            </a:pPr>
            <a:r>
              <a:rPr lang="en-US" sz="2800" spc="-1">
                <a:latin typeface="Arial"/>
              </a:rPr>
              <a:t>Second Outline Level</a:t>
            </a:r>
            <a:endParaRPr/>
          </a:p>
          <a:p>
            <a:pPr lvl="2" marL="1296000" indent="-288000">
              <a:buClr>
                <a:srgbClr val="ffffff"/>
              </a:buClr>
              <a:buSzPct val="45000"/>
              <a:buFont typeface="Wingdings" charset="2"/>
              <a:buChar char=""/>
            </a:pPr>
            <a:r>
              <a:rPr lang="en-US" sz="2400" spc="-1">
                <a:latin typeface="Arial"/>
              </a:rPr>
              <a:t>Third Outline Level</a:t>
            </a:r>
            <a:endParaRPr/>
          </a:p>
          <a:p>
            <a:pPr lvl="3" marL="1728000" indent="-216000">
              <a:buClr>
                <a:srgbClr val="ffffff"/>
              </a:buClr>
              <a:buSzPct val="75000"/>
              <a:buFont typeface="Symbol" charset="2"/>
              <a:buChar char=""/>
            </a:pPr>
            <a:r>
              <a:rPr lang="en-US" sz="2000" spc="-1">
                <a:latin typeface="Arial"/>
              </a:rPr>
              <a:t>Fourth Outline Level</a:t>
            </a:r>
            <a:endParaRPr/>
          </a:p>
          <a:p>
            <a:pPr lvl="4" marL="2160000" indent="-216000">
              <a:buClr>
                <a:srgbClr val="ffffff"/>
              </a:buClr>
              <a:buSzPct val="45000"/>
              <a:buFont typeface="Wingdings" charset="2"/>
              <a:buChar char=""/>
            </a:pPr>
            <a:r>
              <a:rPr lang="en-US" sz="2000" spc="-1">
                <a:latin typeface="Arial"/>
              </a:rPr>
              <a:t>Fifth Outline Level</a:t>
            </a:r>
            <a:endParaRPr/>
          </a:p>
          <a:p>
            <a:pPr lvl="5" marL="2592000" indent="-216000">
              <a:buClr>
                <a:srgbClr val="ffffff"/>
              </a:buClr>
              <a:buSzPct val="45000"/>
              <a:buFont typeface="Wingdings" charset="2"/>
              <a:buChar char=""/>
            </a:pPr>
            <a:r>
              <a:rPr lang="en-US" sz="2000" spc="-1">
                <a:latin typeface="Arial"/>
              </a:rPr>
              <a:t>Sixth Outline Level</a:t>
            </a:r>
            <a:endParaRPr/>
          </a:p>
          <a:p>
            <a:pPr lvl="6" marL="3024000" indent="-216000">
              <a:buClr>
                <a:srgbClr val="ffffff"/>
              </a:buClr>
              <a:buSzPct val="45000"/>
              <a:buFont typeface="Wingdings" charset="2"/>
              <a:buChar char=""/>
            </a:pPr>
            <a:r>
              <a:rPr lang="en-US" sz="2000" spc="-1">
                <a:latin typeface="Arial"/>
              </a:rPr>
              <a:t>Seventh Outline Level</a:t>
            </a:r>
            <a:endParaRPr/>
          </a:p>
        </p:txBody>
      </p:sp>
      <p:sp>
        <p:nvSpPr>
          <p:cNvPr id="440" name="PlaceHolder 3"/>
          <p:cNvSpPr>
            <a:spLocks noGrp="1"/>
          </p:cNvSpPr>
          <p:nvPr>
            <p:ph type="dt"/>
          </p:nvPr>
        </p:nvSpPr>
        <p:spPr>
          <a:xfrm>
            <a:off x="503640" y="6888960"/>
            <a:ext cx="2347200" cy="521280"/>
          </a:xfrm>
          <a:prstGeom prst="rect">
            <a:avLst/>
          </a:prstGeom>
        </p:spPr>
        <p:txBody>
          <a:bodyPr lIns="0" rIns="0" tIns="0" bIns="0"/>
          <a:p>
            <a:r>
              <a:rPr lang="en-US" sz="1400" spc="-1">
                <a:latin typeface="Times New Roman"/>
              </a:rPr>
              <a:t>&lt;date/time&gt;</a:t>
            </a:r>
            <a:endParaRPr/>
          </a:p>
        </p:txBody>
      </p:sp>
      <p:sp>
        <p:nvSpPr>
          <p:cNvPr id="441" name="PlaceHolder 4"/>
          <p:cNvSpPr>
            <a:spLocks noGrp="1"/>
          </p:cNvSpPr>
          <p:nvPr>
            <p:ph type="ftr"/>
          </p:nvPr>
        </p:nvSpPr>
        <p:spPr>
          <a:xfrm>
            <a:off x="3445920" y="6888960"/>
            <a:ext cx="3193920" cy="521280"/>
          </a:xfrm>
          <a:prstGeom prst="rect">
            <a:avLst/>
          </a:prstGeom>
        </p:spPr>
        <p:txBody>
          <a:bodyPr lIns="0" rIns="0" tIns="0" bIns="0"/>
          <a:p>
            <a:pPr algn="ctr"/>
            <a:r>
              <a:rPr lang="en-US" sz="1400" spc="-1">
                <a:latin typeface="Times New Roman"/>
              </a:rPr>
              <a:t>&lt;footer&gt;</a:t>
            </a:r>
            <a:endParaRPr/>
          </a:p>
        </p:txBody>
      </p:sp>
      <p:sp>
        <p:nvSpPr>
          <p:cNvPr id="442" name="PlaceHolder 5"/>
          <p:cNvSpPr>
            <a:spLocks noGrp="1"/>
          </p:cNvSpPr>
          <p:nvPr>
            <p:ph type="sldNum"/>
          </p:nvPr>
        </p:nvSpPr>
        <p:spPr>
          <a:xfrm>
            <a:off x="7224840" y="6888960"/>
            <a:ext cx="2347200" cy="521280"/>
          </a:xfrm>
          <a:prstGeom prst="rect">
            <a:avLst/>
          </a:prstGeom>
        </p:spPr>
        <p:txBody>
          <a:bodyPr lIns="0" rIns="0" tIns="0" bIns="0"/>
          <a:p>
            <a:pPr algn="r"/>
            <a:fld id="{2BD19465-3D62-42CC-9D04-469CAD13EC2B}" type="slidenum">
              <a:rPr lang="en-US" sz="1400" spc="-1">
                <a:latin typeface="Times New Roman"/>
              </a:rPr>
              <a:t>&lt;number&gt;</a:t>
            </a:fld>
            <a:endParaRPr/>
          </a:p>
        </p:txBody>
      </p:sp>
      <p:sp>
        <p:nvSpPr>
          <p:cNvPr id="443" name="TextShape 6"/>
          <p:cNvSpPr txBox="1"/>
          <p:nvPr/>
        </p:nvSpPr>
        <p:spPr>
          <a:xfrm>
            <a:off x="8884080" y="7237440"/>
            <a:ext cx="1213920" cy="426600"/>
          </a:xfrm>
          <a:prstGeom prst="rect">
            <a:avLst/>
          </a:prstGeom>
          <a:noFill/>
          <a:ln>
            <a:noFill/>
          </a:ln>
        </p:spPr>
        <p:txBody>
          <a:bodyPr lIns="90000" rIns="90000" tIns="45000" bIns="45000"/>
          <a:p>
            <a:pPr algn="r"/>
            <a:fld id="{C407BEF8-046E-4798-8B66-CC3B26E03DC6}" type="slidenum">
              <a:rPr b="1" lang="en-US" sz="1800" spc="-1">
                <a:latin typeface="Times New Roman"/>
              </a:rPr>
              <a:t>&lt;number&gt;</a:t>
            </a:fld>
            <a:endParaRPr/>
          </a:p>
        </p:txBody>
      </p:sp>
      <p:pic>
        <p:nvPicPr>
          <p:cNvPr id="444" name="" descr=""/>
          <p:cNvPicPr/>
          <p:nvPr/>
        </p:nvPicPr>
        <p:blipFill>
          <a:blip r:embed="rId2"/>
          <a:stretch/>
        </p:blipFill>
        <p:spPr>
          <a:xfrm>
            <a:off x="72000" y="6711120"/>
            <a:ext cx="603360" cy="822960"/>
          </a:xfrm>
          <a:prstGeom prst="rect">
            <a:avLst/>
          </a:prstGeom>
          <a:ln>
            <a:noFill/>
          </a:ln>
        </p:spPr>
      </p:pic>
      <p:sp>
        <p:nvSpPr>
          <p:cNvPr id="445" name="TextShape 7"/>
          <p:cNvSpPr txBox="1"/>
          <p:nvPr/>
        </p:nvSpPr>
        <p:spPr>
          <a:xfrm>
            <a:off x="805320" y="7224480"/>
            <a:ext cx="8559360" cy="374040"/>
          </a:xfrm>
          <a:prstGeom prst="rect">
            <a:avLst/>
          </a:prstGeom>
          <a:noFill/>
          <a:ln>
            <a:noFill/>
          </a:ln>
        </p:spPr>
        <p:txBody>
          <a:bodyPr lIns="90000" rIns="90000" tIns="45000" bIns="45000"/>
          <a:p>
            <a:r>
              <a:rPr i="1" lang="en-US" sz="2000" spc="-1">
                <a:solidFill>
                  <a:srgbClr val="000000"/>
                </a:solidFill>
                <a:latin typeface="Times New Roman"/>
              </a:rPr>
              <a:t>Christine Nattrass, Epiphany 2016</a:t>
            </a:r>
            <a:endParaRPr/>
          </a:p>
        </p:txBody>
      </p:sp>
      <p:sp>
        <p:nvSpPr>
          <p:cNvPr id="446" name="Line 8"/>
          <p:cNvSpPr/>
          <p:nvPr/>
        </p:nvSpPr>
        <p:spPr>
          <a:xfrm>
            <a:off x="671760" y="7173720"/>
            <a:ext cx="8686800" cy="0"/>
          </a:xfrm>
          <a:prstGeom prst="line">
            <a:avLst/>
          </a:prstGeom>
          <a:ln w="18360">
            <a:solidFill>
              <a:srgbClr val="ff0000"/>
            </a:solidFill>
            <a:round/>
          </a:ln>
        </p:spPr>
        <p:style>
          <a:lnRef idx="0"/>
          <a:fillRef idx="0"/>
          <a:effectRef idx="0"/>
          <a:fontRef idx="minor"/>
        </p:style>
      </p:sp>
      <p:sp>
        <p:nvSpPr>
          <p:cNvPr id="447" name="Line 9"/>
          <p:cNvSpPr/>
          <p:nvPr/>
        </p:nvSpPr>
        <p:spPr>
          <a:xfrm>
            <a:off x="662400" y="7236360"/>
            <a:ext cx="841248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82" name="PlaceHolder 1"/>
          <p:cNvSpPr>
            <a:spLocks noGrp="1"/>
          </p:cNvSpPr>
          <p:nvPr>
            <p:ph type="title"/>
          </p:nvPr>
        </p:nvSpPr>
        <p:spPr>
          <a:xfrm>
            <a:off x="503640" y="301680"/>
            <a:ext cx="9068400" cy="1262520"/>
          </a:xfrm>
          <a:prstGeom prst="rect">
            <a:avLst/>
          </a:prstGeom>
        </p:spPr>
        <p:txBody>
          <a:bodyPr lIns="0" rIns="0" tIns="0" bIns="0" anchor="ctr"/>
          <a:p>
            <a:pPr algn="ctr"/>
            <a:r>
              <a:rPr lang="en-US" sz="4400" spc="-1">
                <a:latin typeface="Arial"/>
              </a:rPr>
              <a:t>Click to edit the title text format</a:t>
            </a:r>
            <a:endParaRPr/>
          </a:p>
        </p:txBody>
      </p:sp>
      <p:sp>
        <p:nvSpPr>
          <p:cNvPr id="483" name="PlaceHolder 2"/>
          <p:cNvSpPr>
            <a:spLocks noGrp="1"/>
          </p:cNvSpPr>
          <p:nvPr>
            <p:ph type="body"/>
          </p:nvPr>
        </p:nvSpPr>
        <p:spPr>
          <a:xfrm>
            <a:off x="503640" y="1769400"/>
            <a:ext cx="8867160" cy="4385880"/>
          </a:xfrm>
          <a:prstGeom prst="rect">
            <a:avLst/>
          </a:prstGeom>
        </p:spPr>
        <p:txBody>
          <a:bodyPr lIns="0" rIns="0" tIns="0" bIns="0"/>
          <a:p>
            <a:pPr marL="432000" indent="-324000">
              <a:buClr>
                <a:srgbClr val="ffffff"/>
              </a:buClr>
              <a:buSzPct val="45000"/>
              <a:buFont typeface="Wingdings" charset="2"/>
              <a:buChar char=""/>
            </a:pPr>
            <a:r>
              <a:rPr lang="en-US" sz="3200" spc="-1">
                <a:latin typeface="Arial"/>
              </a:rPr>
              <a:t>Click to edit the outline text format</a:t>
            </a:r>
            <a:endParaRPr/>
          </a:p>
          <a:p>
            <a:pPr lvl="1" marL="864000" indent="-324000">
              <a:buClr>
                <a:srgbClr val="ffffff"/>
              </a:buClr>
              <a:buSzPct val="75000"/>
              <a:buFont typeface="Symbol" charset="2"/>
              <a:buChar char=""/>
            </a:pPr>
            <a:r>
              <a:rPr lang="en-US" sz="2800" spc="-1">
                <a:latin typeface="Arial"/>
              </a:rPr>
              <a:t>Second Outline Level</a:t>
            </a:r>
            <a:endParaRPr/>
          </a:p>
          <a:p>
            <a:pPr lvl="2" marL="1296000" indent="-288000">
              <a:buClr>
                <a:srgbClr val="ffffff"/>
              </a:buClr>
              <a:buSzPct val="45000"/>
              <a:buFont typeface="Wingdings" charset="2"/>
              <a:buChar char=""/>
            </a:pPr>
            <a:r>
              <a:rPr lang="en-US" sz="2400" spc="-1">
                <a:latin typeface="Arial"/>
              </a:rPr>
              <a:t>Third Outline Level</a:t>
            </a:r>
            <a:endParaRPr/>
          </a:p>
          <a:p>
            <a:pPr lvl="3" marL="1728000" indent="-216000">
              <a:buClr>
                <a:srgbClr val="ffffff"/>
              </a:buClr>
              <a:buSzPct val="75000"/>
              <a:buFont typeface="Symbol" charset="2"/>
              <a:buChar char=""/>
            </a:pPr>
            <a:r>
              <a:rPr lang="en-US" sz="2000" spc="-1">
                <a:latin typeface="Arial"/>
              </a:rPr>
              <a:t>Fourth Outline Level</a:t>
            </a:r>
            <a:endParaRPr/>
          </a:p>
          <a:p>
            <a:pPr lvl="4" marL="2160000" indent="-216000">
              <a:buClr>
                <a:srgbClr val="ffffff"/>
              </a:buClr>
              <a:buSzPct val="45000"/>
              <a:buFont typeface="Wingdings" charset="2"/>
              <a:buChar char=""/>
            </a:pPr>
            <a:r>
              <a:rPr lang="en-US" sz="2000" spc="-1">
                <a:latin typeface="Arial"/>
              </a:rPr>
              <a:t>Fifth Outline Level</a:t>
            </a:r>
            <a:endParaRPr/>
          </a:p>
          <a:p>
            <a:pPr lvl="5" marL="2592000" indent="-216000">
              <a:buClr>
                <a:srgbClr val="ffffff"/>
              </a:buClr>
              <a:buSzPct val="45000"/>
              <a:buFont typeface="Wingdings" charset="2"/>
              <a:buChar char=""/>
            </a:pPr>
            <a:r>
              <a:rPr lang="en-US" sz="2000" spc="-1">
                <a:latin typeface="Arial"/>
              </a:rPr>
              <a:t>Sixth Outline Level</a:t>
            </a:r>
            <a:endParaRPr/>
          </a:p>
          <a:p>
            <a:pPr lvl="6" marL="3024000" indent="-216000">
              <a:buClr>
                <a:srgbClr val="ffffff"/>
              </a:buClr>
              <a:buSzPct val="45000"/>
              <a:buFont typeface="Wingdings" charset="2"/>
              <a:buChar char=""/>
            </a:pPr>
            <a:r>
              <a:rPr lang="en-US" sz="2000" spc="-1">
                <a:latin typeface="Arial"/>
              </a:rPr>
              <a:t>Seventh Outline Level</a:t>
            </a:r>
            <a:endParaRPr/>
          </a:p>
        </p:txBody>
      </p:sp>
      <p:sp>
        <p:nvSpPr>
          <p:cNvPr id="484" name="PlaceHolder 3"/>
          <p:cNvSpPr>
            <a:spLocks noGrp="1"/>
          </p:cNvSpPr>
          <p:nvPr>
            <p:ph type="dt"/>
          </p:nvPr>
        </p:nvSpPr>
        <p:spPr>
          <a:xfrm>
            <a:off x="503640" y="6888960"/>
            <a:ext cx="2347200" cy="521280"/>
          </a:xfrm>
          <a:prstGeom prst="rect">
            <a:avLst/>
          </a:prstGeom>
        </p:spPr>
        <p:txBody>
          <a:bodyPr lIns="0" rIns="0" tIns="0" bIns="0"/>
          <a:p>
            <a:r>
              <a:rPr lang="en-US" sz="1400" spc="-1">
                <a:latin typeface="Times New Roman"/>
              </a:rPr>
              <a:t>&lt;date/time&gt;</a:t>
            </a:r>
            <a:endParaRPr/>
          </a:p>
        </p:txBody>
      </p:sp>
      <p:sp>
        <p:nvSpPr>
          <p:cNvPr id="485" name="PlaceHolder 4"/>
          <p:cNvSpPr>
            <a:spLocks noGrp="1"/>
          </p:cNvSpPr>
          <p:nvPr>
            <p:ph type="ftr"/>
          </p:nvPr>
        </p:nvSpPr>
        <p:spPr>
          <a:xfrm>
            <a:off x="3445920" y="6888960"/>
            <a:ext cx="3193920" cy="521280"/>
          </a:xfrm>
          <a:prstGeom prst="rect">
            <a:avLst/>
          </a:prstGeom>
        </p:spPr>
        <p:txBody>
          <a:bodyPr lIns="0" rIns="0" tIns="0" bIns="0"/>
          <a:p>
            <a:pPr algn="ctr"/>
            <a:r>
              <a:rPr lang="en-US" sz="1400" spc="-1">
                <a:latin typeface="Times New Roman"/>
              </a:rPr>
              <a:t>&lt;footer&gt;</a:t>
            </a:r>
            <a:endParaRPr/>
          </a:p>
        </p:txBody>
      </p:sp>
      <p:sp>
        <p:nvSpPr>
          <p:cNvPr id="486" name="PlaceHolder 5"/>
          <p:cNvSpPr>
            <a:spLocks noGrp="1"/>
          </p:cNvSpPr>
          <p:nvPr>
            <p:ph type="sldNum"/>
          </p:nvPr>
        </p:nvSpPr>
        <p:spPr>
          <a:xfrm>
            <a:off x="7224840" y="6888960"/>
            <a:ext cx="2347200" cy="521280"/>
          </a:xfrm>
          <a:prstGeom prst="rect">
            <a:avLst/>
          </a:prstGeom>
        </p:spPr>
        <p:txBody>
          <a:bodyPr lIns="0" rIns="0" tIns="0" bIns="0"/>
          <a:p>
            <a:pPr algn="r"/>
            <a:fld id="{B51E219D-ACBD-4F8A-A416-99276DD2CD61}" type="slidenum">
              <a:rPr lang="en-US" sz="1400" spc="-1">
                <a:latin typeface="Times New Roman"/>
              </a:rPr>
              <a:t>&lt;number&gt;</a:t>
            </a:fld>
            <a:endParaRPr/>
          </a:p>
        </p:txBody>
      </p:sp>
      <p:sp>
        <p:nvSpPr>
          <p:cNvPr id="487" name="TextShape 6"/>
          <p:cNvSpPr txBox="1"/>
          <p:nvPr/>
        </p:nvSpPr>
        <p:spPr>
          <a:xfrm>
            <a:off x="8884080" y="7237440"/>
            <a:ext cx="1213920" cy="426600"/>
          </a:xfrm>
          <a:prstGeom prst="rect">
            <a:avLst/>
          </a:prstGeom>
          <a:noFill/>
          <a:ln>
            <a:noFill/>
          </a:ln>
        </p:spPr>
        <p:txBody>
          <a:bodyPr lIns="90000" rIns="90000" tIns="45000" bIns="45000"/>
          <a:p>
            <a:pPr algn="r"/>
            <a:fld id="{064843E5-ECA5-44B7-9289-0C11577A872B}" type="slidenum">
              <a:rPr b="1" lang="en-US" sz="1800" spc="-1">
                <a:latin typeface="Times New Roman"/>
              </a:rPr>
              <a:t>&lt;number&gt;</a:t>
            </a:fld>
            <a:endParaRPr/>
          </a:p>
        </p:txBody>
      </p:sp>
      <p:pic>
        <p:nvPicPr>
          <p:cNvPr id="488" name="" descr=""/>
          <p:cNvPicPr/>
          <p:nvPr/>
        </p:nvPicPr>
        <p:blipFill>
          <a:blip r:embed="rId2"/>
          <a:stretch/>
        </p:blipFill>
        <p:spPr>
          <a:xfrm>
            <a:off x="72000" y="6711120"/>
            <a:ext cx="603360" cy="822960"/>
          </a:xfrm>
          <a:prstGeom prst="rect">
            <a:avLst/>
          </a:prstGeom>
          <a:ln>
            <a:noFill/>
          </a:ln>
        </p:spPr>
      </p:pic>
      <p:sp>
        <p:nvSpPr>
          <p:cNvPr id="489" name="TextShape 7"/>
          <p:cNvSpPr txBox="1"/>
          <p:nvPr/>
        </p:nvSpPr>
        <p:spPr>
          <a:xfrm>
            <a:off x="805320" y="7224480"/>
            <a:ext cx="8559360" cy="374040"/>
          </a:xfrm>
          <a:prstGeom prst="rect">
            <a:avLst/>
          </a:prstGeom>
          <a:noFill/>
          <a:ln>
            <a:noFill/>
          </a:ln>
        </p:spPr>
        <p:txBody>
          <a:bodyPr lIns="90000" rIns="90000" tIns="45000" bIns="45000"/>
          <a:p>
            <a:r>
              <a:rPr i="1" lang="en-US" sz="2000" spc="-1">
                <a:solidFill>
                  <a:srgbClr val="000000"/>
                </a:solidFill>
                <a:latin typeface="Times New Roman"/>
              </a:rPr>
              <a:t>Christine Nattrass, Epiphany 2016</a:t>
            </a:r>
            <a:endParaRPr/>
          </a:p>
        </p:txBody>
      </p:sp>
      <p:sp>
        <p:nvSpPr>
          <p:cNvPr id="490" name="Line 8"/>
          <p:cNvSpPr/>
          <p:nvPr/>
        </p:nvSpPr>
        <p:spPr>
          <a:xfrm>
            <a:off x="671760" y="7173720"/>
            <a:ext cx="8686800" cy="0"/>
          </a:xfrm>
          <a:prstGeom prst="line">
            <a:avLst/>
          </a:prstGeom>
          <a:ln w="18360">
            <a:solidFill>
              <a:srgbClr val="ff0000"/>
            </a:solidFill>
            <a:round/>
          </a:ln>
        </p:spPr>
        <p:style>
          <a:lnRef idx="0"/>
          <a:fillRef idx="0"/>
          <a:effectRef idx="0"/>
          <a:fontRef idx="minor"/>
        </p:style>
      </p:sp>
      <p:sp>
        <p:nvSpPr>
          <p:cNvPr id="491" name="Line 9"/>
          <p:cNvSpPr/>
          <p:nvPr/>
        </p:nvSpPr>
        <p:spPr>
          <a:xfrm>
            <a:off x="662400" y="7236360"/>
            <a:ext cx="841248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26" name="PlaceHolder 1"/>
          <p:cNvSpPr>
            <a:spLocks noGrp="1"/>
          </p:cNvSpPr>
          <p:nvPr>
            <p:ph type="title"/>
          </p:nvPr>
        </p:nvSpPr>
        <p:spPr>
          <a:xfrm>
            <a:off x="503640" y="301680"/>
            <a:ext cx="9068400" cy="1262520"/>
          </a:xfrm>
          <a:prstGeom prst="rect">
            <a:avLst/>
          </a:prstGeom>
        </p:spPr>
        <p:txBody>
          <a:bodyPr lIns="0" rIns="0" tIns="0" bIns="0" anchor="ctr"/>
          <a:p>
            <a:pPr algn="ctr"/>
            <a:r>
              <a:rPr lang="en-US" sz="4400" spc="-1">
                <a:latin typeface="Arial"/>
              </a:rPr>
              <a:t>Click to edit the title text format</a:t>
            </a:r>
            <a:endParaRPr/>
          </a:p>
        </p:txBody>
      </p:sp>
      <p:sp>
        <p:nvSpPr>
          <p:cNvPr id="527" name="PlaceHolder 2"/>
          <p:cNvSpPr>
            <a:spLocks noGrp="1"/>
          </p:cNvSpPr>
          <p:nvPr>
            <p:ph type="body"/>
          </p:nvPr>
        </p:nvSpPr>
        <p:spPr>
          <a:xfrm>
            <a:off x="503640" y="1769400"/>
            <a:ext cx="8867160" cy="4385880"/>
          </a:xfrm>
          <a:prstGeom prst="rect">
            <a:avLst/>
          </a:prstGeom>
        </p:spPr>
        <p:txBody>
          <a:bodyPr lIns="0" rIns="0" tIns="0" bIns="0"/>
          <a:p>
            <a:pPr marL="432000" indent="-324000">
              <a:buClr>
                <a:srgbClr val="ffffff"/>
              </a:buClr>
              <a:buSzPct val="45000"/>
              <a:buFont typeface="Wingdings" charset="2"/>
              <a:buChar char=""/>
            </a:pPr>
            <a:r>
              <a:rPr lang="en-US" sz="3200" spc="-1">
                <a:latin typeface="Arial"/>
              </a:rPr>
              <a:t>Click to edit the outline text format</a:t>
            </a:r>
            <a:endParaRPr/>
          </a:p>
          <a:p>
            <a:pPr lvl="1" marL="864000" indent="-324000">
              <a:buClr>
                <a:srgbClr val="ffffff"/>
              </a:buClr>
              <a:buSzPct val="75000"/>
              <a:buFont typeface="Symbol" charset="2"/>
              <a:buChar char=""/>
            </a:pPr>
            <a:r>
              <a:rPr lang="en-US" sz="2800" spc="-1">
                <a:latin typeface="Arial"/>
              </a:rPr>
              <a:t>Second Outline Level</a:t>
            </a:r>
            <a:endParaRPr/>
          </a:p>
          <a:p>
            <a:pPr lvl="2" marL="1296000" indent="-288000">
              <a:buClr>
                <a:srgbClr val="ffffff"/>
              </a:buClr>
              <a:buSzPct val="45000"/>
              <a:buFont typeface="Wingdings" charset="2"/>
              <a:buChar char=""/>
            </a:pPr>
            <a:r>
              <a:rPr lang="en-US" sz="2400" spc="-1">
                <a:latin typeface="Arial"/>
              </a:rPr>
              <a:t>Third Outline Level</a:t>
            </a:r>
            <a:endParaRPr/>
          </a:p>
          <a:p>
            <a:pPr lvl="3" marL="1728000" indent="-216000">
              <a:buClr>
                <a:srgbClr val="ffffff"/>
              </a:buClr>
              <a:buSzPct val="75000"/>
              <a:buFont typeface="Symbol" charset="2"/>
              <a:buChar char=""/>
            </a:pPr>
            <a:r>
              <a:rPr lang="en-US" sz="2000" spc="-1">
                <a:latin typeface="Arial"/>
              </a:rPr>
              <a:t>Fourth Outline Level</a:t>
            </a:r>
            <a:endParaRPr/>
          </a:p>
          <a:p>
            <a:pPr lvl="4" marL="2160000" indent="-216000">
              <a:buClr>
                <a:srgbClr val="ffffff"/>
              </a:buClr>
              <a:buSzPct val="45000"/>
              <a:buFont typeface="Wingdings" charset="2"/>
              <a:buChar char=""/>
            </a:pPr>
            <a:r>
              <a:rPr lang="en-US" sz="2000" spc="-1">
                <a:latin typeface="Arial"/>
              </a:rPr>
              <a:t>Fifth Outline Level</a:t>
            </a:r>
            <a:endParaRPr/>
          </a:p>
          <a:p>
            <a:pPr lvl="5" marL="2592000" indent="-216000">
              <a:buClr>
                <a:srgbClr val="ffffff"/>
              </a:buClr>
              <a:buSzPct val="45000"/>
              <a:buFont typeface="Wingdings" charset="2"/>
              <a:buChar char=""/>
            </a:pPr>
            <a:r>
              <a:rPr lang="en-US" sz="2000" spc="-1">
                <a:latin typeface="Arial"/>
              </a:rPr>
              <a:t>Sixth Outline Level</a:t>
            </a:r>
            <a:endParaRPr/>
          </a:p>
          <a:p>
            <a:pPr lvl="6" marL="3024000" indent="-216000">
              <a:buClr>
                <a:srgbClr val="ffffff"/>
              </a:buClr>
              <a:buSzPct val="45000"/>
              <a:buFont typeface="Wingdings" charset="2"/>
              <a:buChar char=""/>
            </a:pPr>
            <a:r>
              <a:rPr lang="en-US" sz="2000" spc="-1">
                <a:latin typeface="Arial"/>
              </a:rPr>
              <a:t>Seventh Outline Level</a:t>
            </a:r>
            <a:endParaRPr/>
          </a:p>
        </p:txBody>
      </p:sp>
      <p:sp>
        <p:nvSpPr>
          <p:cNvPr id="528" name="PlaceHolder 3"/>
          <p:cNvSpPr>
            <a:spLocks noGrp="1"/>
          </p:cNvSpPr>
          <p:nvPr>
            <p:ph type="dt"/>
          </p:nvPr>
        </p:nvSpPr>
        <p:spPr>
          <a:xfrm>
            <a:off x="503640" y="6888960"/>
            <a:ext cx="2347200" cy="521280"/>
          </a:xfrm>
          <a:prstGeom prst="rect">
            <a:avLst/>
          </a:prstGeom>
        </p:spPr>
        <p:txBody>
          <a:bodyPr lIns="0" rIns="0" tIns="0" bIns="0"/>
          <a:p>
            <a:r>
              <a:rPr lang="en-US" sz="1400" spc="-1">
                <a:latin typeface="Times New Roman"/>
              </a:rPr>
              <a:t>&lt;date/time&gt;</a:t>
            </a:r>
            <a:endParaRPr/>
          </a:p>
        </p:txBody>
      </p:sp>
      <p:sp>
        <p:nvSpPr>
          <p:cNvPr id="529" name="PlaceHolder 4"/>
          <p:cNvSpPr>
            <a:spLocks noGrp="1"/>
          </p:cNvSpPr>
          <p:nvPr>
            <p:ph type="ftr"/>
          </p:nvPr>
        </p:nvSpPr>
        <p:spPr>
          <a:xfrm>
            <a:off x="3445920" y="6888960"/>
            <a:ext cx="3193920" cy="521280"/>
          </a:xfrm>
          <a:prstGeom prst="rect">
            <a:avLst/>
          </a:prstGeom>
        </p:spPr>
        <p:txBody>
          <a:bodyPr lIns="0" rIns="0" tIns="0" bIns="0"/>
          <a:p>
            <a:pPr algn="ctr"/>
            <a:r>
              <a:rPr lang="en-US" sz="1400" spc="-1">
                <a:latin typeface="Times New Roman"/>
              </a:rPr>
              <a:t>&lt;footer&gt;</a:t>
            </a:r>
            <a:endParaRPr/>
          </a:p>
        </p:txBody>
      </p:sp>
      <p:sp>
        <p:nvSpPr>
          <p:cNvPr id="530" name="PlaceHolder 5"/>
          <p:cNvSpPr>
            <a:spLocks noGrp="1"/>
          </p:cNvSpPr>
          <p:nvPr>
            <p:ph type="sldNum"/>
          </p:nvPr>
        </p:nvSpPr>
        <p:spPr>
          <a:xfrm>
            <a:off x="7224840" y="6888960"/>
            <a:ext cx="2347200" cy="521280"/>
          </a:xfrm>
          <a:prstGeom prst="rect">
            <a:avLst/>
          </a:prstGeom>
        </p:spPr>
        <p:txBody>
          <a:bodyPr lIns="0" rIns="0" tIns="0" bIns="0"/>
          <a:p>
            <a:pPr algn="r"/>
            <a:fld id="{DBCA8F8A-BD91-4FD3-BC9C-A32CF9DE88CE}" type="slidenum">
              <a:rPr lang="en-US" sz="1400" spc="-1">
                <a:latin typeface="Times New Roman"/>
              </a:rPr>
              <a:t>&lt;number&gt;</a:t>
            </a:fld>
            <a:endParaRPr/>
          </a:p>
        </p:txBody>
      </p:sp>
      <p:sp>
        <p:nvSpPr>
          <p:cNvPr id="531" name="TextShape 6"/>
          <p:cNvSpPr txBox="1"/>
          <p:nvPr/>
        </p:nvSpPr>
        <p:spPr>
          <a:xfrm>
            <a:off x="8884080" y="7237440"/>
            <a:ext cx="1213920" cy="426600"/>
          </a:xfrm>
          <a:prstGeom prst="rect">
            <a:avLst/>
          </a:prstGeom>
          <a:noFill/>
          <a:ln>
            <a:noFill/>
          </a:ln>
        </p:spPr>
        <p:txBody>
          <a:bodyPr lIns="90000" rIns="90000" tIns="45000" bIns="45000"/>
          <a:p>
            <a:pPr algn="r"/>
            <a:fld id="{471EF084-1484-4D3B-B420-391255916678}" type="slidenum">
              <a:rPr b="1" lang="en-US" sz="1800" spc="-1">
                <a:latin typeface="Times New Roman"/>
              </a:rPr>
              <a:t>&lt;number&gt;</a:t>
            </a:fld>
            <a:endParaRPr/>
          </a:p>
        </p:txBody>
      </p:sp>
      <p:pic>
        <p:nvPicPr>
          <p:cNvPr id="532" name="" descr=""/>
          <p:cNvPicPr/>
          <p:nvPr/>
        </p:nvPicPr>
        <p:blipFill>
          <a:blip r:embed="rId2"/>
          <a:stretch/>
        </p:blipFill>
        <p:spPr>
          <a:xfrm>
            <a:off x="72000" y="6711120"/>
            <a:ext cx="603360" cy="822960"/>
          </a:xfrm>
          <a:prstGeom prst="rect">
            <a:avLst/>
          </a:prstGeom>
          <a:ln>
            <a:noFill/>
          </a:ln>
        </p:spPr>
      </p:pic>
      <p:sp>
        <p:nvSpPr>
          <p:cNvPr id="533" name="TextShape 7"/>
          <p:cNvSpPr txBox="1"/>
          <p:nvPr/>
        </p:nvSpPr>
        <p:spPr>
          <a:xfrm>
            <a:off x="805320" y="7224480"/>
            <a:ext cx="8559360" cy="374040"/>
          </a:xfrm>
          <a:prstGeom prst="rect">
            <a:avLst/>
          </a:prstGeom>
          <a:noFill/>
          <a:ln>
            <a:noFill/>
          </a:ln>
        </p:spPr>
        <p:txBody>
          <a:bodyPr lIns="90000" rIns="90000" tIns="45000" bIns="45000"/>
          <a:p>
            <a:r>
              <a:rPr i="1" lang="en-US" sz="2000" spc="-1">
                <a:solidFill>
                  <a:srgbClr val="000000"/>
                </a:solidFill>
                <a:latin typeface="Times New Roman"/>
              </a:rPr>
              <a:t>Christine Nattrass, Epiphany 2016</a:t>
            </a:r>
            <a:endParaRPr/>
          </a:p>
        </p:txBody>
      </p:sp>
      <p:sp>
        <p:nvSpPr>
          <p:cNvPr id="534" name="Line 8"/>
          <p:cNvSpPr/>
          <p:nvPr/>
        </p:nvSpPr>
        <p:spPr>
          <a:xfrm>
            <a:off x="671760" y="7173720"/>
            <a:ext cx="8686800" cy="0"/>
          </a:xfrm>
          <a:prstGeom prst="line">
            <a:avLst/>
          </a:prstGeom>
          <a:ln w="18360">
            <a:solidFill>
              <a:srgbClr val="ff0000"/>
            </a:solidFill>
            <a:round/>
          </a:ln>
        </p:spPr>
        <p:style>
          <a:lnRef idx="0"/>
          <a:fillRef idx="0"/>
          <a:effectRef idx="0"/>
          <a:fontRef idx="minor"/>
        </p:style>
      </p:sp>
      <p:sp>
        <p:nvSpPr>
          <p:cNvPr id="535" name="Line 9"/>
          <p:cNvSpPr/>
          <p:nvPr/>
        </p:nvSpPr>
        <p:spPr>
          <a:xfrm>
            <a:off x="662400" y="7236360"/>
            <a:ext cx="841248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4" name="PlaceHolder 1"/>
          <p:cNvSpPr>
            <a:spLocks noGrp="1"/>
          </p:cNvSpPr>
          <p:nvPr>
            <p:ph type="title"/>
          </p:nvPr>
        </p:nvSpPr>
        <p:spPr>
          <a:xfrm>
            <a:off x="503640" y="301680"/>
            <a:ext cx="9068400" cy="1262520"/>
          </a:xfrm>
          <a:prstGeom prst="rect">
            <a:avLst/>
          </a:prstGeom>
        </p:spPr>
        <p:txBody>
          <a:bodyPr lIns="0" rIns="0" tIns="0" bIns="0" anchor="ctr"/>
          <a:p>
            <a:pPr algn="ctr"/>
            <a:r>
              <a:rPr lang="en-US" sz="4400" spc="-1">
                <a:latin typeface="Times New Roman"/>
              </a:rPr>
              <a:t>Click to edit the title text format</a:t>
            </a:r>
            <a:endParaRPr/>
          </a:p>
        </p:txBody>
      </p:sp>
      <p:sp>
        <p:nvSpPr>
          <p:cNvPr id="45" name="PlaceHolder 2"/>
          <p:cNvSpPr>
            <a:spLocks noGrp="1"/>
          </p:cNvSpPr>
          <p:nvPr>
            <p:ph type="body"/>
          </p:nvPr>
        </p:nvSpPr>
        <p:spPr>
          <a:xfrm>
            <a:off x="503640" y="1769400"/>
            <a:ext cx="8867160" cy="4385880"/>
          </a:xfrm>
          <a:prstGeom prst="rect">
            <a:avLst/>
          </a:prstGeom>
        </p:spPr>
        <p:txBody>
          <a:bodyPr lIns="0" rIns="0" tIns="0" bIns="0"/>
          <a:p>
            <a:pPr marL="432000" indent="-324000">
              <a:buClr>
                <a:srgbClr val="ffffff"/>
              </a:buClr>
              <a:buSzPct val="45000"/>
              <a:buFont typeface="Wingdings" charset="2"/>
              <a:buChar char=""/>
            </a:pPr>
            <a:r>
              <a:rPr lang="en-US" sz="3200" spc="-1">
                <a:latin typeface="Times New Roman"/>
              </a:rPr>
              <a:t>Click to edit the outline text format</a:t>
            </a:r>
            <a:endParaRPr/>
          </a:p>
          <a:p>
            <a:pPr lvl="1" marL="864000" indent="-324000">
              <a:buClr>
                <a:srgbClr val="ffffff"/>
              </a:buClr>
              <a:buSzPct val="75000"/>
              <a:buFont typeface="Symbol" charset="2"/>
              <a:buChar char=""/>
            </a:pPr>
            <a:r>
              <a:rPr lang="en-US" sz="2800" spc="-1">
                <a:latin typeface="Times New Roman"/>
              </a:rPr>
              <a:t>Second Outline Level</a:t>
            </a:r>
            <a:endParaRPr/>
          </a:p>
          <a:p>
            <a:pPr lvl="2" marL="1296000" indent="-288000">
              <a:buClr>
                <a:srgbClr val="ffffff"/>
              </a:buClr>
              <a:buSzPct val="45000"/>
              <a:buFont typeface="Wingdings" charset="2"/>
              <a:buChar char=""/>
            </a:pPr>
            <a:r>
              <a:rPr lang="en-US" sz="2400" spc="-1">
                <a:latin typeface="Times New Roman"/>
              </a:rPr>
              <a:t>Third Outline Level</a:t>
            </a:r>
            <a:endParaRPr/>
          </a:p>
          <a:p>
            <a:pPr lvl="3" marL="1728000" indent="-216000">
              <a:buClr>
                <a:srgbClr val="ffffff"/>
              </a:buClr>
              <a:buSzPct val="75000"/>
              <a:buFont typeface="Symbol" charset="2"/>
              <a:buChar char=""/>
            </a:pPr>
            <a:r>
              <a:rPr lang="en-US" sz="2000" spc="-1">
                <a:latin typeface="Times New Roman"/>
              </a:rPr>
              <a:t>Fourth Outline Level</a:t>
            </a:r>
            <a:endParaRPr/>
          </a:p>
          <a:p>
            <a:pPr lvl="4" marL="2160000" indent="-216000">
              <a:buClr>
                <a:srgbClr val="ffffff"/>
              </a:buClr>
              <a:buSzPct val="45000"/>
              <a:buFont typeface="Wingdings" charset="2"/>
              <a:buChar char=""/>
            </a:pPr>
            <a:r>
              <a:rPr lang="en-US" sz="2000" spc="-1">
                <a:latin typeface="Times New Roman"/>
              </a:rPr>
              <a:t>Fifth Outline Level</a:t>
            </a:r>
            <a:endParaRPr/>
          </a:p>
          <a:p>
            <a:pPr lvl="5" marL="2592000" indent="-216000">
              <a:buClr>
                <a:srgbClr val="ffffff"/>
              </a:buClr>
              <a:buSzPct val="45000"/>
              <a:buFont typeface="Wingdings" charset="2"/>
              <a:buChar char=""/>
            </a:pPr>
            <a:r>
              <a:rPr lang="en-US" sz="2000" spc="-1">
                <a:latin typeface="Times New Roman"/>
              </a:rPr>
              <a:t>Sixth Outline Level</a:t>
            </a:r>
            <a:endParaRPr/>
          </a:p>
          <a:p>
            <a:pPr lvl="6" marL="3024000" indent="-216000">
              <a:buClr>
                <a:srgbClr val="ffffff"/>
              </a:buClr>
              <a:buSzPct val="45000"/>
              <a:buFont typeface="Wingdings" charset="2"/>
              <a:buChar char=""/>
            </a:pPr>
            <a:r>
              <a:rPr lang="en-US" sz="2000" spc="-1">
                <a:latin typeface="Times New Roman"/>
              </a:rPr>
              <a:t>Seventh Outline Level</a:t>
            </a:r>
            <a:endParaRPr/>
          </a:p>
        </p:txBody>
      </p:sp>
      <p:sp>
        <p:nvSpPr>
          <p:cNvPr id="46" name="PlaceHolder 3"/>
          <p:cNvSpPr>
            <a:spLocks noGrp="1"/>
          </p:cNvSpPr>
          <p:nvPr>
            <p:ph type="dt"/>
          </p:nvPr>
        </p:nvSpPr>
        <p:spPr>
          <a:xfrm>
            <a:off x="503640" y="6888960"/>
            <a:ext cx="2347200" cy="521280"/>
          </a:xfrm>
          <a:prstGeom prst="rect">
            <a:avLst/>
          </a:prstGeom>
        </p:spPr>
        <p:txBody>
          <a:bodyPr lIns="0" rIns="0" tIns="0" bIns="0"/>
          <a:p>
            <a:r>
              <a:rPr lang="en-US" sz="1400" spc="-1">
                <a:latin typeface="Times New Roman"/>
              </a:rPr>
              <a:t>&lt;date/time&gt;</a:t>
            </a:r>
            <a:endParaRPr/>
          </a:p>
        </p:txBody>
      </p:sp>
      <p:sp>
        <p:nvSpPr>
          <p:cNvPr id="47" name="PlaceHolder 4"/>
          <p:cNvSpPr>
            <a:spLocks noGrp="1"/>
          </p:cNvSpPr>
          <p:nvPr>
            <p:ph type="ftr"/>
          </p:nvPr>
        </p:nvSpPr>
        <p:spPr>
          <a:xfrm>
            <a:off x="3445920" y="6888960"/>
            <a:ext cx="3193920" cy="521280"/>
          </a:xfrm>
          <a:prstGeom prst="rect">
            <a:avLst/>
          </a:prstGeom>
        </p:spPr>
        <p:txBody>
          <a:bodyPr lIns="0" rIns="0" tIns="0" bIns="0"/>
          <a:p>
            <a:pPr algn="ctr"/>
            <a:r>
              <a:rPr lang="en-US" sz="1400" spc="-1">
                <a:latin typeface="Times New Roman"/>
              </a:rPr>
              <a:t>&lt;footer&gt;</a:t>
            </a:r>
            <a:endParaRPr/>
          </a:p>
        </p:txBody>
      </p:sp>
      <p:sp>
        <p:nvSpPr>
          <p:cNvPr id="48" name="PlaceHolder 5"/>
          <p:cNvSpPr>
            <a:spLocks noGrp="1"/>
          </p:cNvSpPr>
          <p:nvPr>
            <p:ph type="sldNum"/>
          </p:nvPr>
        </p:nvSpPr>
        <p:spPr>
          <a:xfrm>
            <a:off x="7224840" y="6888960"/>
            <a:ext cx="2347200" cy="521280"/>
          </a:xfrm>
          <a:prstGeom prst="rect">
            <a:avLst/>
          </a:prstGeom>
        </p:spPr>
        <p:txBody>
          <a:bodyPr lIns="0" rIns="0" tIns="0" bIns="0"/>
          <a:p>
            <a:pPr algn="r"/>
            <a:fld id="{3FB52C2E-B31A-42ED-B098-D7088E0B7DC5}" type="slidenum">
              <a:rPr lang="en-US" sz="1400" spc="-1">
                <a:latin typeface="Times New Roman"/>
              </a:rPr>
              <a:t>&lt;number&gt;</a:t>
            </a:fld>
            <a:endParaRPr/>
          </a:p>
        </p:txBody>
      </p:sp>
      <p:sp>
        <p:nvSpPr>
          <p:cNvPr id="49" name="TextShape 6"/>
          <p:cNvSpPr txBox="1"/>
          <p:nvPr/>
        </p:nvSpPr>
        <p:spPr>
          <a:xfrm>
            <a:off x="8884080" y="7237440"/>
            <a:ext cx="1213920" cy="426600"/>
          </a:xfrm>
          <a:prstGeom prst="rect">
            <a:avLst/>
          </a:prstGeom>
          <a:noFill/>
          <a:ln>
            <a:noFill/>
          </a:ln>
        </p:spPr>
        <p:txBody>
          <a:bodyPr lIns="90000" rIns="90000" tIns="45000" bIns="45000"/>
          <a:p>
            <a:pPr algn="r"/>
            <a:fld id="{CFDF43CE-B4E9-4B61-BB7A-C379BD0B31E5}" type="slidenum">
              <a:rPr b="1" lang="en-US" sz="1800" spc="-1">
                <a:latin typeface="Times New Roman"/>
              </a:rPr>
              <a:t>&lt;number&gt;</a:t>
            </a:fld>
            <a:endParaRPr/>
          </a:p>
        </p:txBody>
      </p:sp>
      <p:pic>
        <p:nvPicPr>
          <p:cNvPr id="50" name="" descr=""/>
          <p:cNvPicPr/>
          <p:nvPr/>
        </p:nvPicPr>
        <p:blipFill>
          <a:blip r:embed="rId2"/>
          <a:stretch/>
        </p:blipFill>
        <p:spPr>
          <a:xfrm>
            <a:off x="72000" y="6711120"/>
            <a:ext cx="603360" cy="822960"/>
          </a:xfrm>
          <a:prstGeom prst="rect">
            <a:avLst/>
          </a:prstGeom>
          <a:ln>
            <a:noFill/>
          </a:ln>
        </p:spPr>
      </p:pic>
      <p:sp>
        <p:nvSpPr>
          <p:cNvPr id="51" name="TextShape 7"/>
          <p:cNvSpPr txBox="1"/>
          <p:nvPr/>
        </p:nvSpPr>
        <p:spPr>
          <a:xfrm>
            <a:off x="805320" y="7224480"/>
            <a:ext cx="8559360" cy="374040"/>
          </a:xfrm>
          <a:prstGeom prst="rect">
            <a:avLst/>
          </a:prstGeom>
          <a:noFill/>
          <a:ln>
            <a:noFill/>
          </a:ln>
        </p:spPr>
        <p:txBody>
          <a:bodyPr lIns="90000" rIns="90000" tIns="45000" bIns="45000"/>
          <a:p>
            <a:r>
              <a:rPr i="1" lang="en-US" sz="2000" spc="-1">
                <a:solidFill>
                  <a:srgbClr val="000000"/>
                </a:solidFill>
                <a:latin typeface="Times New Roman"/>
              </a:rPr>
              <a:t>Christine Nattrass, Epiphany 2016</a:t>
            </a:r>
            <a:endParaRPr/>
          </a:p>
        </p:txBody>
      </p:sp>
      <p:sp>
        <p:nvSpPr>
          <p:cNvPr id="52" name="Line 8"/>
          <p:cNvSpPr/>
          <p:nvPr/>
        </p:nvSpPr>
        <p:spPr>
          <a:xfrm>
            <a:off x="671760" y="7173720"/>
            <a:ext cx="8686800" cy="0"/>
          </a:xfrm>
          <a:prstGeom prst="line">
            <a:avLst/>
          </a:prstGeom>
          <a:ln w="18360">
            <a:solidFill>
              <a:srgbClr val="ff0000"/>
            </a:solidFill>
            <a:round/>
          </a:ln>
        </p:spPr>
        <p:style>
          <a:lnRef idx="0"/>
          <a:fillRef idx="0"/>
          <a:effectRef idx="0"/>
          <a:fontRef idx="minor"/>
        </p:style>
      </p:sp>
      <p:sp>
        <p:nvSpPr>
          <p:cNvPr id="53" name="Line 9"/>
          <p:cNvSpPr/>
          <p:nvPr/>
        </p:nvSpPr>
        <p:spPr>
          <a:xfrm>
            <a:off x="662400" y="7236360"/>
            <a:ext cx="841248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503640" y="301680"/>
            <a:ext cx="9068400" cy="1262520"/>
          </a:xfrm>
          <a:prstGeom prst="rect">
            <a:avLst/>
          </a:prstGeom>
        </p:spPr>
        <p:txBody>
          <a:bodyPr lIns="0" rIns="0" tIns="0" bIns="0" anchor="ctr"/>
          <a:p>
            <a:pPr algn="ctr"/>
            <a:r>
              <a:rPr lang="en-US" sz="4400" spc="-1">
                <a:latin typeface="Times New Roman"/>
              </a:rPr>
              <a:t>Click to edit the title text format</a:t>
            </a:r>
            <a:endParaRPr/>
          </a:p>
        </p:txBody>
      </p:sp>
      <p:sp>
        <p:nvSpPr>
          <p:cNvPr id="89" name="PlaceHolder 2"/>
          <p:cNvSpPr>
            <a:spLocks noGrp="1"/>
          </p:cNvSpPr>
          <p:nvPr>
            <p:ph type="body"/>
          </p:nvPr>
        </p:nvSpPr>
        <p:spPr>
          <a:xfrm>
            <a:off x="503640" y="1769400"/>
            <a:ext cx="9068400" cy="4385520"/>
          </a:xfrm>
          <a:prstGeom prst="rect">
            <a:avLst/>
          </a:prstGeom>
        </p:spPr>
        <p:txBody>
          <a:bodyPr lIns="0" rIns="0" tIns="0" bIns="0"/>
          <a:p>
            <a:pPr marL="432000" indent="-324000">
              <a:buClr>
                <a:srgbClr val="ffffff"/>
              </a:buClr>
              <a:buSzPct val="45000"/>
              <a:buFont typeface="Wingdings" charset="2"/>
              <a:buChar char=""/>
            </a:pPr>
            <a:r>
              <a:rPr lang="en-US" sz="3200" spc="-1">
                <a:latin typeface="Times New Roman"/>
              </a:rPr>
              <a:t>Click to edit the outline text format</a:t>
            </a:r>
            <a:endParaRPr/>
          </a:p>
          <a:p>
            <a:pPr lvl="1" marL="864000" indent="-324000">
              <a:buClr>
                <a:srgbClr val="ffffff"/>
              </a:buClr>
              <a:buSzPct val="75000"/>
              <a:buFont typeface="Symbol" charset="2"/>
              <a:buChar char=""/>
            </a:pPr>
            <a:r>
              <a:rPr lang="en-US" sz="2800" spc="-1">
                <a:latin typeface="Times New Roman"/>
              </a:rPr>
              <a:t>Second Outline Level</a:t>
            </a:r>
            <a:endParaRPr/>
          </a:p>
          <a:p>
            <a:pPr lvl="2" marL="1296000" indent="-288000">
              <a:buClr>
                <a:srgbClr val="ffffff"/>
              </a:buClr>
              <a:buSzPct val="45000"/>
              <a:buFont typeface="Wingdings" charset="2"/>
              <a:buChar char=""/>
            </a:pPr>
            <a:r>
              <a:rPr lang="en-US" sz="2400" spc="-1">
                <a:latin typeface="Times New Roman"/>
              </a:rPr>
              <a:t>Third Outline Level</a:t>
            </a:r>
            <a:endParaRPr/>
          </a:p>
          <a:p>
            <a:pPr lvl="3" marL="1728000" indent="-216000">
              <a:buClr>
                <a:srgbClr val="ffffff"/>
              </a:buClr>
              <a:buSzPct val="75000"/>
              <a:buFont typeface="Symbol" charset="2"/>
              <a:buChar char=""/>
            </a:pPr>
            <a:r>
              <a:rPr lang="en-US" sz="2000" spc="-1">
                <a:latin typeface="Times New Roman"/>
              </a:rPr>
              <a:t>Fourth Outline Level</a:t>
            </a:r>
            <a:endParaRPr/>
          </a:p>
          <a:p>
            <a:pPr lvl="4" marL="2160000" indent="-216000">
              <a:buClr>
                <a:srgbClr val="ffffff"/>
              </a:buClr>
              <a:buSzPct val="45000"/>
              <a:buFont typeface="Wingdings" charset="2"/>
              <a:buChar char=""/>
            </a:pPr>
            <a:r>
              <a:rPr lang="en-US" sz="2000" spc="-1">
                <a:latin typeface="Times New Roman"/>
              </a:rPr>
              <a:t>Fifth Outline Level</a:t>
            </a:r>
            <a:endParaRPr/>
          </a:p>
          <a:p>
            <a:pPr lvl="5" marL="2592000" indent="-216000">
              <a:buClr>
                <a:srgbClr val="ffffff"/>
              </a:buClr>
              <a:buSzPct val="45000"/>
              <a:buFont typeface="Wingdings" charset="2"/>
              <a:buChar char=""/>
            </a:pPr>
            <a:r>
              <a:rPr lang="en-US" sz="2000" spc="-1">
                <a:latin typeface="Times New Roman"/>
              </a:rPr>
              <a:t>Sixth Outline Level</a:t>
            </a:r>
            <a:endParaRPr/>
          </a:p>
          <a:p>
            <a:pPr lvl="6" marL="3024000" indent="-216000">
              <a:buClr>
                <a:srgbClr val="ffffff"/>
              </a:buClr>
              <a:buSzPct val="45000"/>
              <a:buFont typeface="Wingdings" charset="2"/>
              <a:buChar char=""/>
            </a:pPr>
            <a:r>
              <a:rPr lang="en-US" sz="2000" spc="-1">
                <a:latin typeface="Times New Roman"/>
              </a:rPr>
              <a:t>Seventh Outline Level</a:t>
            </a:r>
            <a:endParaRPr/>
          </a:p>
        </p:txBody>
      </p:sp>
      <p:sp>
        <p:nvSpPr>
          <p:cNvPr id="90" name="PlaceHolder 3"/>
          <p:cNvSpPr>
            <a:spLocks noGrp="1"/>
          </p:cNvSpPr>
          <p:nvPr>
            <p:ph type="dt"/>
          </p:nvPr>
        </p:nvSpPr>
        <p:spPr>
          <a:xfrm>
            <a:off x="503640" y="6888960"/>
            <a:ext cx="2347200" cy="521280"/>
          </a:xfrm>
          <a:prstGeom prst="rect">
            <a:avLst/>
          </a:prstGeom>
        </p:spPr>
        <p:txBody>
          <a:bodyPr lIns="0" rIns="0" tIns="0" bIns="0"/>
          <a:p>
            <a:r>
              <a:rPr lang="en-US" sz="1400" spc="-1">
                <a:latin typeface="Times New Roman"/>
              </a:rPr>
              <a:t>&lt;date/time&gt;</a:t>
            </a:r>
            <a:endParaRPr/>
          </a:p>
        </p:txBody>
      </p:sp>
      <p:sp>
        <p:nvSpPr>
          <p:cNvPr id="91" name="PlaceHolder 4"/>
          <p:cNvSpPr>
            <a:spLocks noGrp="1"/>
          </p:cNvSpPr>
          <p:nvPr>
            <p:ph type="ftr"/>
          </p:nvPr>
        </p:nvSpPr>
        <p:spPr>
          <a:xfrm>
            <a:off x="3445920" y="6888960"/>
            <a:ext cx="3193920" cy="521280"/>
          </a:xfrm>
          <a:prstGeom prst="rect">
            <a:avLst/>
          </a:prstGeom>
        </p:spPr>
        <p:txBody>
          <a:bodyPr lIns="0" rIns="0" tIns="0" bIns="0"/>
          <a:p>
            <a:pPr algn="ctr"/>
            <a:r>
              <a:rPr lang="en-US" sz="1400" spc="-1">
                <a:latin typeface="Times New Roman"/>
              </a:rPr>
              <a:t>&lt;footer&gt;</a:t>
            </a:r>
            <a:endParaRPr/>
          </a:p>
        </p:txBody>
      </p:sp>
      <p:pic>
        <p:nvPicPr>
          <p:cNvPr id="92" name="" descr=""/>
          <p:cNvPicPr/>
          <p:nvPr/>
        </p:nvPicPr>
        <p:blipFill>
          <a:blip r:embed="rId2"/>
          <a:stretch/>
        </p:blipFill>
        <p:spPr>
          <a:xfrm>
            <a:off x="9035280" y="96840"/>
            <a:ext cx="447840" cy="909000"/>
          </a:xfrm>
          <a:prstGeom prst="rect">
            <a:avLst/>
          </a:prstGeom>
          <a:ln>
            <a:noFill/>
          </a:ln>
        </p:spPr>
      </p:pic>
      <p:pic>
        <p:nvPicPr>
          <p:cNvPr id="93" name="" descr=""/>
          <p:cNvPicPr/>
          <p:nvPr/>
        </p:nvPicPr>
        <p:blipFill>
          <a:blip r:embed="rId3"/>
          <a:stretch/>
        </p:blipFill>
        <p:spPr>
          <a:xfrm>
            <a:off x="9593280" y="91440"/>
            <a:ext cx="447840" cy="909000"/>
          </a:xfrm>
          <a:prstGeom prst="rect">
            <a:avLst/>
          </a:prstGeom>
          <a:ln>
            <a:noFill/>
          </a:ln>
        </p:spPr>
      </p:pic>
      <p:sp>
        <p:nvSpPr>
          <p:cNvPr id="94" name="TextShape 5"/>
          <p:cNvSpPr txBox="1"/>
          <p:nvPr/>
        </p:nvSpPr>
        <p:spPr>
          <a:xfrm>
            <a:off x="503280" y="6888960"/>
            <a:ext cx="2347200" cy="521280"/>
          </a:xfrm>
          <a:prstGeom prst="rect">
            <a:avLst/>
          </a:prstGeom>
          <a:noFill/>
          <a:ln>
            <a:noFill/>
          </a:ln>
        </p:spPr>
        <p:txBody>
          <a:bodyPr lIns="0" rIns="0" tIns="0" bIns="0"/>
          <a:p>
            <a:r>
              <a:rPr lang="en-US" sz="1400" spc="-1">
                <a:latin typeface="Times New Roman"/>
              </a:rPr>
              <a:t>&lt;date/time&gt;</a:t>
            </a:r>
            <a:endParaRPr/>
          </a:p>
        </p:txBody>
      </p:sp>
      <p:sp>
        <p:nvSpPr>
          <p:cNvPr id="95" name="TextShape 6"/>
          <p:cNvSpPr txBox="1"/>
          <p:nvPr/>
        </p:nvSpPr>
        <p:spPr>
          <a:xfrm>
            <a:off x="3445560" y="6888960"/>
            <a:ext cx="3193920" cy="521280"/>
          </a:xfrm>
          <a:prstGeom prst="rect">
            <a:avLst/>
          </a:prstGeom>
          <a:noFill/>
          <a:ln>
            <a:noFill/>
          </a:ln>
        </p:spPr>
        <p:txBody>
          <a:bodyPr lIns="0" rIns="0" tIns="0" bIns="0"/>
          <a:p>
            <a:pPr algn="ctr"/>
            <a:r>
              <a:rPr lang="en-US" sz="1400" spc="-1">
                <a:latin typeface="Times New Roman"/>
              </a:rPr>
              <a:t>&lt;footer&gt;</a:t>
            </a:r>
            <a:endParaRPr/>
          </a:p>
        </p:txBody>
      </p:sp>
      <p:sp>
        <p:nvSpPr>
          <p:cNvPr id="96" name="TextShape 7"/>
          <p:cNvSpPr txBox="1"/>
          <p:nvPr/>
        </p:nvSpPr>
        <p:spPr>
          <a:xfrm>
            <a:off x="8883720" y="7237440"/>
            <a:ext cx="1213920" cy="426600"/>
          </a:xfrm>
          <a:prstGeom prst="rect">
            <a:avLst/>
          </a:prstGeom>
          <a:noFill/>
          <a:ln>
            <a:noFill/>
          </a:ln>
        </p:spPr>
        <p:txBody>
          <a:bodyPr lIns="90000" rIns="90000" tIns="45000" bIns="45000"/>
          <a:p>
            <a:pPr algn="r"/>
            <a:fld id="{65BC927D-4FFE-4CC0-BC8B-209F8BD56FC5}" type="slidenum">
              <a:rPr b="1" lang="en-US" sz="1800" spc="-1">
                <a:latin typeface="Times New Roman"/>
              </a:rPr>
              <a:t>&lt;number&gt;</a:t>
            </a:fld>
            <a:endParaRPr/>
          </a:p>
        </p:txBody>
      </p:sp>
      <p:pic>
        <p:nvPicPr>
          <p:cNvPr id="97" name="" descr=""/>
          <p:cNvPicPr/>
          <p:nvPr/>
        </p:nvPicPr>
        <p:blipFill>
          <a:blip r:embed="rId4"/>
          <a:stretch/>
        </p:blipFill>
        <p:spPr>
          <a:xfrm>
            <a:off x="71640" y="6711120"/>
            <a:ext cx="603360" cy="822960"/>
          </a:xfrm>
          <a:prstGeom prst="rect">
            <a:avLst/>
          </a:prstGeom>
          <a:ln>
            <a:noFill/>
          </a:ln>
        </p:spPr>
      </p:pic>
      <p:sp>
        <p:nvSpPr>
          <p:cNvPr id="98" name="TextShape 8"/>
          <p:cNvSpPr txBox="1"/>
          <p:nvPr/>
        </p:nvSpPr>
        <p:spPr>
          <a:xfrm>
            <a:off x="805320" y="7224480"/>
            <a:ext cx="8559360" cy="374040"/>
          </a:xfrm>
          <a:prstGeom prst="rect">
            <a:avLst/>
          </a:prstGeom>
          <a:noFill/>
          <a:ln>
            <a:noFill/>
          </a:ln>
        </p:spPr>
        <p:txBody>
          <a:bodyPr lIns="90000" rIns="90000" tIns="45000" bIns="45000"/>
          <a:p>
            <a:r>
              <a:rPr i="1" lang="en-US" sz="2000" spc="-1">
                <a:solidFill>
                  <a:srgbClr val="000000"/>
                </a:solidFill>
                <a:latin typeface="Times New Roman"/>
              </a:rPr>
              <a:t>Christine Nattrass, Epiphany 2016</a:t>
            </a:r>
            <a:endParaRPr/>
          </a:p>
        </p:txBody>
      </p:sp>
      <p:sp>
        <p:nvSpPr>
          <p:cNvPr id="99" name="Line 9"/>
          <p:cNvSpPr/>
          <p:nvPr/>
        </p:nvSpPr>
        <p:spPr>
          <a:xfrm>
            <a:off x="671760" y="7173720"/>
            <a:ext cx="8686800" cy="0"/>
          </a:xfrm>
          <a:prstGeom prst="line">
            <a:avLst/>
          </a:prstGeom>
          <a:ln w="18360">
            <a:solidFill>
              <a:srgbClr val="ff0000"/>
            </a:solidFill>
            <a:round/>
          </a:ln>
        </p:spPr>
        <p:style>
          <a:lnRef idx="0"/>
          <a:fillRef idx="0"/>
          <a:effectRef idx="0"/>
          <a:fontRef idx="minor"/>
        </p:style>
      </p:sp>
      <p:sp>
        <p:nvSpPr>
          <p:cNvPr id="100" name="Line 10"/>
          <p:cNvSpPr/>
          <p:nvPr/>
        </p:nvSpPr>
        <p:spPr>
          <a:xfrm>
            <a:off x="662400" y="7236360"/>
            <a:ext cx="841248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03640" y="301680"/>
            <a:ext cx="9068400" cy="1262520"/>
          </a:xfrm>
          <a:prstGeom prst="rect">
            <a:avLst/>
          </a:prstGeom>
        </p:spPr>
        <p:txBody>
          <a:bodyPr lIns="0" rIns="0" tIns="0" bIns="0" anchor="ctr"/>
          <a:p>
            <a:pPr algn="ctr"/>
            <a:r>
              <a:rPr lang="en-US" sz="4400" spc="-1">
                <a:latin typeface="Times New Roman"/>
              </a:rPr>
              <a:t>Click to edit the title text format</a:t>
            </a:r>
            <a:endParaRPr/>
          </a:p>
        </p:txBody>
      </p:sp>
      <p:sp>
        <p:nvSpPr>
          <p:cNvPr id="136" name="PlaceHolder 2"/>
          <p:cNvSpPr>
            <a:spLocks noGrp="1"/>
          </p:cNvSpPr>
          <p:nvPr>
            <p:ph type="body"/>
          </p:nvPr>
        </p:nvSpPr>
        <p:spPr>
          <a:xfrm>
            <a:off x="503640" y="1769400"/>
            <a:ext cx="9068400" cy="4385520"/>
          </a:xfrm>
          <a:prstGeom prst="rect">
            <a:avLst/>
          </a:prstGeom>
        </p:spPr>
        <p:txBody>
          <a:bodyPr lIns="0" rIns="0" tIns="0" bIns="0"/>
          <a:p>
            <a:pPr marL="432000" indent="-324000">
              <a:buClr>
                <a:srgbClr val="ffffff"/>
              </a:buClr>
              <a:buSzPct val="45000"/>
              <a:buFont typeface="Wingdings" charset="2"/>
              <a:buChar char=""/>
            </a:pPr>
            <a:r>
              <a:rPr lang="en-US" sz="3200" spc="-1">
                <a:latin typeface="Times New Roman"/>
              </a:rPr>
              <a:t>Click to edit the outline text format</a:t>
            </a:r>
            <a:endParaRPr/>
          </a:p>
          <a:p>
            <a:pPr lvl="1" marL="864000" indent="-324000">
              <a:buClr>
                <a:srgbClr val="ffffff"/>
              </a:buClr>
              <a:buSzPct val="75000"/>
              <a:buFont typeface="Symbol" charset="2"/>
              <a:buChar char=""/>
            </a:pPr>
            <a:r>
              <a:rPr lang="en-US" sz="2800" spc="-1">
                <a:latin typeface="Times New Roman"/>
              </a:rPr>
              <a:t>Second Outline Level</a:t>
            </a:r>
            <a:endParaRPr/>
          </a:p>
          <a:p>
            <a:pPr lvl="2" marL="1296000" indent="-288000">
              <a:buClr>
                <a:srgbClr val="ffffff"/>
              </a:buClr>
              <a:buSzPct val="45000"/>
              <a:buFont typeface="Wingdings" charset="2"/>
              <a:buChar char=""/>
            </a:pPr>
            <a:r>
              <a:rPr lang="en-US" sz="2400" spc="-1">
                <a:latin typeface="Times New Roman"/>
              </a:rPr>
              <a:t>Third Outline Level</a:t>
            </a:r>
            <a:endParaRPr/>
          </a:p>
          <a:p>
            <a:pPr lvl="3" marL="1728000" indent="-216000">
              <a:buClr>
                <a:srgbClr val="ffffff"/>
              </a:buClr>
              <a:buSzPct val="75000"/>
              <a:buFont typeface="Symbol" charset="2"/>
              <a:buChar char=""/>
            </a:pPr>
            <a:r>
              <a:rPr lang="en-US" sz="2000" spc="-1">
                <a:latin typeface="Times New Roman"/>
              </a:rPr>
              <a:t>Fourth Outline Level</a:t>
            </a:r>
            <a:endParaRPr/>
          </a:p>
          <a:p>
            <a:pPr lvl="4" marL="2160000" indent="-216000">
              <a:buClr>
                <a:srgbClr val="ffffff"/>
              </a:buClr>
              <a:buSzPct val="45000"/>
              <a:buFont typeface="Wingdings" charset="2"/>
              <a:buChar char=""/>
            </a:pPr>
            <a:r>
              <a:rPr lang="en-US" sz="2000" spc="-1">
                <a:latin typeface="Times New Roman"/>
              </a:rPr>
              <a:t>Fifth Outline Level</a:t>
            </a:r>
            <a:endParaRPr/>
          </a:p>
          <a:p>
            <a:pPr lvl="5" marL="2592000" indent="-216000">
              <a:buClr>
                <a:srgbClr val="ffffff"/>
              </a:buClr>
              <a:buSzPct val="45000"/>
              <a:buFont typeface="Wingdings" charset="2"/>
              <a:buChar char=""/>
            </a:pPr>
            <a:r>
              <a:rPr lang="en-US" sz="2000" spc="-1">
                <a:latin typeface="Times New Roman"/>
              </a:rPr>
              <a:t>Sixth Outline Level</a:t>
            </a:r>
            <a:endParaRPr/>
          </a:p>
          <a:p>
            <a:pPr lvl="6" marL="3024000" indent="-216000">
              <a:buClr>
                <a:srgbClr val="ffffff"/>
              </a:buClr>
              <a:buSzPct val="45000"/>
              <a:buFont typeface="Wingdings" charset="2"/>
              <a:buChar char=""/>
            </a:pPr>
            <a:r>
              <a:rPr lang="en-US" sz="2000" spc="-1">
                <a:latin typeface="Times New Roman"/>
              </a:rPr>
              <a:t>Seventh Outline Level</a:t>
            </a:r>
            <a:endParaRPr/>
          </a:p>
        </p:txBody>
      </p:sp>
      <p:sp>
        <p:nvSpPr>
          <p:cNvPr id="137" name="PlaceHolder 3"/>
          <p:cNvSpPr>
            <a:spLocks noGrp="1"/>
          </p:cNvSpPr>
          <p:nvPr>
            <p:ph type="dt"/>
          </p:nvPr>
        </p:nvSpPr>
        <p:spPr>
          <a:xfrm>
            <a:off x="503640" y="6888960"/>
            <a:ext cx="2347200" cy="521280"/>
          </a:xfrm>
          <a:prstGeom prst="rect">
            <a:avLst/>
          </a:prstGeom>
        </p:spPr>
        <p:txBody>
          <a:bodyPr lIns="0" rIns="0" tIns="0" bIns="0"/>
          <a:p>
            <a:r>
              <a:rPr lang="en-US" sz="1400" spc="-1">
                <a:latin typeface="Times New Roman"/>
              </a:rPr>
              <a:t>&lt;date/time&gt;</a:t>
            </a:r>
            <a:endParaRPr/>
          </a:p>
        </p:txBody>
      </p:sp>
      <p:sp>
        <p:nvSpPr>
          <p:cNvPr id="138" name="PlaceHolder 4"/>
          <p:cNvSpPr>
            <a:spLocks noGrp="1"/>
          </p:cNvSpPr>
          <p:nvPr>
            <p:ph type="ftr"/>
          </p:nvPr>
        </p:nvSpPr>
        <p:spPr>
          <a:xfrm>
            <a:off x="3445920" y="6888960"/>
            <a:ext cx="3193920" cy="521280"/>
          </a:xfrm>
          <a:prstGeom prst="rect">
            <a:avLst/>
          </a:prstGeom>
        </p:spPr>
        <p:txBody>
          <a:bodyPr lIns="0" rIns="0" tIns="0" bIns="0"/>
          <a:p>
            <a:pPr algn="ctr"/>
            <a:r>
              <a:rPr lang="en-US" sz="1400" spc="-1">
                <a:latin typeface="Times New Roman"/>
              </a:rPr>
              <a:t>&lt;footer&gt;</a:t>
            </a:r>
            <a:endParaRPr/>
          </a:p>
        </p:txBody>
      </p:sp>
      <p:sp>
        <p:nvSpPr>
          <p:cNvPr id="139" name="PlaceHolder 5"/>
          <p:cNvSpPr>
            <a:spLocks noGrp="1"/>
          </p:cNvSpPr>
          <p:nvPr>
            <p:ph type="sldNum"/>
          </p:nvPr>
        </p:nvSpPr>
        <p:spPr>
          <a:xfrm>
            <a:off x="7224840" y="6888960"/>
            <a:ext cx="2347200" cy="521280"/>
          </a:xfrm>
          <a:prstGeom prst="rect">
            <a:avLst/>
          </a:prstGeom>
        </p:spPr>
        <p:txBody>
          <a:bodyPr lIns="0" rIns="0" tIns="0" bIns="0"/>
          <a:p>
            <a:pPr algn="r"/>
            <a:fld id="{8E8D0182-4076-439B-966B-8000E38E2869}" type="slidenum">
              <a:rPr lang="en-US" sz="1400" spc="-1">
                <a:latin typeface="Times New Roman"/>
              </a:rPr>
              <a:t>&lt;number&gt;</a:t>
            </a:fld>
            <a:endParaRPr/>
          </a:p>
        </p:txBody>
      </p:sp>
      <p:pic>
        <p:nvPicPr>
          <p:cNvPr id="140" name="" descr=""/>
          <p:cNvPicPr/>
          <p:nvPr/>
        </p:nvPicPr>
        <p:blipFill>
          <a:blip r:embed="rId2"/>
          <a:stretch/>
        </p:blipFill>
        <p:spPr>
          <a:xfrm>
            <a:off x="9096480" y="-558000"/>
            <a:ext cx="901440" cy="1828800"/>
          </a:xfrm>
          <a:prstGeom prst="rect">
            <a:avLst/>
          </a:prstGeom>
          <a:ln>
            <a:noFill/>
          </a:ln>
        </p:spPr>
      </p:pic>
      <p:pic>
        <p:nvPicPr>
          <p:cNvPr id="141" name="" descr=""/>
          <p:cNvPicPr/>
          <p:nvPr/>
        </p:nvPicPr>
        <p:blipFill>
          <a:blip r:embed="rId3"/>
          <a:stretch/>
        </p:blipFill>
        <p:spPr>
          <a:xfrm>
            <a:off x="8498160" y="-558000"/>
            <a:ext cx="901440" cy="1828800"/>
          </a:xfrm>
          <a:prstGeom prst="rect">
            <a:avLst/>
          </a:prstGeom>
          <a:ln>
            <a:noFill/>
          </a:ln>
        </p:spPr>
      </p:pic>
      <p:sp>
        <p:nvSpPr>
          <p:cNvPr id="142" name="TextShape 6"/>
          <p:cNvSpPr txBox="1"/>
          <p:nvPr/>
        </p:nvSpPr>
        <p:spPr>
          <a:xfrm>
            <a:off x="8883720" y="7237440"/>
            <a:ext cx="1213920" cy="426600"/>
          </a:xfrm>
          <a:prstGeom prst="rect">
            <a:avLst/>
          </a:prstGeom>
          <a:noFill/>
          <a:ln>
            <a:noFill/>
          </a:ln>
        </p:spPr>
        <p:txBody>
          <a:bodyPr lIns="90000" rIns="90000" tIns="45000" bIns="45000"/>
          <a:p>
            <a:pPr algn="r"/>
            <a:fld id="{DD23B2F3-DCA4-4E05-B32E-25DEED0D8CB6}" type="slidenum">
              <a:rPr b="1" lang="en-US" sz="1800" spc="-1">
                <a:latin typeface="Times New Roman"/>
              </a:rPr>
              <a:t>&lt;number&gt;</a:t>
            </a:fld>
            <a:endParaRPr/>
          </a:p>
        </p:txBody>
      </p:sp>
      <p:pic>
        <p:nvPicPr>
          <p:cNvPr id="143" name="" descr=""/>
          <p:cNvPicPr/>
          <p:nvPr/>
        </p:nvPicPr>
        <p:blipFill>
          <a:blip r:embed="rId4"/>
          <a:stretch/>
        </p:blipFill>
        <p:spPr>
          <a:xfrm>
            <a:off x="71640" y="6711120"/>
            <a:ext cx="603360" cy="822960"/>
          </a:xfrm>
          <a:prstGeom prst="rect">
            <a:avLst/>
          </a:prstGeom>
          <a:ln>
            <a:noFill/>
          </a:ln>
        </p:spPr>
      </p:pic>
      <p:sp>
        <p:nvSpPr>
          <p:cNvPr id="144" name="TextShape 7"/>
          <p:cNvSpPr txBox="1"/>
          <p:nvPr/>
        </p:nvSpPr>
        <p:spPr>
          <a:xfrm>
            <a:off x="805320" y="7224480"/>
            <a:ext cx="8559360" cy="374040"/>
          </a:xfrm>
          <a:prstGeom prst="rect">
            <a:avLst/>
          </a:prstGeom>
          <a:noFill/>
          <a:ln>
            <a:noFill/>
          </a:ln>
        </p:spPr>
        <p:txBody>
          <a:bodyPr lIns="90000" rIns="90000" tIns="45000" bIns="45000"/>
          <a:p>
            <a:r>
              <a:rPr i="1" lang="en-US" sz="2000" spc="-1">
                <a:solidFill>
                  <a:srgbClr val="000000"/>
                </a:solidFill>
                <a:latin typeface="Times New Roman"/>
              </a:rPr>
              <a:t>Christine Nattrass, Epiphany 2016</a:t>
            </a:r>
            <a:endParaRPr/>
          </a:p>
        </p:txBody>
      </p:sp>
      <p:sp>
        <p:nvSpPr>
          <p:cNvPr id="145" name="Line 8"/>
          <p:cNvSpPr/>
          <p:nvPr/>
        </p:nvSpPr>
        <p:spPr>
          <a:xfrm>
            <a:off x="671760" y="7173720"/>
            <a:ext cx="8686800" cy="0"/>
          </a:xfrm>
          <a:prstGeom prst="line">
            <a:avLst/>
          </a:prstGeom>
          <a:ln w="18360">
            <a:solidFill>
              <a:srgbClr val="ff0000"/>
            </a:solidFill>
            <a:round/>
          </a:ln>
        </p:spPr>
        <p:style>
          <a:lnRef idx="0"/>
          <a:fillRef idx="0"/>
          <a:effectRef idx="0"/>
          <a:fontRef idx="minor"/>
        </p:style>
      </p:sp>
      <p:sp>
        <p:nvSpPr>
          <p:cNvPr id="146" name="Line 9"/>
          <p:cNvSpPr/>
          <p:nvPr/>
        </p:nvSpPr>
        <p:spPr>
          <a:xfrm>
            <a:off x="662400" y="7236360"/>
            <a:ext cx="841248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1" name="PlaceHolder 1"/>
          <p:cNvSpPr>
            <a:spLocks noGrp="1"/>
          </p:cNvSpPr>
          <p:nvPr>
            <p:ph type="title"/>
          </p:nvPr>
        </p:nvSpPr>
        <p:spPr>
          <a:xfrm>
            <a:off x="503640" y="301680"/>
            <a:ext cx="9068400" cy="1262520"/>
          </a:xfrm>
          <a:prstGeom prst="rect">
            <a:avLst/>
          </a:prstGeom>
        </p:spPr>
        <p:txBody>
          <a:bodyPr lIns="0" rIns="0" tIns="0" bIns="0" anchor="ctr"/>
          <a:p>
            <a:pPr algn="ctr"/>
            <a:r>
              <a:rPr lang="en-US" sz="4400" spc="-1">
                <a:latin typeface="Times New Roman"/>
              </a:rPr>
              <a:t>Click to edit the title text format</a:t>
            </a:r>
            <a:endParaRPr/>
          </a:p>
        </p:txBody>
      </p:sp>
      <p:sp>
        <p:nvSpPr>
          <p:cNvPr id="182" name="PlaceHolder 2"/>
          <p:cNvSpPr>
            <a:spLocks noGrp="1"/>
          </p:cNvSpPr>
          <p:nvPr>
            <p:ph type="body"/>
          </p:nvPr>
        </p:nvSpPr>
        <p:spPr>
          <a:xfrm>
            <a:off x="503640" y="1769400"/>
            <a:ext cx="9068400" cy="4385520"/>
          </a:xfrm>
          <a:prstGeom prst="rect">
            <a:avLst/>
          </a:prstGeom>
        </p:spPr>
        <p:txBody>
          <a:bodyPr lIns="0" rIns="0" tIns="0" bIns="0"/>
          <a:p>
            <a:pPr marL="432000" indent="-324000">
              <a:buClr>
                <a:srgbClr val="ffffff"/>
              </a:buClr>
              <a:buSzPct val="45000"/>
              <a:buFont typeface="Wingdings" charset="2"/>
              <a:buChar char=""/>
            </a:pPr>
            <a:r>
              <a:rPr lang="en-US" sz="3200" spc="-1">
                <a:latin typeface="Times New Roman"/>
              </a:rPr>
              <a:t>Click to edit the outline text format</a:t>
            </a:r>
            <a:endParaRPr/>
          </a:p>
          <a:p>
            <a:pPr lvl="1" marL="864000" indent="-324000">
              <a:buClr>
                <a:srgbClr val="ffffff"/>
              </a:buClr>
              <a:buSzPct val="75000"/>
              <a:buFont typeface="Symbol" charset="2"/>
              <a:buChar char=""/>
            </a:pPr>
            <a:r>
              <a:rPr lang="en-US" sz="2800" spc="-1">
                <a:latin typeface="Times New Roman"/>
              </a:rPr>
              <a:t>Second Outline Level</a:t>
            </a:r>
            <a:endParaRPr/>
          </a:p>
          <a:p>
            <a:pPr lvl="2" marL="1296000" indent="-288000">
              <a:buClr>
                <a:srgbClr val="ffffff"/>
              </a:buClr>
              <a:buSzPct val="45000"/>
              <a:buFont typeface="Wingdings" charset="2"/>
              <a:buChar char=""/>
            </a:pPr>
            <a:r>
              <a:rPr lang="en-US" sz="2400" spc="-1">
                <a:latin typeface="Times New Roman"/>
              </a:rPr>
              <a:t>Third Outline Level</a:t>
            </a:r>
            <a:endParaRPr/>
          </a:p>
          <a:p>
            <a:pPr lvl="3" marL="1728000" indent="-216000">
              <a:buClr>
                <a:srgbClr val="ffffff"/>
              </a:buClr>
              <a:buSzPct val="75000"/>
              <a:buFont typeface="Symbol" charset="2"/>
              <a:buChar char=""/>
            </a:pPr>
            <a:r>
              <a:rPr lang="en-US" sz="2000" spc="-1">
                <a:latin typeface="Times New Roman"/>
              </a:rPr>
              <a:t>Fourth Outline Level</a:t>
            </a:r>
            <a:endParaRPr/>
          </a:p>
          <a:p>
            <a:pPr lvl="4" marL="2160000" indent="-216000">
              <a:buClr>
                <a:srgbClr val="ffffff"/>
              </a:buClr>
              <a:buSzPct val="45000"/>
              <a:buFont typeface="Wingdings" charset="2"/>
              <a:buChar char=""/>
            </a:pPr>
            <a:r>
              <a:rPr lang="en-US" sz="2000" spc="-1">
                <a:latin typeface="Times New Roman"/>
              </a:rPr>
              <a:t>Fifth Outline Level</a:t>
            </a:r>
            <a:endParaRPr/>
          </a:p>
          <a:p>
            <a:pPr lvl="5" marL="2592000" indent="-216000">
              <a:buClr>
                <a:srgbClr val="ffffff"/>
              </a:buClr>
              <a:buSzPct val="45000"/>
              <a:buFont typeface="Wingdings" charset="2"/>
              <a:buChar char=""/>
            </a:pPr>
            <a:r>
              <a:rPr lang="en-US" sz="2000" spc="-1">
                <a:latin typeface="Times New Roman"/>
              </a:rPr>
              <a:t>Sixth Outline Level</a:t>
            </a:r>
            <a:endParaRPr/>
          </a:p>
          <a:p>
            <a:pPr lvl="6" marL="3024000" indent="-216000">
              <a:buClr>
                <a:srgbClr val="ffffff"/>
              </a:buClr>
              <a:buSzPct val="45000"/>
              <a:buFont typeface="Wingdings" charset="2"/>
              <a:buChar char=""/>
            </a:pPr>
            <a:r>
              <a:rPr lang="en-US" sz="2000" spc="-1">
                <a:latin typeface="Times New Roman"/>
              </a:rPr>
              <a:t>Seventh Outline Level</a:t>
            </a:r>
            <a:endParaRPr/>
          </a:p>
        </p:txBody>
      </p:sp>
      <p:sp>
        <p:nvSpPr>
          <p:cNvPr id="183" name="PlaceHolder 3"/>
          <p:cNvSpPr>
            <a:spLocks noGrp="1"/>
          </p:cNvSpPr>
          <p:nvPr>
            <p:ph type="dt"/>
          </p:nvPr>
        </p:nvSpPr>
        <p:spPr>
          <a:xfrm>
            <a:off x="503640" y="6888960"/>
            <a:ext cx="2347200" cy="521280"/>
          </a:xfrm>
          <a:prstGeom prst="rect">
            <a:avLst/>
          </a:prstGeom>
        </p:spPr>
        <p:txBody>
          <a:bodyPr lIns="0" rIns="0" tIns="0" bIns="0"/>
          <a:p>
            <a:r>
              <a:rPr lang="en-US" sz="1400" spc="-1">
                <a:latin typeface="Times New Roman"/>
              </a:rPr>
              <a:t>&lt;date/time&gt;</a:t>
            </a:r>
            <a:endParaRPr/>
          </a:p>
        </p:txBody>
      </p:sp>
      <p:sp>
        <p:nvSpPr>
          <p:cNvPr id="184" name="PlaceHolder 4"/>
          <p:cNvSpPr>
            <a:spLocks noGrp="1"/>
          </p:cNvSpPr>
          <p:nvPr>
            <p:ph type="ftr"/>
          </p:nvPr>
        </p:nvSpPr>
        <p:spPr>
          <a:xfrm>
            <a:off x="3445920" y="6888960"/>
            <a:ext cx="3193920" cy="521280"/>
          </a:xfrm>
          <a:prstGeom prst="rect">
            <a:avLst/>
          </a:prstGeom>
        </p:spPr>
        <p:txBody>
          <a:bodyPr lIns="0" rIns="0" tIns="0" bIns="0"/>
          <a:p>
            <a:pPr algn="ctr"/>
            <a:r>
              <a:rPr lang="en-US" sz="1400" spc="-1">
                <a:latin typeface="Times New Roman"/>
              </a:rPr>
              <a:t>&lt;footer&gt;</a:t>
            </a:r>
            <a:endParaRPr/>
          </a:p>
        </p:txBody>
      </p:sp>
      <p:pic>
        <p:nvPicPr>
          <p:cNvPr id="185" name="" descr=""/>
          <p:cNvPicPr/>
          <p:nvPr/>
        </p:nvPicPr>
        <p:blipFill>
          <a:blip r:embed="rId2"/>
          <a:stretch/>
        </p:blipFill>
        <p:spPr>
          <a:xfrm>
            <a:off x="9110520" y="74880"/>
            <a:ext cx="874440" cy="1772280"/>
          </a:xfrm>
          <a:prstGeom prst="rect">
            <a:avLst/>
          </a:prstGeom>
          <a:ln>
            <a:noFill/>
          </a:ln>
        </p:spPr>
      </p:pic>
      <p:pic>
        <p:nvPicPr>
          <p:cNvPr id="186" name="" descr=""/>
          <p:cNvPicPr/>
          <p:nvPr/>
        </p:nvPicPr>
        <p:blipFill>
          <a:blip r:embed="rId3"/>
          <a:stretch/>
        </p:blipFill>
        <p:spPr>
          <a:xfrm>
            <a:off x="8156160" y="76680"/>
            <a:ext cx="874440" cy="1772280"/>
          </a:xfrm>
          <a:prstGeom prst="rect">
            <a:avLst/>
          </a:prstGeom>
          <a:ln>
            <a:noFill/>
          </a:ln>
        </p:spPr>
      </p:pic>
      <p:sp>
        <p:nvSpPr>
          <p:cNvPr id="187" name="TextShape 5"/>
          <p:cNvSpPr txBox="1"/>
          <p:nvPr/>
        </p:nvSpPr>
        <p:spPr>
          <a:xfrm>
            <a:off x="503280" y="6888960"/>
            <a:ext cx="2347200" cy="521280"/>
          </a:xfrm>
          <a:prstGeom prst="rect">
            <a:avLst/>
          </a:prstGeom>
          <a:noFill/>
          <a:ln>
            <a:noFill/>
          </a:ln>
        </p:spPr>
        <p:txBody>
          <a:bodyPr lIns="0" rIns="0" tIns="0" bIns="0"/>
          <a:p>
            <a:r>
              <a:rPr lang="en-US" sz="1400" spc="-1">
                <a:latin typeface="Times New Roman"/>
              </a:rPr>
              <a:t>&lt;date/time&gt;</a:t>
            </a:r>
            <a:endParaRPr/>
          </a:p>
        </p:txBody>
      </p:sp>
      <p:sp>
        <p:nvSpPr>
          <p:cNvPr id="188" name="TextShape 6"/>
          <p:cNvSpPr txBox="1"/>
          <p:nvPr/>
        </p:nvSpPr>
        <p:spPr>
          <a:xfrm>
            <a:off x="3445560" y="6888960"/>
            <a:ext cx="3193920" cy="521280"/>
          </a:xfrm>
          <a:prstGeom prst="rect">
            <a:avLst/>
          </a:prstGeom>
          <a:noFill/>
          <a:ln>
            <a:noFill/>
          </a:ln>
        </p:spPr>
        <p:txBody>
          <a:bodyPr lIns="0" rIns="0" tIns="0" bIns="0"/>
          <a:p>
            <a:pPr algn="ctr"/>
            <a:r>
              <a:rPr lang="en-US" sz="1400" spc="-1">
                <a:latin typeface="Times New Roman"/>
              </a:rPr>
              <a:t>&lt;footer&gt;</a:t>
            </a:r>
            <a:endParaRPr/>
          </a:p>
        </p:txBody>
      </p:sp>
      <p:sp>
        <p:nvSpPr>
          <p:cNvPr id="189" name="TextShape 7"/>
          <p:cNvSpPr txBox="1"/>
          <p:nvPr/>
        </p:nvSpPr>
        <p:spPr>
          <a:xfrm>
            <a:off x="8883360" y="7237440"/>
            <a:ext cx="1213920" cy="426600"/>
          </a:xfrm>
          <a:prstGeom prst="rect">
            <a:avLst/>
          </a:prstGeom>
          <a:noFill/>
          <a:ln>
            <a:noFill/>
          </a:ln>
        </p:spPr>
        <p:txBody>
          <a:bodyPr lIns="90000" rIns="90000" tIns="45000" bIns="45000"/>
          <a:p>
            <a:pPr algn="r"/>
            <a:fld id="{23F3ECA9-7981-4510-88E8-62377923B6FC}" type="slidenum">
              <a:rPr b="1" lang="en-US" sz="1800" spc="-1">
                <a:latin typeface="Times New Roman"/>
              </a:rPr>
              <a:t>&lt;number&gt;</a:t>
            </a:fld>
            <a:endParaRPr/>
          </a:p>
        </p:txBody>
      </p:sp>
      <p:pic>
        <p:nvPicPr>
          <p:cNvPr id="190" name="" descr=""/>
          <p:cNvPicPr/>
          <p:nvPr/>
        </p:nvPicPr>
        <p:blipFill>
          <a:blip r:embed="rId4"/>
          <a:stretch/>
        </p:blipFill>
        <p:spPr>
          <a:xfrm>
            <a:off x="71280" y="6711120"/>
            <a:ext cx="603360" cy="822960"/>
          </a:xfrm>
          <a:prstGeom prst="rect">
            <a:avLst/>
          </a:prstGeom>
          <a:ln>
            <a:noFill/>
          </a:ln>
        </p:spPr>
      </p:pic>
      <p:sp>
        <p:nvSpPr>
          <p:cNvPr id="191" name="TextShape 8"/>
          <p:cNvSpPr txBox="1"/>
          <p:nvPr/>
        </p:nvSpPr>
        <p:spPr>
          <a:xfrm>
            <a:off x="805320" y="7224480"/>
            <a:ext cx="8559360" cy="374040"/>
          </a:xfrm>
          <a:prstGeom prst="rect">
            <a:avLst/>
          </a:prstGeom>
          <a:noFill/>
          <a:ln>
            <a:noFill/>
          </a:ln>
        </p:spPr>
        <p:txBody>
          <a:bodyPr lIns="90000" rIns="90000" tIns="45000" bIns="45000"/>
          <a:p>
            <a:r>
              <a:rPr i="1" lang="en-US" sz="2000" spc="-1">
                <a:solidFill>
                  <a:srgbClr val="000000"/>
                </a:solidFill>
                <a:latin typeface="Times New Roman"/>
              </a:rPr>
              <a:t>Christine Nattrass, Epiphany 2016</a:t>
            </a:r>
            <a:endParaRPr/>
          </a:p>
        </p:txBody>
      </p:sp>
      <p:sp>
        <p:nvSpPr>
          <p:cNvPr id="192" name="Line 9"/>
          <p:cNvSpPr/>
          <p:nvPr/>
        </p:nvSpPr>
        <p:spPr>
          <a:xfrm>
            <a:off x="671760" y="7173720"/>
            <a:ext cx="8686800" cy="0"/>
          </a:xfrm>
          <a:prstGeom prst="line">
            <a:avLst/>
          </a:prstGeom>
          <a:ln w="18360">
            <a:solidFill>
              <a:srgbClr val="ff0000"/>
            </a:solidFill>
            <a:round/>
          </a:ln>
        </p:spPr>
        <p:style>
          <a:lnRef idx="0"/>
          <a:fillRef idx="0"/>
          <a:effectRef idx="0"/>
          <a:fontRef idx="minor"/>
        </p:style>
      </p:sp>
      <p:sp>
        <p:nvSpPr>
          <p:cNvPr id="193" name="Line 10"/>
          <p:cNvSpPr/>
          <p:nvPr/>
        </p:nvSpPr>
        <p:spPr>
          <a:xfrm>
            <a:off x="662400" y="7236360"/>
            <a:ext cx="841248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8" name="PlaceHolder 1"/>
          <p:cNvSpPr>
            <a:spLocks noGrp="1"/>
          </p:cNvSpPr>
          <p:nvPr>
            <p:ph type="title"/>
          </p:nvPr>
        </p:nvSpPr>
        <p:spPr>
          <a:xfrm>
            <a:off x="503640" y="301680"/>
            <a:ext cx="9068400" cy="1262520"/>
          </a:xfrm>
          <a:prstGeom prst="rect">
            <a:avLst/>
          </a:prstGeom>
        </p:spPr>
        <p:txBody>
          <a:bodyPr lIns="0" rIns="0" tIns="0" bIns="0" anchor="ctr"/>
          <a:p>
            <a:pPr algn="ctr"/>
            <a:r>
              <a:rPr lang="en-US" sz="4400" spc="-1">
                <a:latin typeface="Arial"/>
              </a:rPr>
              <a:t>Click to edit the title text format</a:t>
            </a:r>
            <a:endParaRPr/>
          </a:p>
        </p:txBody>
      </p:sp>
      <p:sp>
        <p:nvSpPr>
          <p:cNvPr id="229" name="PlaceHolder 2"/>
          <p:cNvSpPr>
            <a:spLocks noGrp="1"/>
          </p:cNvSpPr>
          <p:nvPr>
            <p:ph type="body"/>
          </p:nvPr>
        </p:nvSpPr>
        <p:spPr>
          <a:xfrm>
            <a:off x="503640" y="1769400"/>
            <a:ext cx="8867160" cy="4385880"/>
          </a:xfrm>
          <a:prstGeom prst="rect">
            <a:avLst/>
          </a:prstGeom>
        </p:spPr>
        <p:txBody>
          <a:bodyPr lIns="0" rIns="0" tIns="0" bIns="0"/>
          <a:p>
            <a:pPr marL="432000" indent="-324000">
              <a:buClr>
                <a:srgbClr val="ffffff"/>
              </a:buClr>
              <a:buSzPct val="45000"/>
              <a:buFont typeface="Wingdings" charset="2"/>
              <a:buChar char=""/>
            </a:pPr>
            <a:r>
              <a:rPr lang="en-US" sz="3200" spc="-1">
                <a:latin typeface="Arial"/>
              </a:rPr>
              <a:t>Click to edit the outline text format</a:t>
            </a:r>
            <a:endParaRPr/>
          </a:p>
          <a:p>
            <a:pPr lvl="1" marL="864000" indent="-324000">
              <a:buClr>
                <a:srgbClr val="ffffff"/>
              </a:buClr>
              <a:buSzPct val="75000"/>
              <a:buFont typeface="Symbol" charset="2"/>
              <a:buChar char=""/>
            </a:pPr>
            <a:r>
              <a:rPr lang="en-US" sz="2800" spc="-1">
                <a:latin typeface="Arial"/>
              </a:rPr>
              <a:t>Second Outline Level</a:t>
            </a:r>
            <a:endParaRPr/>
          </a:p>
          <a:p>
            <a:pPr lvl="2" marL="1296000" indent="-288000">
              <a:buClr>
                <a:srgbClr val="ffffff"/>
              </a:buClr>
              <a:buSzPct val="45000"/>
              <a:buFont typeface="Wingdings" charset="2"/>
              <a:buChar char=""/>
            </a:pPr>
            <a:r>
              <a:rPr lang="en-US" sz="2400" spc="-1">
                <a:latin typeface="Arial"/>
              </a:rPr>
              <a:t>Third Outline Level</a:t>
            </a:r>
            <a:endParaRPr/>
          </a:p>
          <a:p>
            <a:pPr lvl="3" marL="1728000" indent="-216000">
              <a:buClr>
                <a:srgbClr val="ffffff"/>
              </a:buClr>
              <a:buSzPct val="75000"/>
              <a:buFont typeface="Symbol" charset="2"/>
              <a:buChar char=""/>
            </a:pPr>
            <a:r>
              <a:rPr lang="en-US" sz="2000" spc="-1">
                <a:latin typeface="Arial"/>
              </a:rPr>
              <a:t>Fourth Outline Level</a:t>
            </a:r>
            <a:endParaRPr/>
          </a:p>
          <a:p>
            <a:pPr lvl="4" marL="2160000" indent="-216000">
              <a:buClr>
                <a:srgbClr val="ffffff"/>
              </a:buClr>
              <a:buSzPct val="45000"/>
              <a:buFont typeface="Wingdings" charset="2"/>
              <a:buChar char=""/>
            </a:pPr>
            <a:r>
              <a:rPr lang="en-US" sz="2000" spc="-1">
                <a:latin typeface="Arial"/>
              </a:rPr>
              <a:t>Fifth Outline Level</a:t>
            </a:r>
            <a:endParaRPr/>
          </a:p>
          <a:p>
            <a:pPr lvl="5" marL="2592000" indent="-216000">
              <a:buClr>
                <a:srgbClr val="ffffff"/>
              </a:buClr>
              <a:buSzPct val="45000"/>
              <a:buFont typeface="Wingdings" charset="2"/>
              <a:buChar char=""/>
            </a:pPr>
            <a:r>
              <a:rPr lang="en-US" sz="2000" spc="-1">
                <a:latin typeface="Arial"/>
              </a:rPr>
              <a:t>Sixth Outline Level</a:t>
            </a:r>
            <a:endParaRPr/>
          </a:p>
          <a:p>
            <a:pPr lvl="6" marL="3024000" indent="-216000">
              <a:buClr>
                <a:srgbClr val="ffffff"/>
              </a:buClr>
              <a:buSzPct val="45000"/>
              <a:buFont typeface="Wingdings" charset="2"/>
              <a:buChar char=""/>
            </a:pPr>
            <a:r>
              <a:rPr lang="en-US" sz="2000" spc="-1">
                <a:latin typeface="Arial"/>
              </a:rPr>
              <a:t>Seventh Outline Level</a:t>
            </a:r>
            <a:endParaRPr/>
          </a:p>
        </p:txBody>
      </p:sp>
      <p:sp>
        <p:nvSpPr>
          <p:cNvPr id="230" name="PlaceHolder 3"/>
          <p:cNvSpPr>
            <a:spLocks noGrp="1"/>
          </p:cNvSpPr>
          <p:nvPr>
            <p:ph type="dt"/>
          </p:nvPr>
        </p:nvSpPr>
        <p:spPr>
          <a:xfrm>
            <a:off x="503640" y="6888960"/>
            <a:ext cx="2347200" cy="521280"/>
          </a:xfrm>
          <a:prstGeom prst="rect">
            <a:avLst/>
          </a:prstGeom>
        </p:spPr>
        <p:txBody>
          <a:bodyPr lIns="0" rIns="0" tIns="0" bIns="0"/>
          <a:p>
            <a:r>
              <a:rPr lang="en-US" sz="1400" spc="-1">
                <a:latin typeface="Times New Roman"/>
              </a:rPr>
              <a:t>&lt;date/time&gt;</a:t>
            </a:r>
            <a:endParaRPr/>
          </a:p>
        </p:txBody>
      </p:sp>
      <p:sp>
        <p:nvSpPr>
          <p:cNvPr id="231" name="PlaceHolder 4"/>
          <p:cNvSpPr>
            <a:spLocks noGrp="1"/>
          </p:cNvSpPr>
          <p:nvPr>
            <p:ph type="ftr"/>
          </p:nvPr>
        </p:nvSpPr>
        <p:spPr>
          <a:xfrm>
            <a:off x="3445920" y="6888960"/>
            <a:ext cx="3193920" cy="521280"/>
          </a:xfrm>
          <a:prstGeom prst="rect">
            <a:avLst/>
          </a:prstGeom>
        </p:spPr>
        <p:txBody>
          <a:bodyPr lIns="0" rIns="0" tIns="0" bIns="0"/>
          <a:p>
            <a:pPr algn="ctr"/>
            <a:r>
              <a:rPr lang="en-US" sz="1400" spc="-1">
                <a:latin typeface="Times New Roman"/>
              </a:rPr>
              <a:t>&lt;footer&gt;</a:t>
            </a:r>
            <a:endParaRPr/>
          </a:p>
        </p:txBody>
      </p:sp>
      <p:sp>
        <p:nvSpPr>
          <p:cNvPr id="232" name="PlaceHolder 5"/>
          <p:cNvSpPr>
            <a:spLocks noGrp="1"/>
          </p:cNvSpPr>
          <p:nvPr>
            <p:ph type="sldNum"/>
          </p:nvPr>
        </p:nvSpPr>
        <p:spPr>
          <a:xfrm>
            <a:off x="7224840" y="6888960"/>
            <a:ext cx="2347200" cy="521280"/>
          </a:xfrm>
          <a:prstGeom prst="rect">
            <a:avLst/>
          </a:prstGeom>
        </p:spPr>
        <p:txBody>
          <a:bodyPr lIns="0" rIns="0" tIns="0" bIns="0"/>
          <a:p>
            <a:pPr algn="r"/>
            <a:fld id="{95222C6E-8764-4542-AC27-040BFABF6C34}" type="slidenum">
              <a:rPr lang="en-US" sz="1400" spc="-1">
                <a:latin typeface="Times New Roman"/>
              </a:rPr>
              <a:t>&lt;number&gt;</a:t>
            </a:fld>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7" name="PlaceHolder 1"/>
          <p:cNvSpPr>
            <a:spLocks noGrp="1"/>
          </p:cNvSpPr>
          <p:nvPr>
            <p:ph type="title"/>
          </p:nvPr>
        </p:nvSpPr>
        <p:spPr>
          <a:xfrm>
            <a:off x="605160" y="118800"/>
            <a:ext cx="8862480" cy="1474200"/>
          </a:xfrm>
          <a:prstGeom prst="rect">
            <a:avLst/>
          </a:prstGeom>
        </p:spPr>
        <p:txBody>
          <a:bodyPr anchor="b"/>
          <a:p>
            <a:pPr algn="ctr">
              <a:lnSpc>
                <a:spcPct val="100000"/>
              </a:lnSpc>
            </a:pPr>
            <a:r>
              <a:rPr lang="en-US" sz="4600" spc="-1" strike="noStrike">
                <a:solidFill>
                  <a:srgbClr val="2c7c9f"/>
                </a:solidFill>
                <a:uFill>
                  <a:solidFill>
                    <a:srgbClr val="ffffff"/>
                  </a:solidFill>
                </a:uFill>
                <a:latin typeface="News Gothic MT"/>
              </a:rPr>
              <a:t>Click to edit the title text formatClick to edit Master title style</a:t>
            </a:r>
            <a:endParaRPr/>
          </a:p>
        </p:txBody>
      </p:sp>
      <p:sp>
        <p:nvSpPr>
          <p:cNvPr id="268" name="PlaceHolder 2"/>
          <p:cNvSpPr>
            <a:spLocks noGrp="1"/>
          </p:cNvSpPr>
          <p:nvPr>
            <p:ph type="body"/>
          </p:nvPr>
        </p:nvSpPr>
        <p:spPr>
          <a:xfrm>
            <a:off x="605160" y="1764360"/>
            <a:ext cx="8862480" cy="4789080"/>
          </a:xfrm>
          <a:prstGeom prst="rect">
            <a:avLst/>
          </a:prstGeom>
        </p:spPr>
        <p:txBody>
          <a:bodyPr/>
          <a:p>
            <a:pPr marL="432000" indent="-324000">
              <a:buClr>
                <a:srgbClr val="ffffff"/>
              </a:buClr>
              <a:buSzPct val="45000"/>
              <a:buFont typeface="Wingdings" charset="2"/>
              <a:buChar char=""/>
            </a:pPr>
            <a:r>
              <a:rPr lang="en-US" sz="2400" spc="-1" strike="noStrike">
                <a:solidFill>
                  <a:srgbClr val="595959"/>
                </a:solidFill>
                <a:uFill>
                  <a:solidFill>
                    <a:srgbClr val="ffffff"/>
                  </a:solidFill>
                </a:uFill>
                <a:latin typeface="News Gothic MT"/>
              </a:rPr>
              <a:t>Click to edit the outline text format</a:t>
            </a:r>
            <a:endParaRPr/>
          </a:p>
          <a:p>
            <a:pPr lvl="1" marL="864000" indent="-324000">
              <a:buClr>
                <a:srgbClr val="ffffff"/>
              </a:buClr>
              <a:buSzPct val="75000"/>
              <a:buFont typeface="Symbol" charset="2"/>
              <a:buChar char=""/>
            </a:pPr>
            <a:r>
              <a:rPr lang="en-US" sz="2400" spc="-1" strike="noStrike">
                <a:solidFill>
                  <a:srgbClr val="595959"/>
                </a:solidFill>
                <a:uFill>
                  <a:solidFill>
                    <a:srgbClr val="ffffff"/>
                  </a:solidFill>
                </a:uFill>
                <a:latin typeface="News Gothic MT"/>
              </a:rPr>
              <a:t>Second Outline Level</a:t>
            </a:r>
            <a:endParaRPr/>
          </a:p>
          <a:p>
            <a:pPr lvl="2" marL="1296000" indent="-288000">
              <a:buClr>
                <a:srgbClr val="ffffff"/>
              </a:buClr>
              <a:buSzPct val="45000"/>
              <a:buFont typeface="Wingdings" charset="2"/>
              <a:buChar char=""/>
            </a:pPr>
            <a:r>
              <a:rPr lang="en-US" sz="2400" spc="-1" strike="noStrike">
                <a:solidFill>
                  <a:srgbClr val="595959"/>
                </a:solidFill>
                <a:uFill>
                  <a:solidFill>
                    <a:srgbClr val="ffffff"/>
                  </a:solidFill>
                </a:uFill>
                <a:latin typeface="News Gothic MT"/>
              </a:rPr>
              <a:t>Third Outline Level</a:t>
            </a:r>
            <a:endParaRPr/>
          </a:p>
          <a:p>
            <a:pPr lvl="3" marL="1728000" indent="-216000">
              <a:buClr>
                <a:srgbClr val="ffffff"/>
              </a:buClr>
              <a:buSzPct val="75000"/>
              <a:buFont typeface="Symbol" charset="2"/>
              <a:buChar char=""/>
            </a:pPr>
            <a:r>
              <a:rPr lang="en-US" sz="2400" spc="-1" strike="noStrike">
                <a:solidFill>
                  <a:srgbClr val="595959"/>
                </a:solidFill>
                <a:uFill>
                  <a:solidFill>
                    <a:srgbClr val="ffffff"/>
                  </a:solidFill>
                </a:uFill>
                <a:latin typeface="News Gothic MT"/>
              </a:rPr>
              <a:t>Fourth Outline Level</a:t>
            </a:r>
            <a:endParaRPr/>
          </a:p>
          <a:p>
            <a:pPr lvl="4" marL="2160000" indent="-216000">
              <a:buClr>
                <a:srgbClr val="ffffff"/>
              </a:buClr>
              <a:buSzPct val="45000"/>
              <a:buFont typeface="Wingdings" charset="2"/>
              <a:buChar char=""/>
            </a:pPr>
            <a:r>
              <a:rPr lang="en-US" sz="2400" spc="-1" strike="noStrike">
                <a:solidFill>
                  <a:srgbClr val="595959"/>
                </a:solidFill>
                <a:uFill>
                  <a:solidFill>
                    <a:srgbClr val="ffffff"/>
                  </a:solidFill>
                </a:uFill>
                <a:latin typeface="News Gothic MT"/>
              </a:rPr>
              <a:t>Fifth Outline Level</a:t>
            </a:r>
            <a:endParaRPr/>
          </a:p>
          <a:p>
            <a:pPr lvl="5" marL="2592000" indent="-216000">
              <a:buClr>
                <a:srgbClr val="ffffff"/>
              </a:buClr>
              <a:buSzPct val="45000"/>
              <a:buFont typeface="Wingdings" charset="2"/>
              <a:buChar char=""/>
            </a:pPr>
            <a:r>
              <a:rPr lang="en-US" sz="2400" spc="-1" strike="noStrike">
                <a:solidFill>
                  <a:srgbClr val="595959"/>
                </a:solidFill>
                <a:uFill>
                  <a:solidFill>
                    <a:srgbClr val="ffffff"/>
                  </a:solidFill>
                </a:uFill>
                <a:latin typeface="News Gothic MT"/>
              </a:rPr>
              <a:t>Sixth Outline Level</a:t>
            </a:r>
            <a:endParaRPr/>
          </a:p>
          <a:p>
            <a:pPr lvl="6" marL="3024000" indent="-216000">
              <a:buClr>
                <a:srgbClr val="ffffff"/>
              </a:buClr>
              <a:buSzPct val="45000"/>
              <a:buFont typeface="Wingdings" charset="2"/>
              <a:buChar char=""/>
            </a:pPr>
            <a:r>
              <a:rPr lang="en-US" sz="2400" spc="-1" strike="noStrike">
                <a:solidFill>
                  <a:srgbClr val="595959"/>
                </a:solidFill>
                <a:uFill>
                  <a:solidFill>
                    <a:srgbClr val="ffffff"/>
                  </a:solidFill>
                </a:uFill>
                <a:latin typeface="News Gothic MT"/>
              </a:rPr>
              <a:t>Seventh Outline LevelClick to edit Master text styles</a:t>
            </a:r>
            <a:endParaRPr/>
          </a:p>
          <a:p>
            <a:pPr lvl="7" marL="3456000" indent="-216000">
              <a:buClr>
                <a:srgbClr val="ffffff"/>
              </a:buClr>
              <a:buSzPct val="45000"/>
              <a:buFont typeface="Wingdings" charset="2"/>
              <a:buChar char=""/>
            </a:pPr>
            <a:r>
              <a:rPr lang="en-US" sz="2200" spc="-1" strike="noStrike">
                <a:solidFill>
                  <a:srgbClr val="595959"/>
                </a:solidFill>
                <a:uFill>
                  <a:solidFill>
                    <a:srgbClr val="ffffff"/>
                  </a:solidFill>
                </a:uFill>
                <a:latin typeface="News Gothic MT"/>
              </a:rPr>
              <a:t>Second level</a:t>
            </a:r>
            <a:endParaRPr/>
          </a:p>
          <a:p>
            <a:pPr lvl="8" marL="3888000" indent="-216000">
              <a:buClr>
                <a:srgbClr val="ffffff"/>
              </a:buClr>
              <a:buSzPct val="45000"/>
              <a:buFont typeface="Wingdings" charset="2"/>
              <a:buChar char=""/>
            </a:pPr>
            <a:r>
              <a:rPr lang="en-US" sz="2000" spc="-1" strike="noStrike">
                <a:solidFill>
                  <a:srgbClr val="595959"/>
                </a:solidFill>
                <a:uFill>
                  <a:solidFill>
                    <a:srgbClr val="ffffff"/>
                  </a:solidFill>
                </a:uFill>
                <a:latin typeface="News Gothic MT"/>
              </a:rPr>
              <a:t>Third level</a:t>
            </a:r>
            <a:endParaRPr/>
          </a:p>
          <a:p>
            <a:pPr lvl="9" marL="4320000" indent="-216000">
              <a:buClr>
                <a:srgbClr val="ffffff"/>
              </a:buClr>
              <a:buSzPct val="45000"/>
              <a:buFont typeface="Wingdings" charset="2"/>
              <a:buChar char=""/>
            </a:pPr>
            <a:r>
              <a:rPr lang="en-US" sz="1800" spc="-1" strike="noStrike">
                <a:solidFill>
                  <a:srgbClr val="595959"/>
                </a:solidFill>
                <a:uFill>
                  <a:solidFill>
                    <a:srgbClr val="ffffff"/>
                  </a:solidFill>
                </a:uFill>
                <a:latin typeface="News Gothic MT"/>
              </a:rPr>
              <a:t>Fourth level</a:t>
            </a:r>
            <a:endParaRPr/>
          </a:p>
          <a:p>
            <a:pPr lvl="9" marL="4320000" indent="-216000">
              <a:buClr>
                <a:srgbClr val="ffffff"/>
              </a:buClr>
              <a:buSzPct val="45000"/>
              <a:buFont typeface="Wingdings" charset="2"/>
              <a:buChar char=""/>
            </a:pPr>
            <a:r>
              <a:rPr lang="en-US" sz="1800" spc="-1" strike="noStrike">
                <a:solidFill>
                  <a:srgbClr val="595959"/>
                </a:solidFill>
                <a:uFill>
                  <a:solidFill>
                    <a:srgbClr val="ffffff"/>
                  </a:solidFill>
                </a:uFill>
                <a:latin typeface="News Gothic MT"/>
              </a:rPr>
              <a:t>Fifth level</a:t>
            </a:r>
            <a:endParaRPr/>
          </a:p>
        </p:txBody>
      </p:sp>
      <p:sp>
        <p:nvSpPr>
          <p:cNvPr id="269" name="PlaceHolder 3"/>
          <p:cNvSpPr>
            <a:spLocks noGrp="1"/>
          </p:cNvSpPr>
          <p:nvPr>
            <p:ph type="dt"/>
          </p:nvPr>
        </p:nvSpPr>
        <p:spPr>
          <a:xfrm>
            <a:off x="0" y="0"/>
            <a:ext cx="360" cy="360"/>
          </a:xfrm>
          <a:prstGeom prst="rect">
            <a:avLst/>
          </a:prstGeom>
        </p:spPr>
        <p:txBody>
          <a:bodyPr lIns="90000" rIns="90000" tIns="45000" bIns="45000"/>
          <a:p>
            <a:pPr>
              <a:lnSpc>
                <a:spcPct val="100000"/>
              </a:lnSpc>
            </a:pPr>
            <a:r>
              <a:rPr lang="en-US" sz="1800" spc="-1" strike="noStrike">
                <a:solidFill>
                  <a:srgbClr val="000000"/>
                </a:solidFill>
                <a:uFill>
                  <a:solidFill>
                    <a:srgbClr val="ffffff"/>
                  </a:solidFill>
                </a:uFill>
                <a:latin typeface="News Gothic MT"/>
              </a:rPr>
              <a:t>5/28/12</a:t>
            </a:r>
            <a:endParaRPr/>
          </a:p>
        </p:txBody>
      </p:sp>
      <p:sp>
        <p:nvSpPr>
          <p:cNvPr id="270" name="PlaceHolder 4"/>
          <p:cNvSpPr>
            <a:spLocks noGrp="1"/>
          </p:cNvSpPr>
          <p:nvPr>
            <p:ph type="ftr"/>
          </p:nvPr>
        </p:nvSpPr>
        <p:spPr>
          <a:xfrm>
            <a:off x="0" y="0"/>
            <a:ext cx="360" cy="360"/>
          </a:xfrm>
          <a:prstGeom prst="rect">
            <a:avLst/>
          </a:prstGeom>
        </p:spPr>
        <p:txBody>
          <a:bodyPr lIns="90000" rIns="90000" tIns="45000" bIns="45000"/>
          <a:p>
            <a:pPr>
              <a:lnSpc>
                <a:spcPct val="100000"/>
              </a:lnSpc>
            </a:pPr>
            <a:r>
              <a:rPr lang="en-US" sz="1800" spc="-1" strike="noStrike">
                <a:solidFill>
                  <a:srgbClr val="000000"/>
                </a:solidFill>
                <a:uFill>
                  <a:solidFill>
                    <a:srgbClr val="ffffff"/>
                  </a:solidFill>
                </a:uFill>
                <a:latin typeface="News Gothic MT"/>
              </a:rPr>
              <a:t>Rosi Reed - Jet Workshop Paris July 2013</a:t>
            </a:r>
            <a:endParaRPr/>
          </a:p>
        </p:txBody>
      </p:sp>
      <p:sp>
        <p:nvSpPr>
          <p:cNvPr id="271" name="PlaceHolder 5"/>
          <p:cNvSpPr>
            <a:spLocks noGrp="1"/>
          </p:cNvSpPr>
          <p:nvPr>
            <p:ph type="sldNum"/>
          </p:nvPr>
        </p:nvSpPr>
        <p:spPr>
          <a:xfrm>
            <a:off x="0" y="0"/>
            <a:ext cx="360" cy="360"/>
          </a:xfrm>
          <a:prstGeom prst="rect">
            <a:avLst/>
          </a:prstGeom>
        </p:spPr>
        <p:txBody>
          <a:bodyPr lIns="90000" rIns="90000" tIns="45000" bIns="45000"/>
          <a:p>
            <a:pPr>
              <a:lnSpc>
                <a:spcPct val="100000"/>
              </a:lnSpc>
            </a:pPr>
            <a:fld id="{0923B4C9-24BC-42A6-AE67-96CB2F5E9B5E}" type="slidenum">
              <a:rPr lang="en-US" sz="1800" spc="-1" strike="noStrike">
                <a:solidFill>
                  <a:srgbClr val="000000"/>
                </a:solidFill>
                <a:uFill>
                  <a:solidFill>
                    <a:srgbClr val="ffffff"/>
                  </a:solidFill>
                </a:uFill>
                <a:latin typeface="News Gothic MT"/>
              </a:rPr>
              <a:t>&lt;number&gt;</a:t>
            </a:fld>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6" name="PlaceHolder 1"/>
          <p:cNvSpPr>
            <a:spLocks noGrp="1"/>
          </p:cNvSpPr>
          <p:nvPr>
            <p:ph type="title"/>
          </p:nvPr>
        </p:nvSpPr>
        <p:spPr>
          <a:xfrm>
            <a:off x="503640" y="301680"/>
            <a:ext cx="9068400" cy="1262520"/>
          </a:xfrm>
          <a:prstGeom prst="rect">
            <a:avLst/>
          </a:prstGeom>
        </p:spPr>
        <p:txBody>
          <a:bodyPr lIns="0" rIns="0" tIns="0" bIns="0" anchor="ctr"/>
          <a:p>
            <a:pPr algn="ctr"/>
            <a:r>
              <a:rPr lang="en-US" sz="4400" spc="-1">
                <a:latin typeface="Times New Roman"/>
              </a:rPr>
              <a:t>Click to edit the title text format</a:t>
            </a:r>
            <a:endParaRPr/>
          </a:p>
        </p:txBody>
      </p:sp>
      <p:sp>
        <p:nvSpPr>
          <p:cNvPr id="307" name="PlaceHolder 2"/>
          <p:cNvSpPr>
            <a:spLocks noGrp="1"/>
          </p:cNvSpPr>
          <p:nvPr>
            <p:ph type="body"/>
          </p:nvPr>
        </p:nvSpPr>
        <p:spPr>
          <a:xfrm>
            <a:off x="503640" y="1769400"/>
            <a:ext cx="8867160" cy="4385880"/>
          </a:xfrm>
          <a:prstGeom prst="rect">
            <a:avLst/>
          </a:prstGeom>
        </p:spPr>
        <p:txBody>
          <a:bodyPr lIns="0" rIns="0" tIns="0" bIns="0"/>
          <a:p>
            <a:pPr marL="432000" indent="-324000">
              <a:buClr>
                <a:srgbClr val="ffffff"/>
              </a:buClr>
              <a:buSzPct val="45000"/>
              <a:buFont typeface="Wingdings" charset="2"/>
              <a:buChar char=""/>
            </a:pPr>
            <a:r>
              <a:rPr lang="en-US" sz="3200" spc="-1">
                <a:latin typeface="Times New Roman"/>
              </a:rPr>
              <a:t>Click to edit the outline text format</a:t>
            </a:r>
            <a:endParaRPr/>
          </a:p>
          <a:p>
            <a:pPr lvl="1" marL="864000" indent="-324000">
              <a:buClr>
                <a:srgbClr val="ffffff"/>
              </a:buClr>
              <a:buSzPct val="75000"/>
              <a:buFont typeface="Symbol" charset="2"/>
              <a:buChar char=""/>
            </a:pPr>
            <a:r>
              <a:rPr lang="en-US" sz="2800" spc="-1">
                <a:latin typeface="Times New Roman"/>
              </a:rPr>
              <a:t>Second Outline Level</a:t>
            </a:r>
            <a:endParaRPr/>
          </a:p>
          <a:p>
            <a:pPr lvl="2" marL="1296000" indent="-288000">
              <a:buClr>
                <a:srgbClr val="ffffff"/>
              </a:buClr>
              <a:buSzPct val="45000"/>
              <a:buFont typeface="Wingdings" charset="2"/>
              <a:buChar char=""/>
            </a:pPr>
            <a:r>
              <a:rPr lang="en-US" sz="2400" spc="-1">
                <a:latin typeface="Times New Roman"/>
              </a:rPr>
              <a:t>Third Outline Level</a:t>
            </a:r>
            <a:endParaRPr/>
          </a:p>
          <a:p>
            <a:pPr lvl="3" marL="1728000" indent="-216000">
              <a:buClr>
                <a:srgbClr val="ffffff"/>
              </a:buClr>
              <a:buSzPct val="75000"/>
              <a:buFont typeface="Symbol" charset="2"/>
              <a:buChar char=""/>
            </a:pPr>
            <a:r>
              <a:rPr lang="en-US" sz="2000" spc="-1">
                <a:latin typeface="Times New Roman"/>
              </a:rPr>
              <a:t>Fourth Outline Level</a:t>
            </a:r>
            <a:endParaRPr/>
          </a:p>
          <a:p>
            <a:pPr lvl="4" marL="2160000" indent="-216000">
              <a:buClr>
                <a:srgbClr val="ffffff"/>
              </a:buClr>
              <a:buSzPct val="45000"/>
              <a:buFont typeface="Wingdings" charset="2"/>
              <a:buChar char=""/>
            </a:pPr>
            <a:r>
              <a:rPr lang="en-US" sz="2000" spc="-1">
                <a:latin typeface="Times New Roman"/>
              </a:rPr>
              <a:t>Fifth Outline Level</a:t>
            </a:r>
            <a:endParaRPr/>
          </a:p>
          <a:p>
            <a:pPr lvl="5" marL="2592000" indent="-216000">
              <a:buClr>
                <a:srgbClr val="ffffff"/>
              </a:buClr>
              <a:buSzPct val="45000"/>
              <a:buFont typeface="Wingdings" charset="2"/>
              <a:buChar char=""/>
            </a:pPr>
            <a:r>
              <a:rPr lang="en-US" sz="2000" spc="-1">
                <a:latin typeface="Times New Roman"/>
              </a:rPr>
              <a:t>Sixth Outline Level</a:t>
            </a:r>
            <a:endParaRPr/>
          </a:p>
          <a:p>
            <a:pPr lvl="6" marL="3024000" indent="-216000">
              <a:buClr>
                <a:srgbClr val="ffffff"/>
              </a:buClr>
              <a:buSzPct val="45000"/>
              <a:buFont typeface="Wingdings" charset="2"/>
              <a:buChar char=""/>
            </a:pPr>
            <a:r>
              <a:rPr lang="en-US" sz="2000" spc="-1">
                <a:latin typeface="Times New Roman"/>
              </a:rPr>
              <a:t>Seventh Outline Level</a:t>
            </a:r>
            <a:endParaRPr/>
          </a:p>
        </p:txBody>
      </p:sp>
      <p:sp>
        <p:nvSpPr>
          <p:cNvPr id="308" name="PlaceHolder 3"/>
          <p:cNvSpPr>
            <a:spLocks noGrp="1"/>
          </p:cNvSpPr>
          <p:nvPr>
            <p:ph type="dt"/>
          </p:nvPr>
        </p:nvSpPr>
        <p:spPr>
          <a:xfrm>
            <a:off x="503640" y="6888960"/>
            <a:ext cx="2347200" cy="521280"/>
          </a:xfrm>
          <a:prstGeom prst="rect">
            <a:avLst/>
          </a:prstGeom>
        </p:spPr>
        <p:txBody>
          <a:bodyPr lIns="0" rIns="0" tIns="0" bIns="0"/>
          <a:p>
            <a:r>
              <a:rPr lang="en-US" sz="1400" spc="-1">
                <a:latin typeface="Times New Roman"/>
              </a:rPr>
              <a:t>&lt;date/time&gt;</a:t>
            </a:r>
            <a:endParaRPr/>
          </a:p>
        </p:txBody>
      </p:sp>
      <p:sp>
        <p:nvSpPr>
          <p:cNvPr id="309" name="PlaceHolder 4"/>
          <p:cNvSpPr>
            <a:spLocks noGrp="1"/>
          </p:cNvSpPr>
          <p:nvPr>
            <p:ph type="ftr"/>
          </p:nvPr>
        </p:nvSpPr>
        <p:spPr>
          <a:xfrm>
            <a:off x="3445920" y="6888960"/>
            <a:ext cx="3193920" cy="521280"/>
          </a:xfrm>
          <a:prstGeom prst="rect">
            <a:avLst/>
          </a:prstGeom>
        </p:spPr>
        <p:txBody>
          <a:bodyPr lIns="0" rIns="0" tIns="0" bIns="0"/>
          <a:p>
            <a:pPr algn="ctr"/>
            <a:r>
              <a:rPr lang="en-US" sz="1400" spc="-1">
                <a:latin typeface="Times New Roman"/>
              </a:rPr>
              <a:t>&lt;footer&gt;</a:t>
            </a:r>
            <a:endParaRPr/>
          </a:p>
        </p:txBody>
      </p:sp>
      <p:sp>
        <p:nvSpPr>
          <p:cNvPr id="310" name="PlaceHolder 5"/>
          <p:cNvSpPr>
            <a:spLocks noGrp="1"/>
          </p:cNvSpPr>
          <p:nvPr>
            <p:ph type="sldNum"/>
          </p:nvPr>
        </p:nvSpPr>
        <p:spPr>
          <a:xfrm>
            <a:off x="7224840" y="6888960"/>
            <a:ext cx="2347200" cy="521280"/>
          </a:xfrm>
          <a:prstGeom prst="rect">
            <a:avLst/>
          </a:prstGeom>
        </p:spPr>
        <p:txBody>
          <a:bodyPr lIns="0" rIns="0" tIns="0" bIns="0"/>
          <a:p>
            <a:pPr algn="r"/>
            <a:fld id="{4D63B8D1-7302-44A0-90C7-A64711B9C6B2}" type="slidenum">
              <a:rPr lang="en-US" sz="1400" spc="-1">
                <a:latin typeface="Times New Roman"/>
              </a:rPr>
              <a:t>&lt;number&gt;</a:t>
            </a:fld>
            <a:endParaRPr/>
          </a:p>
        </p:txBody>
      </p:sp>
      <p:sp>
        <p:nvSpPr>
          <p:cNvPr id="311" name="TextShape 6"/>
          <p:cNvSpPr txBox="1"/>
          <p:nvPr/>
        </p:nvSpPr>
        <p:spPr>
          <a:xfrm>
            <a:off x="8884080" y="7237440"/>
            <a:ext cx="1213920" cy="426600"/>
          </a:xfrm>
          <a:prstGeom prst="rect">
            <a:avLst/>
          </a:prstGeom>
          <a:noFill/>
          <a:ln>
            <a:noFill/>
          </a:ln>
        </p:spPr>
        <p:txBody>
          <a:bodyPr lIns="90000" rIns="90000" tIns="45000" bIns="45000"/>
          <a:p>
            <a:pPr algn="r"/>
            <a:fld id="{88B67685-2407-4F5F-881B-AD9A4A3EAF6D}" type="slidenum">
              <a:rPr b="1" lang="en-US" sz="1800" spc="-1">
                <a:latin typeface="Times New Roman"/>
              </a:rPr>
              <a:t>&lt;number&gt;</a:t>
            </a:fld>
            <a:endParaRPr/>
          </a:p>
        </p:txBody>
      </p:sp>
      <p:pic>
        <p:nvPicPr>
          <p:cNvPr id="312" name="" descr=""/>
          <p:cNvPicPr/>
          <p:nvPr/>
        </p:nvPicPr>
        <p:blipFill>
          <a:blip r:embed="rId2"/>
          <a:stretch/>
        </p:blipFill>
        <p:spPr>
          <a:xfrm>
            <a:off x="72000" y="6711120"/>
            <a:ext cx="603360" cy="822960"/>
          </a:xfrm>
          <a:prstGeom prst="rect">
            <a:avLst/>
          </a:prstGeom>
          <a:ln>
            <a:noFill/>
          </a:ln>
        </p:spPr>
      </p:pic>
      <p:sp>
        <p:nvSpPr>
          <p:cNvPr id="313" name="TextShape 7"/>
          <p:cNvSpPr txBox="1"/>
          <p:nvPr/>
        </p:nvSpPr>
        <p:spPr>
          <a:xfrm>
            <a:off x="805320" y="7224480"/>
            <a:ext cx="8559360" cy="374040"/>
          </a:xfrm>
          <a:prstGeom prst="rect">
            <a:avLst/>
          </a:prstGeom>
          <a:noFill/>
          <a:ln>
            <a:noFill/>
          </a:ln>
        </p:spPr>
        <p:txBody>
          <a:bodyPr lIns="90000" rIns="90000" tIns="45000" bIns="45000"/>
          <a:p>
            <a:r>
              <a:rPr i="1" lang="en-US" sz="2000" spc="-1">
                <a:solidFill>
                  <a:srgbClr val="000000"/>
                </a:solidFill>
                <a:latin typeface="Times New Roman"/>
              </a:rPr>
              <a:t>Christine Nattrass, Epiphany 2016</a:t>
            </a:r>
            <a:endParaRPr/>
          </a:p>
        </p:txBody>
      </p:sp>
      <p:sp>
        <p:nvSpPr>
          <p:cNvPr id="314" name="Line 8"/>
          <p:cNvSpPr/>
          <p:nvPr/>
        </p:nvSpPr>
        <p:spPr>
          <a:xfrm>
            <a:off x="671760" y="7173720"/>
            <a:ext cx="8686800" cy="0"/>
          </a:xfrm>
          <a:prstGeom prst="line">
            <a:avLst/>
          </a:prstGeom>
          <a:ln w="18360">
            <a:solidFill>
              <a:srgbClr val="ff0000"/>
            </a:solidFill>
            <a:round/>
          </a:ln>
        </p:spPr>
        <p:style>
          <a:lnRef idx="0"/>
          <a:fillRef idx="0"/>
          <a:effectRef idx="0"/>
          <a:fontRef idx="minor"/>
        </p:style>
      </p:sp>
      <p:sp>
        <p:nvSpPr>
          <p:cNvPr id="315" name="Line 9"/>
          <p:cNvSpPr/>
          <p:nvPr/>
        </p:nvSpPr>
        <p:spPr>
          <a:xfrm>
            <a:off x="662400" y="7236360"/>
            <a:ext cx="841248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0" name="PlaceHolder 1"/>
          <p:cNvSpPr>
            <a:spLocks noGrp="1"/>
          </p:cNvSpPr>
          <p:nvPr>
            <p:ph type="title"/>
          </p:nvPr>
        </p:nvSpPr>
        <p:spPr>
          <a:xfrm>
            <a:off x="503640" y="301680"/>
            <a:ext cx="9068400" cy="1262520"/>
          </a:xfrm>
          <a:prstGeom prst="rect">
            <a:avLst/>
          </a:prstGeom>
        </p:spPr>
        <p:txBody>
          <a:bodyPr lIns="0" rIns="0" tIns="0" bIns="0" anchor="ctr"/>
          <a:p>
            <a:pPr algn="ctr"/>
            <a:r>
              <a:rPr lang="en-US" sz="4400" spc="-1">
                <a:latin typeface="Times New Roman"/>
              </a:rPr>
              <a:t>Click to edit the title text format</a:t>
            </a:r>
            <a:endParaRPr/>
          </a:p>
        </p:txBody>
      </p:sp>
      <p:sp>
        <p:nvSpPr>
          <p:cNvPr id="351" name="PlaceHolder 2"/>
          <p:cNvSpPr>
            <a:spLocks noGrp="1"/>
          </p:cNvSpPr>
          <p:nvPr>
            <p:ph type="body"/>
          </p:nvPr>
        </p:nvSpPr>
        <p:spPr>
          <a:xfrm>
            <a:off x="503640" y="1769400"/>
            <a:ext cx="8867160" cy="4385880"/>
          </a:xfrm>
          <a:prstGeom prst="rect">
            <a:avLst/>
          </a:prstGeom>
        </p:spPr>
        <p:txBody>
          <a:bodyPr lIns="0" rIns="0" tIns="0" bIns="0"/>
          <a:p>
            <a:pPr marL="432000" indent="-324000">
              <a:buClr>
                <a:srgbClr val="ffffff"/>
              </a:buClr>
              <a:buSzPct val="45000"/>
              <a:buFont typeface="Wingdings" charset="2"/>
              <a:buChar char=""/>
            </a:pPr>
            <a:r>
              <a:rPr lang="en-US" sz="3200" spc="-1">
                <a:latin typeface="Times New Roman"/>
              </a:rPr>
              <a:t>Click to edit the outline text format</a:t>
            </a:r>
            <a:endParaRPr/>
          </a:p>
          <a:p>
            <a:pPr lvl="1" marL="864000" indent="-324000">
              <a:buClr>
                <a:srgbClr val="ffffff"/>
              </a:buClr>
              <a:buSzPct val="75000"/>
              <a:buFont typeface="Symbol" charset="2"/>
              <a:buChar char=""/>
            </a:pPr>
            <a:r>
              <a:rPr lang="en-US" sz="2800" spc="-1">
                <a:latin typeface="Times New Roman"/>
              </a:rPr>
              <a:t>Second Outline Level</a:t>
            </a:r>
            <a:endParaRPr/>
          </a:p>
          <a:p>
            <a:pPr lvl="2" marL="1296000" indent="-288000">
              <a:buClr>
                <a:srgbClr val="ffffff"/>
              </a:buClr>
              <a:buSzPct val="45000"/>
              <a:buFont typeface="Wingdings" charset="2"/>
              <a:buChar char=""/>
            </a:pPr>
            <a:r>
              <a:rPr lang="en-US" sz="2400" spc="-1">
                <a:latin typeface="Times New Roman"/>
              </a:rPr>
              <a:t>Third Outline Level</a:t>
            </a:r>
            <a:endParaRPr/>
          </a:p>
          <a:p>
            <a:pPr lvl="3" marL="1728000" indent="-216000">
              <a:buClr>
                <a:srgbClr val="ffffff"/>
              </a:buClr>
              <a:buSzPct val="75000"/>
              <a:buFont typeface="Symbol" charset="2"/>
              <a:buChar char=""/>
            </a:pPr>
            <a:r>
              <a:rPr lang="en-US" sz="2000" spc="-1">
                <a:latin typeface="Times New Roman"/>
              </a:rPr>
              <a:t>Fourth Outline Level</a:t>
            </a:r>
            <a:endParaRPr/>
          </a:p>
          <a:p>
            <a:pPr lvl="4" marL="2160000" indent="-216000">
              <a:buClr>
                <a:srgbClr val="ffffff"/>
              </a:buClr>
              <a:buSzPct val="45000"/>
              <a:buFont typeface="Wingdings" charset="2"/>
              <a:buChar char=""/>
            </a:pPr>
            <a:r>
              <a:rPr lang="en-US" sz="2000" spc="-1">
                <a:latin typeface="Times New Roman"/>
              </a:rPr>
              <a:t>Fifth Outline Level</a:t>
            </a:r>
            <a:endParaRPr/>
          </a:p>
          <a:p>
            <a:pPr lvl="5" marL="2592000" indent="-216000">
              <a:buClr>
                <a:srgbClr val="ffffff"/>
              </a:buClr>
              <a:buSzPct val="45000"/>
              <a:buFont typeface="Wingdings" charset="2"/>
              <a:buChar char=""/>
            </a:pPr>
            <a:r>
              <a:rPr lang="en-US" sz="2000" spc="-1">
                <a:latin typeface="Times New Roman"/>
              </a:rPr>
              <a:t>Sixth Outline Level</a:t>
            </a:r>
            <a:endParaRPr/>
          </a:p>
          <a:p>
            <a:pPr lvl="6" marL="3024000" indent="-216000">
              <a:buClr>
                <a:srgbClr val="ffffff"/>
              </a:buClr>
              <a:buSzPct val="45000"/>
              <a:buFont typeface="Wingdings" charset="2"/>
              <a:buChar char=""/>
            </a:pPr>
            <a:r>
              <a:rPr lang="en-US" sz="2000" spc="-1">
                <a:latin typeface="Times New Roman"/>
              </a:rPr>
              <a:t>Seventh Outline Level</a:t>
            </a:r>
            <a:endParaRPr/>
          </a:p>
        </p:txBody>
      </p:sp>
      <p:sp>
        <p:nvSpPr>
          <p:cNvPr id="352" name="PlaceHolder 3"/>
          <p:cNvSpPr>
            <a:spLocks noGrp="1"/>
          </p:cNvSpPr>
          <p:nvPr>
            <p:ph type="dt"/>
          </p:nvPr>
        </p:nvSpPr>
        <p:spPr>
          <a:xfrm>
            <a:off x="503640" y="6888960"/>
            <a:ext cx="2347200" cy="521280"/>
          </a:xfrm>
          <a:prstGeom prst="rect">
            <a:avLst/>
          </a:prstGeom>
        </p:spPr>
        <p:txBody>
          <a:bodyPr lIns="0" rIns="0" tIns="0" bIns="0"/>
          <a:p>
            <a:r>
              <a:rPr lang="en-US" sz="1400" spc="-1">
                <a:latin typeface="Times New Roman"/>
              </a:rPr>
              <a:t>&lt;date/time&gt;</a:t>
            </a:r>
            <a:endParaRPr/>
          </a:p>
        </p:txBody>
      </p:sp>
      <p:sp>
        <p:nvSpPr>
          <p:cNvPr id="353" name="PlaceHolder 4"/>
          <p:cNvSpPr>
            <a:spLocks noGrp="1"/>
          </p:cNvSpPr>
          <p:nvPr>
            <p:ph type="ftr"/>
          </p:nvPr>
        </p:nvSpPr>
        <p:spPr>
          <a:xfrm>
            <a:off x="3445920" y="6888960"/>
            <a:ext cx="3193920" cy="521280"/>
          </a:xfrm>
          <a:prstGeom prst="rect">
            <a:avLst/>
          </a:prstGeom>
        </p:spPr>
        <p:txBody>
          <a:bodyPr lIns="0" rIns="0" tIns="0" bIns="0"/>
          <a:p>
            <a:pPr algn="ctr"/>
            <a:r>
              <a:rPr lang="en-US" sz="1400" spc="-1">
                <a:latin typeface="Times New Roman"/>
              </a:rPr>
              <a:t>&lt;footer&gt;</a:t>
            </a:r>
            <a:endParaRPr/>
          </a:p>
        </p:txBody>
      </p:sp>
      <p:sp>
        <p:nvSpPr>
          <p:cNvPr id="354" name="PlaceHolder 5"/>
          <p:cNvSpPr>
            <a:spLocks noGrp="1"/>
          </p:cNvSpPr>
          <p:nvPr>
            <p:ph type="sldNum"/>
          </p:nvPr>
        </p:nvSpPr>
        <p:spPr>
          <a:xfrm>
            <a:off x="7224840" y="6888960"/>
            <a:ext cx="2347200" cy="521280"/>
          </a:xfrm>
          <a:prstGeom prst="rect">
            <a:avLst/>
          </a:prstGeom>
        </p:spPr>
        <p:txBody>
          <a:bodyPr lIns="0" rIns="0" tIns="0" bIns="0"/>
          <a:p>
            <a:pPr algn="r"/>
            <a:fld id="{2C463FC2-6056-4495-8F33-0FD055977A0C}" type="slidenum">
              <a:rPr lang="en-US" sz="1400" spc="-1">
                <a:latin typeface="Times New Roman"/>
              </a:rPr>
              <a:t>&lt;number&gt;</a:t>
            </a:fld>
            <a:endParaRPr/>
          </a:p>
        </p:txBody>
      </p:sp>
      <p:sp>
        <p:nvSpPr>
          <p:cNvPr id="355" name="TextShape 6"/>
          <p:cNvSpPr txBox="1"/>
          <p:nvPr/>
        </p:nvSpPr>
        <p:spPr>
          <a:xfrm>
            <a:off x="8884080" y="7237440"/>
            <a:ext cx="1213920" cy="426600"/>
          </a:xfrm>
          <a:prstGeom prst="rect">
            <a:avLst/>
          </a:prstGeom>
          <a:noFill/>
          <a:ln>
            <a:noFill/>
          </a:ln>
        </p:spPr>
        <p:txBody>
          <a:bodyPr lIns="90000" rIns="90000" tIns="45000" bIns="45000"/>
          <a:p>
            <a:pPr algn="r"/>
            <a:fld id="{FA807869-ABD0-4DDC-9121-AB0AEF8A4FB9}" type="slidenum">
              <a:rPr b="1" lang="en-US" sz="1800" spc="-1">
                <a:latin typeface="Times New Roman"/>
              </a:rPr>
              <a:t>&lt;number&gt;</a:t>
            </a:fld>
            <a:endParaRPr/>
          </a:p>
        </p:txBody>
      </p:sp>
      <p:sp>
        <p:nvSpPr>
          <p:cNvPr id="356" name="TextShape 7"/>
          <p:cNvSpPr txBox="1"/>
          <p:nvPr/>
        </p:nvSpPr>
        <p:spPr>
          <a:xfrm>
            <a:off x="808200" y="7229160"/>
            <a:ext cx="8559360" cy="374040"/>
          </a:xfrm>
          <a:prstGeom prst="rect">
            <a:avLst/>
          </a:prstGeom>
          <a:noFill/>
          <a:ln>
            <a:noFill/>
          </a:ln>
        </p:spPr>
        <p:txBody>
          <a:bodyPr lIns="90000" rIns="90000" tIns="45000" bIns="45000"/>
          <a:p>
            <a:r>
              <a:rPr i="1" lang="en-US" sz="2000" spc="-1">
                <a:solidFill>
                  <a:srgbClr val="000000"/>
                </a:solidFill>
                <a:latin typeface="Times New Roman"/>
              </a:rPr>
              <a:t>Christine Nattrass, EPS 2017</a:t>
            </a:r>
            <a:endParaRPr/>
          </a:p>
        </p:txBody>
      </p:sp>
      <p:sp>
        <p:nvSpPr>
          <p:cNvPr id="357" name="Line 8"/>
          <p:cNvSpPr/>
          <p:nvPr/>
        </p:nvSpPr>
        <p:spPr>
          <a:xfrm>
            <a:off x="674640" y="7178400"/>
            <a:ext cx="8686800" cy="0"/>
          </a:xfrm>
          <a:prstGeom prst="line">
            <a:avLst/>
          </a:prstGeom>
          <a:ln w="18360">
            <a:solidFill>
              <a:srgbClr val="ff0000"/>
            </a:solidFill>
            <a:round/>
          </a:ln>
        </p:spPr>
        <p:style>
          <a:lnRef idx="0"/>
          <a:fillRef idx="0"/>
          <a:effectRef idx="0"/>
          <a:fontRef idx="minor"/>
        </p:style>
      </p:sp>
      <p:sp>
        <p:nvSpPr>
          <p:cNvPr id="358" name="Line 9"/>
          <p:cNvSpPr/>
          <p:nvPr/>
        </p:nvSpPr>
        <p:spPr>
          <a:xfrm>
            <a:off x="665280" y="7241040"/>
            <a:ext cx="8412480" cy="0"/>
          </a:xfrm>
          <a:prstGeom prst="line">
            <a:avLst/>
          </a:prstGeom>
          <a:ln w="18360">
            <a:solidFill>
              <a:srgbClr val="000000"/>
            </a:solidFill>
            <a:round/>
          </a:ln>
        </p:spPr>
        <p:style>
          <a:lnRef idx="0"/>
          <a:fillRef idx="0"/>
          <a:effectRef idx="0"/>
          <a:fontRef idx="minor"/>
        </p:style>
      </p:sp>
      <p:pic>
        <p:nvPicPr>
          <p:cNvPr id="359" name="" descr=""/>
          <p:cNvPicPr/>
          <p:nvPr/>
        </p:nvPicPr>
        <p:blipFill>
          <a:blip r:embed="rId2"/>
          <a:stretch/>
        </p:blipFill>
        <p:spPr>
          <a:xfrm>
            <a:off x="72000" y="6711120"/>
            <a:ext cx="603360" cy="822960"/>
          </a:xfrm>
          <a:prstGeom prst="rect">
            <a:avLst/>
          </a:prstGeom>
          <a:ln>
            <a:noFill/>
          </a:ln>
        </p:spPr>
      </p:pic>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gif"/><Relationship Id="rId3" Type="http://schemas.openxmlformats.org/officeDocument/2006/relationships/slideLayout" Target="../slideLayouts/slideLayout62.xml"/>
</Relationships>
</file>

<file path=ppt/slides/_rels/slide10.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99.xml"/>
</Relationships>
</file>

<file path=ppt/slides/_rels/slide11.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slideLayout" Target="../slideLayouts/slideLayout99.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1.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1.xml"/>
</Relationships>
</file>

<file path=ppt/slides/_rels/slide14.xml.rels><?xml version="1.0" encoding="UTF-8"?>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hyperlink" Target="https://arxiv.org/abs/1702.00804" TargetMode="External"/><Relationship Id="rId6" Type="http://schemas.openxmlformats.org/officeDocument/2006/relationships/slideLayout" Target="../slideLayouts/slideLayout111.xml"/>
</Relationships>
</file>

<file path=ppt/slides/_rels/slide15.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slideLayout" Target="../slideLayouts/slideLayout99.xml"/>
</Relationships>
</file>

<file path=ppt/slides/_rels/slide16.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99.xml"/>
</Relationships>
</file>

<file path=ppt/slides/_rels/slide17.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image" Target="../media/image84.png"/><Relationship Id="rId3" Type="http://schemas.openxmlformats.org/officeDocument/2006/relationships/slideLayout" Target="../slideLayouts/slideLayout99.xml"/>
</Relationships>
</file>

<file path=ppt/slides/_rels/slide18.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image" Target="../media/image86.gif"/><Relationship Id="rId3" Type="http://schemas.openxmlformats.org/officeDocument/2006/relationships/image" Target="../media/image87.gif"/><Relationship Id="rId4" Type="http://schemas.openxmlformats.org/officeDocument/2006/relationships/image" Target="../media/image88.gif"/><Relationship Id="rId5" Type="http://schemas.openxmlformats.org/officeDocument/2006/relationships/image" Target="../media/image89.gif"/><Relationship Id="rId6" Type="http://schemas.openxmlformats.org/officeDocument/2006/relationships/image" Target="../media/image90.gif"/><Relationship Id="rId7" Type="http://schemas.openxmlformats.org/officeDocument/2006/relationships/image" Target="../media/image91.gif"/><Relationship Id="rId8" Type="http://schemas.openxmlformats.org/officeDocument/2006/relationships/image" Target="../media/image92.gif"/><Relationship Id="rId9" Type="http://schemas.openxmlformats.org/officeDocument/2006/relationships/image" Target="../media/image93.gif"/><Relationship Id="rId10" Type="http://schemas.openxmlformats.org/officeDocument/2006/relationships/slideLayout" Target="../slideLayouts/slideLayout97.xml"/><Relationship Id="rId11"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slideLayout" Target="../slideLayouts/slideLayout97.xml"/>
</Relationships>
</file>

<file path=ppt/slides/_rels/slide2.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hyperlink" Target="https://inspirehep.net/author/profile/Cacciari%2C%20Matteo?recid=779080&amp;ln=en" TargetMode="External"/><Relationship Id="rId4" Type="http://schemas.openxmlformats.org/officeDocument/2006/relationships/hyperlink" Target="https://indico.cern.ch/event/466934/contributions/2589498/" TargetMode="External"/><Relationship Id="rId5" Type="http://schemas.openxmlformats.org/officeDocument/2006/relationships/slideLayout" Target="../slideLayouts/slideLayout99.xml"/>
</Relationships>
</file>

<file path=ppt/slides/_rels/slide20.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slideLayout" Target="../slideLayouts/slideLayout97.xml"/>
</Relationships>
</file>

<file path=ppt/slides/_rels/slide21.xml.rels><?xml version="1.0" encoding="UTF-8"?>
<Relationships xmlns="http://schemas.openxmlformats.org/package/2006/relationships"><Relationship Id="rId1" Type="http://schemas.openxmlformats.org/officeDocument/2006/relationships/image" Target="../media/image96.png"/><Relationship Id="rId2" Type="http://schemas.openxmlformats.org/officeDocument/2006/relationships/slideLayout" Target="../slideLayouts/slideLayout97.xml"/>
</Relationships>
</file>

<file path=ppt/slides/_rels/slide22.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slideLayout" Target="../slideLayouts/slideLayout97.xml"/>
</Relationships>
</file>

<file path=ppt/slides/_rels/slide3.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gif"/><Relationship Id="rId5" Type="http://schemas.openxmlformats.org/officeDocument/2006/relationships/image" Target="../media/image52.gif"/><Relationship Id="rId6" Type="http://schemas.openxmlformats.org/officeDocument/2006/relationships/image" Target="../media/image53.gif"/><Relationship Id="rId7" Type="http://schemas.openxmlformats.org/officeDocument/2006/relationships/slideLayout" Target="../slideLayouts/slideLayout97.xml"/><Relationship Id="rId8"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slideLayout" Target="../slideLayouts/slideLayout99.xml"/>
</Relationships>
</file>

<file path=ppt/slides/_rels/slide5.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slideLayout" Target="../slideLayouts/slideLayout99.xml"/>
</Relationships>
</file>

<file path=ppt/slides/_rels/slide6.xml.rels><?xml version="1.0" encoding="UTF-8"?>
<Relationships xmlns="http://schemas.openxmlformats.org/package/2006/relationships"><Relationship Id="rId1" Type="http://schemas.openxmlformats.org/officeDocument/2006/relationships/hyperlink" Target="https://arxiv.org/abs/1512.08107" TargetMode="Externa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slideLayout" Target="../slideLayouts/slideLayout99.xml"/>
</Relationships>
</file>

<file path=ppt/slides/_rels/slide7.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slideLayout" Target="../slideLayouts/slideLayout99.xml"/>
</Relationships>
</file>

<file path=ppt/slides/_rels/slide8.xml.rels><?xml version="1.0" encoding="UTF-8"?>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hyperlink" Target="https://arxiv.org/abs/1702.00804" TargetMode="External"/><Relationship Id="rId6" Type="http://schemas.openxmlformats.org/officeDocument/2006/relationships/slideLayout" Target="../slideLayouts/slideLayout99.xml"/>
</Relationships>
</file>

<file path=ppt/slides/_rels/slide9.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png"/><Relationship Id="rId3" Type="http://schemas.openxmlformats.org/officeDocument/2006/relationships/slideLayout" Target="../slideLayouts/slideLayout99.xml"/>
</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id="575" name="" descr=""/>
          <p:cNvPicPr/>
          <p:nvPr/>
        </p:nvPicPr>
        <p:blipFill>
          <a:blip r:embed="rId1"/>
          <a:stretch/>
        </p:blipFill>
        <p:spPr>
          <a:xfrm>
            <a:off x="2880360" y="2011680"/>
            <a:ext cx="7086600" cy="5669280"/>
          </a:xfrm>
          <a:prstGeom prst="rect">
            <a:avLst/>
          </a:prstGeom>
          <a:ln>
            <a:noFill/>
          </a:ln>
        </p:spPr>
      </p:pic>
      <p:pic>
        <p:nvPicPr>
          <p:cNvPr id="576" name="" descr=""/>
          <p:cNvPicPr/>
          <p:nvPr/>
        </p:nvPicPr>
        <p:blipFill>
          <a:blip r:embed="rId2"/>
          <a:stretch/>
        </p:blipFill>
        <p:spPr>
          <a:xfrm>
            <a:off x="-92160" y="3396960"/>
            <a:ext cx="2743920" cy="2166480"/>
          </a:xfrm>
          <a:prstGeom prst="rect">
            <a:avLst/>
          </a:prstGeom>
          <a:ln>
            <a:noFill/>
          </a:ln>
        </p:spPr>
      </p:pic>
      <p:sp>
        <p:nvSpPr>
          <p:cNvPr id="577" name="TextShape 1"/>
          <p:cNvSpPr txBox="1"/>
          <p:nvPr/>
        </p:nvSpPr>
        <p:spPr>
          <a:xfrm>
            <a:off x="0" y="-97560"/>
            <a:ext cx="10076760" cy="2422440"/>
          </a:xfrm>
          <a:prstGeom prst="rect">
            <a:avLst/>
          </a:prstGeom>
          <a:noFill/>
          <a:ln>
            <a:noFill/>
          </a:ln>
        </p:spPr>
        <p:txBody>
          <a:bodyPr lIns="0" rIns="0" tIns="0" bIns="0" anchor="ctr"/>
          <a:p>
            <a:pPr algn="ctr"/>
            <a:r>
              <a:rPr b="1" lang="en-US" sz="4400" spc="-1">
                <a:latin typeface="Arial"/>
              </a:rPr>
              <a:t>Measurements of jets in ALICE</a:t>
            </a:r>
            <a:r>
              <a:rPr b="1" lang="en-US" sz="3400" spc="-1">
                <a:latin typeface="Arial"/>
              </a:rPr>
              <a:t>
</a:t>
            </a:r>
            <a:r>
              <a:rPr b="1" lang="en-US" sz="3400" spc="-1">
                <a:latin typeface="Arial"/>
              </a:rPr>
              <a:t>Christine Nattrass</a:t>
            </a:r>
            <a:r>
              <a:rPr b="1" lang="en-US" sz="3400" spc="-1">
                <a:latin typeface="Arial"/>
              </a:rPr>
              <a:t>
</a:t>
            </a:r>
            <a:r>
              <a:rPr b="1" lang="en-US" sz="2400" spc="-1">
                <a:latin typeface="Arial"/>
              </a:rPr>
              <a:t>University of Tennessee, Knoxville</a:t>
            </a:r>
            <a:r>
              <a:rPr b="1" lang="en-US" sz="2400" spc="-1">
                <a:latin typeface="Arial"/>
              </a:rPr>
              <a:t>
</a:t>
            </a:r>
            <a:r>
              <a:rPr b="1" i="1" lang="en-US" sz="2400" spc="-1">
                <a:latin typeface="Arial"/>
              </a:rPr>
              <a:t>	</a:t>
            </a:r>
            <a:r>
              <a:rPr b="1" i="1" lang="en-US" sz="2400" spc="-1">
                <a:latin typeface="Arial"/>
              </a:rPr>
              <a:t>	</a:t>
            </a:r>
            <a:r>
              <a:rPr b="1" i="1" lang="en-US" sz="2400" spc="-1">
                <a:latin typeface="Arial"/>
              </a:rPr>
              <a:t>	</a:t>
            </a:r>
            <a:r>
              <a:rPr b="1" i="1" lang="en-US" sz="2400" spc="-1">
                <a:latin typeface="Arial"/>
              </a:rPr>
              <a:t>for the ALICE collaboration</a:t>
            </a:r>
            <a:endParaRPr/>
          </a:p>
        </p:txBody>
      </p:sp>
    </p:spTree>
  </p:cSld>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686" name="" descr=""/>
          <p:cNvPicPr/>
          <p:nvPr/>
        </p:nvPicPr>
        <p:blipFill>
          <a:blip r:embed="rId1"/>
          <a:stretch/>
        </p:blipFill>
        <p:spPr>
          <a:xfrm>
            <a:off x="365760" y="701280"/>
            <a:ext cx="5367600" cy="4114800"/>
          </a:xfrm>
          <a:prstGeom prst="rect">
            <a:avLst/>
          </a:prstGeom>
          <a:ln>
            <a:noFill/>
          </a:ln>
        </p:spPr>
      </p:pic>
      <p:sp>
        <p:nvSpPr>
          <p:cNvPr id="687" name="TextShape 1"/>
          <p:cNvSpPr txBox="1"/>
          <p:nvPr/>
        </p:nvSpPr>
        <p:spPr>
          <a:xfrm>
            <a:off x="503640" y="85680"/>
            <a:ext cx="9068400" cy="795600"/>
          </a:xfrm>
          <a:prstGeom prst="rect">
            <a:avLst/>
          </a:prstGeom>
          <a:noFill/>
          <a:ln>
            <a:noFill/>
          </a:ln>
        </p:spPr>
        <p:txBody>
          <a:bodyPr lIns="0" rIns="0" tIns="0" bIns="0" anchor="ctr"/>
          <a:p>
            <a:pPr algn="ctr"/>
            <a:r>
              <a:rPr lang="en-US" sz="4400" spc="-1">
                <a:latin typeface="Times New Roman"/>
              </a:rPr>
              <a:t>LeSub</a:t>
            </a:r>
            <a:endParaRPr/>
          </a:p>
        </p:txBody>
      </p:sp>
      <p:pic>
        <p:nvPicPr>
          <p:cNvPr id="688" name="" descr=""/>
          <p:cNvPicPr/>
          <p:nvPr/>
        </p:nvPicPr>
        <p:blipFill>
          <a:blip r:embed="rId2"/>
          <a:stretch/>
        </p:blipFill>
        <p:spPr>
          <a:xfrm>
            <a:off x="5760720" y="626400"/>
            <a:ext cx="4114800" cy="5330880"/>
          </a:xfrm>
          <a:prstGeom prst="rect">
            <a:avLst/>
          </a:prstGeom>
          <a:ln>
            <a:noFill/>
          </a:ln>
        </p:spPr>
      </p:pic>
      <p:sp>
        <p:nvSpPr>
          <p:cNvPr id="689" name="TextShape 2"/>
          <p:cNvSpPr txBox="1"/>
          <p:nvPr/>
        </p:nvSpPr>
        <p:spPr>
          <a:xfrm>
            <a:off x="1188720" y="5006160"/>
            <a:ext cx="3779280" cy="565920"/>
          </a:xfrm>
          <a:prstGeom prst="rect">
            <a:avLst/>
          </a:prstGeom>
          <a:noFill/>
          <a:ln>
            <a:noFill/>
          </a:ln>
        </p:spPr>
        <p:txBody>
          <a:bodyPr lIns="0" rIns="0" tIns="0" bIns="0" anchor="ctr"/>
          <a:p>
            <a:pPr algn="ctr"/>
            <a:r>
              <a:rPr i="1" lang="en-US" sz="3000" spc="-1">
                <a:latin typeface="Times New Roman"/>
              </a:rPr>
              <a:t>LeSub=p</a:t>
            </a:r>
            <a:r>
              <a:rPr i="1" lang="en-US" sz="3000" spc="-1" baseline="-101000">
                <a:latin typeface="Times New Roman"/>
              </a:rPr>
              <a:t>T</a:t>
            </a:r>
            <a:r>
              <a:rPr i="1" lang="en-US" sz="3000" spc="-1" baseline="101000">
                <a:latin typeface="Times New Roman"/>
              </a:rPr>
              <a:t>leading</a:t>
            </a:r>
            <a:r>
              <a:rPr i="1" lang="en-US" sz="3000" spc="-1">
                <a:latin typeface="Times New Roman"/>
              </a:rPr>
              <a:t>-p</a:t>
            </a:r>
            <a:r>
              <a:rPr i="1" lang="en-US" sz="3000" spc="-1" baseline="-101000">
                <a:latin typeface="Times New Roman"/>
              </a:rPr>
              <a:t>T</a:t>
            </a:r>
            <a:r>
              <a:rPr i="1" lang="en-US" sz="3000" spc="-1" baseline="101000">
                <a:latin typeface="Times New Roman"/>
              </a:rPr>
              <a:t>subleading</a:t>
            </a:r>
            <a:endParaRPr/>
          </a:p>
        </p:txBody>
      </p:sp>
      <p:sp>
        <p:nvSpPr>
          <p:cNvPr id="690" name="TextShape 3"/>
          <p:cNvSpPr txBox="1"/>
          <p:nvPr/>
        </p:nvSpPr>
        <p:spPr>
          <a:xfrm>
            <a:off x="822960" y="5669280"/>
            <a:ext cx="8867160" cy="1463040"/>
          </a:xfrm>
          <a:prstGeom prst="rect">
            <a:avLst/>
          </a:prstGeom>
          <a:noFill/>
          <a:ln>
            <a:noFill/>
          </a:ln>
        </p:spPr>
        <p:txBody>
          <a:bodyPr lIns="0" rIns="0" tIns="0" bIns="0"/>
          <a:p>
            <a:pPr marL="432000" indent="-324000">
              <a:buClr>
                <a:srgbClr val="ffffff"/>
              </a:buClr>
              <a:buSzPct val="45000"/>
              <a:buFont typeface="Wingdings" charset="2"/>
              <a:buChar char=""/>
            </a:pPr>
            <a:r>
              <a:rPr lang="en-US" sz="3200" spc="-1">
                <a:latin typeface="Times New Roman"/>
              </a:rPr>
              <a:t>Not IR-safe but robust to background</a:t>
            </a:r>
            <a:endParaRPr/>
          </a:p>
          <a:p>
            <a:pPr marL="432000" indent="-324000">
              <a:buClr>
                <a:srgbClr val="ffffff"/>
              </a:buClr>
              <a:buSzPct val="45000"/>
              <a:buFont typeface="Wingdings" charset="2"/>
              <a:buChar char=""/>
            </a:pPr>
            <a:r>
              <a:rPr lang="en-US" sz="3200" spc="-1">
                <a:latin typeface="Times New Roman"/>
              </a:rPr>
              <a:t>In pp collisions: agrees with PYTHIA</a:t>
            </a:r>
            <a:endParaRPr/>
          </a:p>
          <a:p>
            <a:pPr marL="432000" indent="-324000">
              <a:buClr>
                <a:srgbClr val="ffffff"/>
              </a:buClr>
              <a:buSzPct val="45000"/>
              <a:buFont typeface="Wingdings" charset="2"/>
              <a:buChar char=""/>
            </a:pPr>
            <a:r>
              <a:rPr lang="en-US" sz="3200" spc="-1">
                <a:latin typeface="Times New Roman"/>
              </a:rPr>
              <a:t>In Pb—Pb collisions: agrees with PYTHIA</a:t>
            </a:r>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691" name="" descr=""/>
          <p:cNvPicPr/>
          <p:nvPr/>
        </p:nvPicPr>
        <p:blipFill>
          <a:blip r:embed="rId1"/>
          <a:stretch/>
        </p:blipFill>
        <p:spPr>
          <a:xfrm>
            <a:off x="373680" y="822960"/>
            <a:ext cx="5367600" cy="4114800"/>
          </a:xfrm>
          <a:prstGeom prst="rect">
            <a:avLst/>
          </a:prstGeom>
          <a:ln>
            <a:noFill/>
          </a:ln>
        </p:spPr>
      </p:pic>
      <p:sp>
        <p:nvSpPr>
          <p:cNvPr id="692" name="TextShape 1"/>
          <p:cNvSpPr txBox="1"/>
          <p:nvPr/>
        </p:nvSpPr>
        <p:spPr>
          <a:xfrm>
            <a:off x="503640" y="153000"/>
            <a:ext cx="7360200" cy="805320"/>
          </a:xfrm>
          <a:prstGeom prst="rect">
            <a:avLst/>
          </a:prstGeom>
          <a:noFill/>
          <a:ln>
            <a:noFill/>
          </a:ln>
        </p:spPr>
        <p:txBody>
          <a:bodyPr lIns="0" rIns="0" tIns="0" bIns="0" anchor="ctr"/>
          <a:p>
            <a:pPr algn="ctr"/>
            <a:r>
              <a:rPr lang="en-US" sz="4400" spc="-1">
                <a:latin typeface="Times New Roman"/>
              </a:rPr>
              <a:t>Dispersion p</a:t>
            </a:r>
            <a:r>
              <a:rPr lang="en-US" sz="4400" spc="-1" baseline="-101000">
                <a:latin typeface="Times New Roman"/>
              </a:rPr>
              <a:t>T</a:t>
            </a:r>
            <a:r>
              <a:rPr lang="en-US" sz="4400" spc="-1">
                <a:latin typeface="Times New Roman"/>
              </a:rPr>
              <a:t>D</a:t>
            </a:r>
            <a:endParaRPr/>
          </a:p>
        </p:txBody>
      </p:sp>
      <p:pic>
        <p:nvPicPr>
          <p:cNvPr id="693" name="" descr=""/>
          <p:cNvPicPr/>
          <p:nvPr/>
        </p:nvPicPr>
        <p:blipFill>
          <a:blip r:embed="rId2"/>
          <a:stretch/>
        </p:blipFill>
        <p:spPr>
          <a:xfrm>
            <a:off x="5760720" y="731520"/>
            <a:ext cx="4114800" cy="5330880"/>
          </a:xfrm>
          <a:prstGeom prst="rect">
            <a:avLst/>
          </a:prstGeom>
          <a:ln>
            <a:noFill/>
          </a:ln>
        </p:spPr>
      </p:pic>
      <p:sp>
        <p:nvSpPr>
          <p:cNvPr id="694" name="TextShape 2"/>
          <p:cNvSpPr txBox="1"/>
          <p:nvPr/>
        </p:nvSpPr>
        <p:spPr>
          <a:xfrm>
            <a:off x="825480" y="5760720"/>
            <a:ext cx="8867160" cy="1501920"/>
          </a:xfrm>
          <a:prstGeom prst="rect">
            <a:avLst/>
          </a:prstGeom>
          <a:noFill/>
          <a:ln>
            <a:noFill/>
          </a:ln>
        </p:spPr>
        <p:txBody>
          <a:bodyPr lIns="0" rIns="0" tIns="0" bIns="0"/>
          <a:p>
            <a:pPr marL="432000" indent="-324000">
              <a:buClr>
                <a:srgbClr val="ffffff"/>
              </a:buClr>
              <a:buSzPct val="45000"/>
              <a:buFont typeface="Wingdings" charset="2"/>
              <a:buChar char=""/>
            </a:pPr>
            <a:r>
              <a:rPr lang="en-US" sz="3200" spc="-1">
                <a:latin typeface="Times New Roman"/>
              </a:rPr>
              <a:t>Measures dispersion – fewer constituents</a:t>
            </a:r>
            <a:r>
              <a:rPr lang="en-US" sz="3200" spc="-1">
                <a:latin typeface="Arial"/>
                <a:ea typeface="Arial"/>
              </a:rPr>
              <a:t>→</a:t>
            </a:r>
            <a:r>
              <a:rPr lang="en-US" sz="3200" spc="-1">
                <a:latin typeface="Times New Roman"/>
              </a:rPr>
              <a:t> lower </a:t>
            </a:r>
            <a:r>
              <a:rPr i="1" lang="en-US" sz="3200" spc="-1">
                <a:latin typeface="Times New Roman"/>
              </a:rPr>
              <a:t>p</a:t>
            </a:r>
            <a:r>
              <a:rPr i="1" lang="en-US" sz="3200" spc="-1" baseline="-101000">
                <a:latin typeface="Times New Roman"/>
              </a:rPr>
              <a:t>T</a:t>
            </a:r>
            <a:r>
              <a:rPr i="1" lang="en-US" sz="3200" spc="-1">
                <a:latin typeface="Times New Roman"/>
              </a:rPr>
              <a:t>D</a:t>
            </a:r>
            <a:endParaRPr/>
          </a:p>
          <a:p>
            <a:pPr marL="432000" indent="-324000">
              <a:buClr>
                <a:srgbClr val="ffffff"/>
              </a:buClr>
              <a:buSzPct val="45000"/>
              <a:buFont typeface="Wingdings" charset="2"/>
              <a:buChar char=""/>
            </a:pPr>
            <a:r>
              <a:rPr lang="en-US" sz="3200" spc="-1">
                <a:latin typeface="Times New Roman"/>
              </a:rPr>
              <a:t>In pp collisions: agrees with PYTHIA</a:t>
            </a:r>
            <a:endParaRPr/>
          </a:p>
          <a:p>
            <a:pPr marL="432000" indent="-324000">
              <a:buClr>
                <a:srgbClr val="ffffff"/>
              </a:buClr>
              <a:buSzPct val="45000"/>
              <a:buFont typeface="Wingdings" charset="2"/>
              <a:buChar char=""/>
            </a:pPr>
            <a:r>
              <a:rPr lang="en-US" sz="3200" spc="-1">
                <a:latin typeface="Times New Roman"/>
              </a:rPr>
              <a:t>In Pb—Pb collisions: slightly more collimated</a:t>
            </a:r>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95" name="TextShape 1"/>
          <p:cNvSpPr txBox="1"/>
          <p:nvPr/>
        </p:nvSpPr>
        <p:spPr>
          <a:xfrm>
            <a:off x="503640" y="251280"/>
            <a:ext cx="9068400" cy="622440"/>
          </a:xfrm>
          <a:prstGeom prst="rect">
            <a:avLst/>
          </a:prstGeom>
          <a:noFill/>
          <a:ln>
            <a:noFill/>
          </a:ln>
        </p:spPr>
        <p:txBody>
          <a:bodyPr lIns="0" rIns="0" tIns="0" bIns="0" anchor="ctr"/>
          <a:p>
            <a:pPr algn="ctr"/>
            <a:r>
              <a:rPr lang="en-US" sz="4400" spc="-1">
                <a:latin typeface="Times New Roman"/>
              </a:rPr>
              <a:t>Conclusions</a:t>
            </a:r>
            <a:endParaRPr/>
          </a:p>
        </p:txBody>
      </p:sp>
      <p:sp>
        <p:nvSpPr>
          <p:cNvPr id="696" name="CustomShape 2"/>
          <p:cNvSpPr/>
          <p:nvPr/>
        </p:nvSpPr>
        <p:spPr>
          <a:xfrm>
            <a:off x="384480" y="1738440"/>
            <a:ext cx="2377440" cy="592560"/>
          </a:xfrm>
          <a:custGeom>
            <a:avLst/>
            <a:gdLst/>
            <a:ahLst/>
            <a:rect l="0" t="0" r="r" b="b"/>
            <a:pathLst>
              <a:path w="6606" h="1648">
                <a:moveTo>
                  <a:pt x="274" y="0"/>
                </a:moveTo>
                <a:cubicBezTo>
                  <a:pt x="137" y="0"/>
                  <a:pt x="0" y="137"/>
                  <a:pt x="0" y="274"/>
                </a:cubicBezTo>
                <a:lnTo>
                  <a:pt x="0" y="1372"/>
                </a:lnTo>
                <a:cubicBezTo>
                  <a:pt x="0" y="1509"/>
                  <a:pt x="137" y="1647"/>
                  <a:pt x="274" y="1647"/>
                </a:cubicBezTo>
                <a:lnTo>
                  <a:pt x="6330" y="1647"/>
                </a:lnTo>
                <a:cubicBezTo>
                  <a:pt x="6467" y="1647"/>
                  <a:pt x="6605" y="1509"/>
                  <a:pt x="6605" y="1372"/>
                </a:cubicBezTo>
                <a:lnTo>
                  <a:pt x="6605" y="274"/>
                </a:lnTo>
                <a:cubicBezTo>
                  <a:pt x="6605" y="137"/>
                  <a:pt x="6467" y="0"/>
                  <a:pt x="6330" y="0"/>
                </a:cubicBezTo>
                <a:lnTo>
                  <a:pt x="274" y="0"/>
                </a:lnTo>
              </a:path>
            </a:pathLst>
          </a:custGeom>
          <a:solidFill>
            <a:srgbClr val="999999"/>
          </a:solidFill>
          <a:ln>
            <a:solidFill>
              <a:srgbClr val="000000"/>
            </a:solidFill>
          </a:ln>
        </p:spPr>
        <p:style>
          <a:lnRef idx="0"/>
          <a:fillRef idx="0"/>
          <a:effectRef idx="0"/>
          <a:fontRef idx="minor"/>
        </p:style>
      </p:sp>
      <p:sp>
        <p:nvSpPr>
          <p:cNvPr id="697" name="TextShape 3"/>
          <p:cNvSpPr txBox="1"/>
          <p:nvPr/>
        </p:nvSpPr>
        <p:spPr>
          <a:xfrm>
            <a:off x="366120" y="1818360"/>
            <a:ext cx="2889000" cy="645120"/>
          </a:xfrm>
          <a:prstGeom prst="rect">
            <a:avLst/>
          </a:prstGeom>
          <a:noFill/>
          <a:ln>
            <a:noFill/>
          </a:ln>
        </p:spPr>
        <p:txBody>
          <a:bodyPr lIns="90000" rIns="90000" tIns="45000" bIns="45000"/>
          <a:p>
            <a:r>
              <a:rPr lang="en-US" sz="2500" spc="-1">
                <a:latin typeface="Arial"/>
              </a:rPr>
              <a:t>Jet spectra, R</a:t>
            </a:r>
            <a:r>
              <a:rPr lang="en-US" sz="2500" spc="-1" baseline="-101000">
                <a:latin typeface="Arial"/>
              </a:rPr>
              <a:t>AA</a:t>
            </a:r>
            <a:endParaRPr/>
          </a:p>
        </p:txBody>
      </p:sp>
      <p:sp>
        <p:nvSpPr>
          <p:cNvPr id="698" name="CustomShape 4"/>
          <p:cNvSpPr/>
          <p:nvPr/>
        </p:nvSpPr>
        <p:spPr>
          <a:xfrm>
            <a:off x="3803760" y="1726920"/>
            <a:ext cx="2651760" cy="630000"/>
          </a:xfrm>
          <a:custGeom>
            <a:avLst/>
            <a:gdLst/>
            <a:ahLst/>
            <a:rect l="0" t="0" r="r" b="b"/>
            <a:pathLst>
              <a:path w="7368" h="1752">
                <a:moveTo>
                  <a:pt x="291" y="0"/>
                </a:moveTo>
                <a:cubicBezTo>
                  <a:pt x="145" y="0"/>
                  <a:pt x="0" y="145"/>
                  <a:pt x="0" y="291"/>
                </a:cubicBezTo>
                <a:lnTo>
                  <a:pt x="0" y="1459"/>
                </a:lnTo>
                <a:cubicBezTo>
                  <a:pt x="0" y="1605"/>
                  <a:pt x="145" y="1751"/>
                  <a:pt x="291" y="1751"/>
                </a:cubicBezTo>
                <a:lnTo>
                  <a:pt x="7075" y="1751"/>
                </a:lnTo>
                <a:cubicBezTo>
                  <a:pt x="7221" y="1751"/>
                  <a:pt x="7367" y="1605"/>
                  <a:pt x="7367" y="1459"/>
                </a:cubicBezTo>
                <a:lnTo>
                  <a:pt x="7367" y="291"/>
                </a:lnTo>
                <a:cubicBezTo>
                  <a:pt x="7367" y="145"/>
                  <a:pt x="7221" y="0"/>
                  <a:pt x="7075" y="0"/>
                </a:cubicBezTo>
                <a:lnTo>
                  <a:pt x="291" y="0"/>
                </a:lnTo>
              </a:path>
            </a:pathLst>
          </a:custGeom>
          <a:solidFill>
            <a:srgbClr val="e6ff00"/>
          </a:solidFill>
          <a:ln>
            <a:solidFill>
              <a:srgbClr val="808080"/>
            </a:solidFill>
          </a:ln>
        </p:spPr>
        <p:style>
          <a:lnRef idx="0"/>
          <a:fillRef idx="0"/>
          <a:effectRef idx="0"/>
          <a:fontRef idx="minor"/>
        </p:style>
      </p:sp>
      <p:sp>
        <p:nvSpPr>
          <p:cNvPr id="699" name="TextShape 5"/>
          <p:cNvSpPr txBox="1"/>
          <p:nvPr/>
        </p:nvSpPr>
        <p:spPr>
          <a:xfrm>
            <a:off x="3874680" y="1818360"/>
            <a:ext cx="3038040" cy="447120"/>
          </a:xfrm>
          <a:prstGeom prst="rect">
            <a:avLst/>
          </a:prstGeom>
          <a:noFill/>
          <a:ln>
            <a:noFill/>
          </a:ln>
        </p:spPr>
        <p:txBody>
          <a:bodyPr lIns="90000" rIns="90000" tIns="45000" bIns="45000"/>
          <a:p>
            <a:r>
              <a:rPr lang="en-US" sz="2500" spc="-1">
                <a:latin typeface="Arial"/>
              </a:rPr>
              <a:t>Jet suppression</a:t>
            </a:r>
            <a:endParaRPr/>
          </a:p>
        </p:txBody>
      </p:sp>
      <p:cxnSp>
        <p:nvCxnSpPr>
          <p:cNvPr id="700" name="Line 6"/>
          <p:cNvCxnSpPr>
            <a:stCxn id="696" idx="3"/>
            <a:endCxn id="698" idx="1"/>
          </p:cNvCxnSpPr>
          <p:nvPr/>
        </p:nvCxnSpPr>
        <p:spPr>
          <a:xfrm>
            <a:off x="2761920" y="2034720"/>
            <a:ext cx="1042200" cy="7560"/>
          </a:xfrm>
          <a:prstGeom prst="straightConnector1">
            <a:avLst/>
          </a:prstGeom>
          <a:ln w="36720">
            <a:solidFill>
              <a:srgbClr val="000000"/>
            </a:solidFill>
            <a:round/>
            <a:tailEnd len="med" type="triangle" w="med"/>
          </a:ln>
        </p:spPr>
      </p:cxnSp>
      <p:sp>
        <p:nvSpPr>
          <p:cNvPr id="701" name="CustomShape 7"/>
          <p:cNvSpPr/>
          <p:nvPr/>
        </p:nvSpPr>
        <p:spPr>
          <a:xfrm>
            <a:off x="384840" y="2746440"/>
            <a:ext cx="2377440" cy="883800"/>
          </a:xfrm>
          <a:custGeom>
            <a:avLst/>
            <a:gdLst/>
            <a:ahLst/>
            <a:rect l="0" t="0" r="r" b="b"/>
            <a:pathLst>
              <a:path w="6606" h="2457">
                <a:moveTo>
                  <a:pt x="409" y="0"/>
                </a:moveTo>
                <a:cubicBezTo>
                  <a:pt x="204" y="0"/>
                  <a:pt x="0" y="204"/>
                  <a:pt x="0" y="409"/>
                </a:cubicBezTo>
                <a:lnTo>
                  <a:pt x="0" y="2046"/>
                </a:lnTo>
                <a:cubicBezTo>
                  <a:pt x="0" y="2251"/>
                  <a:pt x="204" y="2456"/>
                  <a:pt x="409" y="2456"/>
                </a:cubicBezTo>
                <a:lnTo>
                  <a:pt x="6195" y="2456"/>
                </a:lnTo>
                <a:cubicBezTo>
                  <a:pt x="6400" y="2456"/>
                  <a:pt x="6605" y="2251"/>
                  <a:pt x="6605" y="2046"/>
                </a:cubicBezTo>
                <a:lnTo>
                  <a:pt x="6605" y="409"/>
                </a:lnTo>
                <a:cubicBezTo>
                  <a:pt x="6605" y="204"/>
                  <a:pt x="6400" y="0"/>
                  <a:pt x="6195" y="0"/>
                </a:cubicBezTo>
                <a:lnTo>
                  <a:pt x="409" y="0"/>
                </a:lnTo>
              </a:path>
            </a:pathLst>
          </a:custGeom>
          <a:solidFill>
            <a:srgbClr val="999999"/>
          </a:solidFill>
          <a:ln>
            <a:solidFill>
              <a:srgbClr val="000000"/>
            </a:solidFill>
          </a:ln>
        </p:spPr>
        <p:style>
          <a:lnRef idx="0"/>
          <a:fillRef idx="0"/>
          <a:effectRef idx="0"/>
          <a:fontRef idx="minor"/>
        </p:style>
      </p:sp>
      <p:sp>
        <p:nvSpPr>
          <p:cNvPr id="702" name="TextShape 8"/>
          <p:cNvSpPr txBox="1"/>
          <p:nvPr/>
        </p:nvSpPr>
        <p:spPr>
          <a:xfrm>
            <a:off x="366480" y="2826360"/>
            <a:ext cx="2395800" cy="803880"/>
          </a:xfrm>
          <a:prstGeom prst="rect">
            <a:avLst/>
          </a:prstGeom>
          <a:noFill/>
          <a:ln>
            <a:noFill/>
          </a:ln>
        </p:spPr>
        <p:txBody>
          <a:bodyPr lIns="90000" rIns="90000" tIns="45000" bIns="45000"/>
          <a:p>
            <a:pPr algn="ctr"/>
            <a:r>
              <a:rPr lang="en-US" sz="2500" spc="-1">
                <a:latin typeface="Arial"/>
              </a:rPr>
              <a:t>Jet-hadron correlations</a:t>
            </a:r>
            <a:endParaRPr/>
          </a:p>
        </p:txBody>
      </p:sp>
      <p:sp>
        <p:nvSpPr>
          <p:cNvPr id="703" name="CustomShape 9"/>
          <p:cNvSpPr/>
          <p:nvPr/>
        </p:nvSpPr>
        <p:spPr>
          <a:xfrm>
            <a:off x="3804120" y="2734920"/>
            <a:ext cx="5614200" cy="895320"/>
          </a:xfrm>
          <a:custGeom>
            <a:avLst/>
            <a:gdLst/>
            <a:ahLst/>
            <a:rect l="0" t="0" r="r" b="b"/>
            <a:pathLst>
              <a:path w="15597" h="2489">
                <a:moveTo>
                  <a:pt x="414" y="0"/>
                </a:moveTo>
                <a:cubicBezTo>
                  <a:pt x="207" y="0"/>
                  <a:pt x="0" y="207"/>
                  <a:pt x="0" y="414"/>
                </a:cubicBezTo>
                <a:lnTo>
                  <a:pt x="0" y="2073"/>
                </a:lnTo>
                <a:cubicBezTo>
                  <a:pt x="0" y="2280"/>
                  <a:pt x="207" y="2488"/>
                  <a:pt x="414" y="2488"/>
                </a:cubicBezTo>
                <a:lnTo>
                  <a:pt x="15181" y="2488"/>
                </a:lnTo>
                <a:cubicBezTo>
                  <a:pt x="15388" y="2488"/>
                  <a:pt x="15596" y="2280"/>
                  <a:pt x="15596" y="2073"/>
                </a:cubicBezTo>
                <a:lnTo>
                  <a:pt x="15596" y="414"/>
                </a:lnTo>
                <a:cubicBezTo>
                  <a:pt x="15596" y="207"/>
                  <a:pt x="15388" y="0"/>
                  <a:pt x="15181" y="0"/>
                </a:cubicBezTo>
                <a:lnTo>
                  <a:pt x="414" y="0"/>
                </a:lnTo>
              </a:path>
            </a:pathLst>
          </a:custGeom>
          <a:solidFill>
            <a:srgbClr val="e6ff00"/>
          </a:solidFill>
          <a:ln>
            <a:solidFill>
              <a:srgbClr val="808080"/>
            </a:solidFill>
          </a:ln>
        </p:spPr>
        <p:style>
          <a:lnRef idx="0"/>
          <a:fillRef idx="0"/>
          <a:effectRef idx="0"/>
          <a:fontRef idx="minor"/>
        </p:style>
      </p:sp>
      <p:sp>
        <p:nvSpPr>
          <p:cNvPr id="704" name="TextShape 10"/>
          <p:cNvSpPr txBox="1"/>
          <p:nvPr/>
        </p:nvSpPr>
        <p:spPr>
          <a:xfrm>
            <a:off x="3840840" y="2809800"/>
            <a:ext cx="6091920" cy="820440"/>
          </a:xfrm>
          <a:prstGeom prst="rect">
            <a:avLst/>
          </a:prstGeom>
          <a:noFill/>
          <a:ln>
            <a:noFill/>
          </a:ln>
        </p:spPr>
        <p:txBody>
          <a:bodyPr lIns="90000" rIns="90000" tIns="45000" bIns="45000"/>
          <a:p>
            <a:r>
              <a:rPr lang="en-US" sz="2500" spc="-1">
                <a:latin typeface="Arial"/>
              </a:rPr>
              <a:t>No rxn plane dependence </a:t>
            </a:r>
            <a:r>
              <a:rPr lang="en-US" sz="2500" spc="-1">
                <a:latin typeface="Arial"/>
                <a:ea typeface="Arial"/>
              </a:rPr>
              <a:t>→</a:t>
            </a:r>
            <a:r>
              <a:rPr lang="en-US" sz="2500" spc="-1">
                <a:latin typeface="Arial"/>
                <a:ea typeface="Arial"/>
              </a:rPr>
              <a:t> jet-by-jet fluctuations in energy loss significant?</a:t>
            </a:r>
            <a:endParaRPr/>
          </a:p>
        </p:txBody>
      </p:sp>
      <p:cxnSp>
        <p:nvCxnSpPr>
          <p:cNvPr id="705" name="Line 11"/>
          <p:cNvCxnSpPr>
            <a:stCxn id="701" idx="3"/>
            <a:endCxn id="703" idx="1"/>
          </p:cNvCxnSpPr>
          <p:nvPr/>
        </p:nvCxnSpPr>
        <p:spPr>
          <a:xfrm flipV="1">
            <a:off x="2762280" y="3182400"/>
            <a:ext cx="1042200" cy="6120"/>
          </a:xfrm>
          <a:prstGeom prst="straightConnector1">
            <a:avLst/>
          </a:prstGeom>
          <a:ln w="36720">
            <a:solidFill>
              <a:srgbClr val="000000"/>
            </a:solidFill>
            <a:round/>
            <a:tailEnd len="med" type="triangle" w="med"/>
          </a:ln>
        </p:spPr>
      </p:cxnSp>
      <p:sp>
        <p:nvSpPr>
          <p:cNvPr id="706" name="CustomShape 12"/>
          <p:cNvSpPr/>
          <p:nvPr/>
        </p:nvSpPr>
        <p:spPr>
          <a:xfrm>
            <a:off x="273960" y="3986640"/>
            <a:ext cx="2440080" cy="883800"/>
          </a:xfrm>
          <a:custGeom>
            <a:avLst/>
            <a:gdLst/>
            <a:ahLst/>
            <a:rect l="0" t="0" r="r" b="b"/>
            <a:pathLst>
              <a:path w="6780" h="2457">
                <a:moveTo>
                  <a:pt x="409" y="0"/>
                </a:moveTo>
                <a:cubicBezTo>
                  <a:pt x="204" y="0"/>
                  <a:pt x="0" y="204"/>
                  <a:pt x="0" y="409"/>
                </a:cubicBezTo>
                <a:lnTo>
                  <a:pt x="0" y="2046"/>
                </a:lnTo>
                <a:cubicBezTo>
                  <a:pt x="0" y="2251"/>
                  <a:pt x="204" y="2456"/>
                  <a:pt x="409" y="2456"/>
                </a:cubicBezTo>
                <a:lnTo>
                  <a:pt x="6369" y="2456"/>
                </a:lnTo>
                <a:cubicBezTo>
                  <a:pt x="6574" y="2456"/>
                  <a:pt x="6779" y="2251"/>
                  <a:pt x="6779" y="2046"/>
                </a:cubicBezTo>
                <a:lnTo>
                  <a:pt x="6779" y="409"/>
                </a:lnTo>
                <a:cubicBezTo>
                  <a:pt x="6779" y="204"/>
                  <a:pt x="6574" y="0"/>
                  <a:pt x="6369" y="0"/>
                </a:cubicBezTo>
                <a:lnTo>
                  <a:pt x="409" y="0"/>
                </a:lnTo>
              </a:path>
            </a:pathLst>
          </a:custGeom>
          <a:solidFill>
            <a:srgbClr val="999999"/>
          </a:solidFill>
          <a:ln>
            <a:solidFill>
              <a:srgbClr val="000000"/>
            </a:solidFill>
          </a:ln>
        </p:spPr>
        <p:style>
          <a:lnRef idx="0"/>
          <a:fillRef idx="0"/>
          <a:effectRef idx="0"/>
          <a:fontRef idx="minor"/>
        </p:style>
      </p:sp>
      <p:sp>
        <p:nvSpPr>
          <p:cNvPr id="707" name="TextShape 13"/>
          <p:cNvSpPr txBox="1"/>
          <p:nvPr/>
        </p:nvSpPr>
        <p:spPr>
          <a:xfrm>
            <a:off x="255240" y="4066560"/>
            <a:ext cx="2458800" cy="803880"/>
          </a:xfrm>
          <a:prstGeom prst="rect">
            <a:avLst/>
          </a:prstGeom>
          <a:noFill/>
          <a:ln>
            <a:noFill/>
          </a:ln>
        </p:spPr>
        <p:txBody>
          <a:bodyPr lIns="90000" rIns="90000" tIns="45000" bIns="45000"/>
          <a:p>
            <a:pPr algn="ctr"/>
            <a:r>
              <a:rPr lang="en-US" sz="2500" spc="-1">
                <a:latin typeface="Arial"/>
              </a:rPr>
              <a:t>New jet shape observables</a:t>
            </a:r>
            <a:endParaRPr/>
          </a:p>
        </p:txBody>
      </p:sp>
      <p:sp>
        <p:nvSpPr>
          <p:cNvPr id="708" name="CustomShape 14"/>
          <p:cNvSpPr/>
          <p:nvPr/>
        </p:nvSpPr>
        <p:spPr>
          <a:xfrm>
            <a:off x="3746520" y="3939120"/>
            <a:ext cx="6218280" cy="1097640"/>
          </a:xfrm>
          <a:custGeom>
            <a:avLst/>
            <a:gdLst/>
            <a:ahLst/>
            <a:rect l="0" t="0" r="r" b="b"/>
            <a:pathLst>
              <a:path w="17274" h="3050">
                <a:moveTo>
                  <a:pt x="508" y="0"/>
                </a:moveTo>
                <a:cubicBezTo>
                  <a:pt x="254" y="0"/>
                  <a:pt x="0" y="254"/>
                  <a:pt x="0" y="508"/>
                </a:cubicBezTo>
                <a:lnTo>
                  <a:pt x="0" y="2541"/>
                </a:lnTo>
                <a:cubicBezTo>
                  <a:pt x="0" y="2795"/>
                  <a:pt x="254" y="3049"/>
                  <a:pt x="508" y="3049"/>
                </a:cubicBezTo>
                <a:lnTo>
                  <a:pt x="16765" y="3049"/>
                </a:lnTo>
                <a:cubicBezTo>
                  <a:pt x="17019" y="3049"/>
                  <a:pt x="17273" y="2795"/>
                  <a:pt x="17273" y="2541"/>
                </a:cubicBezTo>
                <a:lnTo>
                  <a:pt x="17273" y="508"/>
                </a:lnTo>
                <a:cubicBezTo>
                  <a:pt x="17273" y="254"/>
                  <a:pt x="17019" y="0"/>
                  <a:pt x="16765" y="0"/>
                </a:cubicBezTo>
                <a:lnTo>
                  <a:pt x="508" y="0"/>
                </a:lnTo>
              </a:path>
            </a:pathLst>
          </a:custGeom>
          <a:solidFill>
            <a:srgbClr val="e6ff00"/>
          </a:solidFill>
          <a:ln>
            <a:solidFill>
              <a:srgbClr val="808080"/>
            </a:solidFill>
          </a:ln>
        </p:spPr>
        <p:style>
          <a:lnRef idx="0"/>
          <a:fillRef idx="0"/>
          <a:effectRef idx="0"/>
          <a:fontRef idx="minor"/>
        </p:style>
      </p:sp>
      <p:sp>
        <p:nvSpPr>
          <p:cNvPr id="709" name="TextShape 15"/>
          <p:cNvSpPr txBox="1"/>
          <p:nvPr/>
        </p:nvSpPr>
        <p:spPr>
          <a:xfrm>
            <a:off x="3856320" y="4066560"/>
            <a:ext cx="6364440" cy="3405240"/>
          </a:xfrm>
          <a:prstGeom prst="rect">
            <a:avLst/>
          </a:prstGeom>
          <a:noFill/>
          <a:ln>
            <a:noFill/>
          </a:ln>
        </p:spPr>
        <p:txBody>
          <a:bodyPr lIns="90000" rIns="90000" tIns="45000" bIns="45000"/>
          <a:p>
            <a:r>
              <a:rPr lang="en-US" sz="2500" spc="-1">
                <a:latin typeface="Arial"/>
                <a:ea typeface="Arial"/>
              </a:rPr>
              <a:t>Consistent with expectations from vacuum</a:t>
            </a:r>
            <a:endParaRPr/>
          </a:p>
          <a:p>
            <a:r>
              <a:rPr lang="en-US" sz="2500" spc="-1">
                <a:latin typeface="Arial"/>
                <a:ea typeface="Arial"/>
              </a:rPr>
              <a:t>Slight hints of more collimation in Pb—Pb</a:t>
            </a:r>
            <a:endParaRPr/>
          </a:p>
        </p:txBody>
      </p:sp>
      <p:cxnSp>
        <p:nvCxnSpPr>
          <p:cNvPr id="710" name="Line 16"/>
          <p:cNvCxnSpPr>
            <a:stCxn id="706" idx="3"/>
            <a:endCxn id="708" idx="1"/>
          </p:cNvCxnSpPr>
          <p:nvPr/>
        </p:nvCxnSpPr>
        <p:spPr>
          <a:xfrm>
            <a:off x="2714040" y="4428360"/>
            <a:ext cx="1032840" cy="59760"/>
          </a:xfrm>
          <a:prstGeom prst="straightConnector1">
            <a:avLst/>
          </a:prstGeom>
          <a:ln w="36720">
            <a:solidFill>
              <a:srgbClr val="000000"/>
            </a:solidFill>
            <a:round/>
            <a:tailEnd len="med" type="triangle" w="med"/>
          </a:ln>
        </p:spPr>
      </p:cxnSp>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11" name="TextShape 1"/>
          <p:cNvSpPr txBox="1"/>
          <p:nvPr/>
        </p:nvSpPr>
        <p:spPr>
          <a:xfrm>
            <a:off x="1371600" y="1312560"/>
            <a:ext cx="7315200" cy="1261800"/>
          </a:xfrm>
          <a:prstGeom prst="rect">
            <a:avLst/>
          </a:prstGeom>
          <a:solidFill>
            <a:srgbClr val="c0c0c0"/>
          </a:solidFill>
          <a:ln>
            <a:noFill/>
          </a:ln>
        </p:spPr>
        <p:txBody>
          <a:bodyPr lIns="0" rIns="0" tIns="0" bIns="0" anchor="ctr"/>
          <a:p>
            <a:pPr algn="ctr"/>
            <a:r>
              <a:rPr lang="en-US" sz="4400" spc="-1">
                <a:latin typeface="Times New Roman"/>
              </a:rPr>
              <a:t>backup</a:t>
            </a:r>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12" name="" descr=""/>
          <p:cNvPicPr/>
          <p:nvPr/>
        </p:nvPicPr>
        <p:blipFill>
          <a:blip r:embed="rId1"/>
          <a:stretch/>
        </p:blipFill>
        <p:spPr>
          <a:xfrm>
            <a:off x="74160" y="468720"/>
            <a:ext cx="9966600" cy="3107160"/>
          </a:xfrm>
          <a:prstGeom prst="rect">
            <a:avLst/>
          </a:prstGeom>
          <a:ln>
            <a:noFill/>
          </a:ln>
        </p:spPr>
      </p:pic>
      <p:sp>
        <p:nvSpPr>
          <p:cNvPr id="713" name="TextShape 1"/>
          <p:cNvSpPr txBox="1"/>
          <p:nvPr/>
        </p:nvSpPr>
        <p:spPr>
          <a:xfrm>
            <a:off x="503640" y="117000"/>
            <a:ext cx="9068400" cy="622440"/>
          </a:xfrm>
          <a:prstGeom prst="rect">
            <a:avLst/>
          </a:prstGeom>
          <a:noFill/>
          <a:ln>
            <a:noFill/>
          </a:ln>
        </p:spPr>
        <p:txBody>
          <a:bodyPr lIns="0" rIns="0" tIns="0" bIns="0" anchor="ctr"/>
          <a:p>
            <a:pPr algn="ctr"/>
            <a:r>
              <a:rPr lang="en-US" sz="4400" spc="-1">
                <a:latin typeface="Times New Roman"/>
              </a:rPr>
              <a:t>Jet mass</a:t>
            </a:r>
            <a:endParaRPr/>
          </a:p>
        </p:txBody>
      </p:sp>
      <p:pic>
        <p:nvPicPr>
          <p:cNvPr id="714" name="" descr=""/>
          <p:cNvPicPr/>
          <p:nvPr/>
        </p:nvPicPr>
        <p:blipFill>
          <a:blip r:embed="rId2"/>
          <a:stretch/>
        </p:blipFill>
        <p:spPr>
          <a:xfrm>
            <a:off x="1737360" y="3508200"/>
            <a:ext cx="2381040" cy="647280"/>
          </a:xfrm>
          <a:prstGeom prst="rect">
            <a:avLst/>
          </a:prstGeom>
          <a:ln>
            <a:noFill/>
          </a:ln>
        </p:spPr>
      </p:pic>
      <p:pic>
        <p:nvPicPr>
          <p:cNvPr id="715" name="" descr=""/>
          <p:cNvPicPr/>
          <p:nvPr/>
        </p:nvPicPr>
        <p:blipFill>
          <a:blip r:embed="rId3"/>
          <a:stretch/>
        </p:blipFill>
        <p:spPr>
          <a:xfrm>
            <a:off x="7133040" y="3459600"/>
            <a:ext cx="2015280" cy="801000"/>
          </a:xfrm>
          <a:prstGeom prst="rect">
            <a:avLst/>
          </a:prstGeom>
          <a:ln>
            <a:noFill/>
          </a:ln>
        </p:spPr>
      </p:pic>
      <p:pic>
        <p:nvPicPr>
          <p:cNvPr id="716" name="" descr=""/>
          <p:cNvPicPr/>
          <p:nvPr/>
        </p:nvPicPr>
        <p:blipFill>
          <a:blip r:embed="rId4"/>
          <a:stretch/>
        </p:blipFill>
        <p:spPr>
          <a:xfrm>
            <a:off x="4944240" y="3442320"/>
            <a:ext cx="1973160" cy="848160"/>
          </a:xfrm>
          <a:prstGeom prst="rect">
            <a:avLst/>
          </a:prstGeom>
          <a:ln>
            <a:noFill/>
          </a:ln>
        </p:spPr>
      </p:pic>
      <p:sp>
        <p:nvSpPr>
          <p:cNvPr id="717" name="TextShape 2"/>
          <p:cNvSpPr txBox="1"/>
          <p:nvPr/>
        </p:nvSpPr>
        <p:spPr>
          <a:xfrm>
            <a:off x="503640" y="4258800"/>
            <a:ext cx="9573120" cy="2727000"/>
          </a:xfrm>
          <a:prstGeom prst="rect">
            <a:avLst/>
          </a:prstGeom>
          <a:noFill/>
          <a:ln>
            <a:noFill/>
          </a:ln>
        </p:spPr>
        <p:txBody>
          <a:bodyPr lIns="0" rIns="0" tIns="0" bIns="0"/>
          <a:p>
            <a:pPr marL="432000" indent="-324000">
              <a:buClr>
                <a:srgbClr val="ffffff"/>
              </a:buClr>
              <a:buSzPct val="45000"/>
              <a:buFont typeface="Wingdings" charset="2"/>
              <a:buChar char=""/>
            </a:pPr>
            <a:r>
              <a:rPr lang="en-US" sz="2600" spc="-1">
                <a:latin typeface="Times New Roman"/>
              </a:rPr>
              <a:t>Quenching models (</a:t>
            </a:r>
            <a:r>
              <a:rPr lang="en-US" sz="2600" spc="-1">
                <a:solidFill>
                  <a:srgbClr val="ff420e"/>
                </a:solidFill>
                <a:latin typeface="Times New Roman"/>
              </a:rPr>
              <a:t>JEWEL</a:t>
            </a:r>
            <a:r>
              <a:rPr lang="en-US" sz="2600" spc="-1">
                <a:latin typeface="Times New Roman"/>
              </a:rPr>
              <a:t>, </a:t>
            </a:r>
            <a:r>
              <a:rPr lang="en-US" sz="2600" spc="-1">
                <a:solidFill>
                  <a:srgbClr val="800000"/>
                </a:solidFill>
                <a:latin typeface="Times New Roman"/>
              </a:rPr>
              <a:t>Q-PYTHIA</a:t>
            </a:r>
            <a:r>
              <a:rPr lang="en-US" sz="2600" spc="-1">
                <a:latin typeface="Times New Roman"/>
              </a:rPr>
              <a:t>) show a larger mass than pp-like </a:t>
            </a:r>
            <a:r>
              <a:rPr lang="en-US" sz="2600" spc="-1">
                <a:solidFill>
                  <a:srgbClr val="2300dc"/>
                </a:solidFill>
                <a:latin typeface="Times New Roman"/>
              </a:rPr>
              <a:t>PYTHIA</a:t>
            </a:r>
            <a:r>
              <a:rPr lang="en-US" sz="2600" spc="-1">
                <a:latin typeface="Times New Roman"/>
              </a:rPr>
              <a:t> jets</a:t>
            </a:r>
            <a:endParaRPr/>
          </a:p>
          <a:p>
            <a:pPr lvl="1" marL="864000" indent="-324000">
              <a:buClr>
                <a:srgbClr val="ffffff"/>
              </a:buClr>
              <a:buSzPct val="75000"/>
              <a:buFont typeface="Symbol" charset="2"/>
              <a:buChar char=""/>
            </a:pPr>
            <a:r>
              <a:rPr lang="en-US" sz="2000" spc="-1">
                <a:latin typeface="Times New Roman"/>
              </a:rPr>
              <a:t>JEWEL: 2→2 pQCD matrix elements with parton shower taking into account radiation. For charged jets the background subtraction is implemented by shifting the distribution considering the background estimated for full jets and the difference between full and charged jets in pp </a:t>
            </a:r>
            <a:endParaRPr/>
          </a:p>
          <a:p>
            <a:pPr lvl="1" marL="864000" indent="-324000">
              <a:buClr>
                <a:srgbClr val="ffffff"/>
              </a:buClr>
              <a:buSzPct val="75000"/>
              <a:buFont typeface="Symbol" charset="2"/>
              <a:buChar char=""/>
            </a:pPr>
            <a:r>
              <a:rPr lang="en-US" sz="2000" spc="-1">
                <a:latin typeface="Times New Roman"/>
              </a:rPr>
              <a:t>Q-PYTHIA: PYTHIA with medium effects in the final state branching through an additive term in the splitting functions computed in the multiple-soft scattering approximation</a:t>
            </a:r>
            <a:endParaRPr/>
          </a:p>
          <a:p>
            <a:pPr marL="432000" indent="-324000">
              <a:buClr>
                <a:srgbClr val="ffffff"/>
              </a:buClr>
              <a:buSzPct val="45000"/>
              <a:buFont typeface="Wingdings" charset="2"/>
              <a:buChar char=""/>
            </a:pPr>
            <a:r>
              <a:rPr lang="en-US" sz="2600" spc="-1">
                <a:latin typeface="Times New Roman"/>
              </a:rPr>
              <a:t>JEWEL with “recoil off” (removing recoil centres before hadronization) shows a depletion of the jet mass wrt pp due to less low-p</a:t>
            </a:r>
            <a:r>
              <a:rPr lang="en-US" sz="2600" spc="-1" baseline="-33000">
                <a:latin typeface="Times New Roman"/>
              </a:rPr>
              <a:t>T</a:t>
            </a:r>
            <a:r>
              <a:rPr lang="en-US" sz="2600" spc="-1">
                <a:latin typeface="Times New Roman"/>
              </a:rPr>
              <a:t> fragments wrt recoil on</a:t>
            </a:r>
            <a:endParaRPr/>
          </a:p>
          <a:p>
            <a:pPr marL="432000" indent="-324000">
              <a:buClr>
                <a:srgbClr val="ffffff"/>
              </a:buClr>
              <a:buSzPct val="45000"/>
              <a:buFont typeface="Wingdings" charset="2"/>
              <a:buChar char=""/>
            </a:pPr>
            <a:r>
              <a:rPr lang="en-US" sz="2600" spc="-1">
                <a:latin typeface="Times New Roman"/>
              </a:rPr>
              <a:t>Pb-Pb measurement can discriminate among these predictions</a:t>
            </a:r>
            <a:endParaRPr/>
          </a:p>
        </p:txBody>
      </p:sp>
      <p:sp>
        <p:nvSpPr>
          <p:cNvPr id="718" name="TextShape 3"/>
          <p:cNvSpPr txBox="1"/>
          <p:nvPr/>
        </p:nvSpPr>
        <p:spPr>
          <a:xfrm>
            <a:off x="4203360" y="612720"/>
            <a:ext cx="2286000" cy="1160640"/>
          </a:xfrm>
          <a:prstGeom prst="rect">
            <a:avLst/>
          </a:prstGeom>
          <a:noFill/>
          <a:ln>
            <a:noFill/>
          </a:ln>
        </p:spPr>
        <p:txBody>
          <a:bodyPr lIns="90000" rIns="90000" tIns="45000" bIns="45000"/>
          <a:p>
            <a:endParaRPr/>
          </a:p>
          <a:p>
            <a:r>
              <a:rPr lang="en-US" sz="1800" spc="-1">
                <a:latin typeface="Arial"/>
                <a:hlinkClick r:id="rId5"/>
              </a:rPr>
              <a:t>arXiv:1702.00804</a:t>
            </a:r>
            <a:endParaRPr/>
          </a:p>
          <a:p>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19" name="TextShape 1"/>
          <p:cNvSpPr txBox="1"/>
          <p:nvPr/>
        </p:nvSpPr>
        <p:spPr>
          <a:xfrm>
            <a:off x="503280" y="301320"/>
            <a:ext cx="5163840" cy="1262520"/>
          </a:xfrm>
          <a:prstGeom prst="rect">
            <a:avLst/>
          </a:prstGeom>
          <a:noFill/>
          <a:ln>
            <a:noFill/>
          </a:ln>
        </p:spPr>
        <p:txBody>
          <a:bodyPr lIns="0" rIns="0" tIns="0" bIns="0" anchor="ctr"/>
          <a:p>
            <a:pPr algn="ctr"/>
            <a:r>
              <a:rPr lang="en-US" sz="4400" spc="-1">
                <a:latin typeface="Times New Roman"/>
              </a:rPr>
              <a:t>Jet R</a:t>
            </a:r>
            <a:r>
              <a:rPr lang="en-US" sz="4400" spc="-1" baseline="-101000">
                <a:latin typeface="Times New Roman"/>
              </a:rPr>
              <a:t>AA</a:t>
            </a:r>
            <a:endParaRPr/>
          </a:p>
        </p:txBody>
      </p:sp>
      <p:sp>
        <p:nvSpPr>
          <p:cNvPr id="720" name="TextShape 2"/>
          <p:cNvSpPr txBox="1"/>
          <p:nvPr/>
        </p:nvSpPr>
        <p:spPr>
          <a:xfrm>
            <a:off x="503280" y="3231360"/>
            <a:ext cx="5072400" cy="3319920"/>
          </a:xfrm>
          <a:prstGeom prst="rect">
            <a:avLst/>
          </a:prstGeom>
          <a:noFill/>
          <a:ln>
            <a:noFill/>
          </a:ln>
        </p:spPr>
        <p:txBody>
          <a:bodyPr lIns="0" rIns="0" tIns="0" bIns="0"/>
          <a:p>
            <a:pPr marL="432000" indent="-324000">
              <a:lnSpc>
                <a:spcPct val="120000"/>
              </a:lnSpc>
              <a:buClr>
                <a:srgbClr val="ffffff"/>
              </a:buClr>
              <a:buSzPct val="45000"/>
              <a:buFont typeface="Wingdings" charset="2"/>
              <a:buChar char=""/>
            </a:pPr>
            <a:r>
              <a:rPr lang="en-US" sz="2400" spc="-1" strike="noStrike">
                <a:solidFill>
                  <a:srgbClr val="000000"/>
                </a:solidFill>
                <a:uFill>
                  <a:solidFill>
                    <a:srgbClr val="ffffff"/>
                  </a:solidFill>
                </a:uFill>
                <a:latin typeface="Times New Roman"/>
                <a:ea typeface="Arial"/>
              </a:rPr>
              <a:t>Out-of-cone radiation: energy loss in jet cone</a:t>
            </a:r>
            <a:endParaRPr/>
          </a:p>
          <a:p>
            <a:pPr lvl="1" marL="864000" indent="-324000">
              <a:lnSpc>
                <a:spcPct val="120000"/>
              </a:lnSpc>
              <a:buClr>
                <a:srgbClr val="ffffff"/>
              </a:buClr>
              <a:buSzPct val="75000"/>
              <a:buFont typeface="Symbol" charset="2"/>
              <a:buChar char=""/>
            </a:pPr>
            <a:r>
              <a:rPr lang="en-US" sz="2400" spc="-1" strike="noStrike">
                <a:solidFill>
                  <a:srgbClr val="000000"/>
                </a:solidFill>
                <a:uFill>
                  <a:solidFill>
                    <a:srgbClr val="ffffff"/>
                  </a:solidFill>
                </a:uFill>
                <a:latin typeface="Times New Roman"/>
                <a:ea typeface="Arial"/>
              </a:rPr>
              <a:t>Jet yield suppression, di-jet energy imbalance, jet-jet/hadron-jet acoplanarity…</a:t>
            </a:r>
            <a:endParaRPr/>
          </a:p>
          <a:p>
            <a:pPr marL="432000" indent="-324000">
              <a:lnSpc>
                <a:spcPct val="120000"/>
              </a:lnSpc>
              <a:buClr>
                <a:srgbClr val="ffffff"/>
              </a:buClr>
              <a:buSzPct val="45000"/>
              <a:buFont typeface="Wingdings" charset="2"/>
              <a:buChar char=""/>
            </a:pPr>
            <a:r>
              <a:rPr lang="en-US" sz="2400" spc="-1" strike="noStrike">
                <a:solidFill>
                  <a:srgbClr val="000000"/>
                </a:solidFill>
                <a:uFill>
                  <a:solidFill>
                    <a:srgbClr val="ffffff"/>
                  </a:solidFill>
                </a:uFill>
                <a:latin typeface="Times New Roman"/>
                <a:ea typeface="Arial"/>
              </a:rPr>
              <a:t>In-cone radiation: medium modified fragmentation</a:t>
            </a:r>
            <a:endParaRPr/>
          </a:p>
          <a:p>
            <a:pPr lvl="1" marL="864000" indent="-324000">
              <a:lnSpc>
                <a:spcPct val="120000"/>
              </a:lnSpc>
              <a:buClr>
                <a:srgbClr val="ffffff"/>
              </a:buClr>
              <a:buSzPct val="75000"/>
              <a:buFont typeface="Symbol" charset="2"/>
              <a:buChar char=""/>
            </a:pPr>
            <a:r>
              <a:rPr lang="en-US" sz="2400" spc="-1" strike="noStrike">
                <a:solidFill>
                  <a:srgbClr val="000000"/>
                </a:solidFill>
                <a:uFill>
                  <a:solidFill>
                    <a:srgbClr val="ffffff"/>
                  </a:solidFill>
                </a:uFill>
                <a:latin typeface="Times New Roman"/>
                <a:ea typeface="Arial"/>
              </a:rPr>
              <a:t>Jet shape broadening, modification of transverse energy profile…</a:t>
            </a:r>
            <a:endParaRPr/>
          </a:p>
          <a:p>
            <a:pPr marL="432000" indent="-324000">
              <a:lnSpc>
                <a:spcPct val="120000"/>
              </a:lnSpc>
              <a:buClr>
                <a:srgbClr val="ffffff"/>
              </a:buClr>
              <a:buSzPct val="45000"/>
              <a:buFont typeface="Wingdings" charset="2"/>
              <a:buChar char=""/>
            </a:pPr>
            <a:r>
              <a:rPr lang="en-US" sz="2400" spc="-1" strike="noStrike">
                <a:solidFill>
                  <a:srgbClr val="000000"/>
                </a:solidFill>
                <a:uFill>
                  <a:solidFill>
                    <a:srgbClr val="ffffff"/>
                  </a:solidFill>
                </a:uFill>
                <a:latin typeface="Times New Roman"/>
                <a:ea typeface="Arial"/>
              </a:rPr>
              <a:t>Consistent with </a:t>
            </a:r>
            <a:r>
              <a:rPr i="1" lang="en-US" sz="2400" spc="-1" strike="noStrike">
                <a:solidFill>
                  <a:srgbClr val="000000"/>
                </a:solidFill>
                <a:uFill>
                  <a:solidFill>
                    <a:srgbClr val="ffffff"/>
                  </a:solidFill>
                </a:uFill>
                <a:latin typeface="Times New Roman"/>
                <a:ea typeface="Arial"/>
              </a:rPr>
              <a:t>R</a:t>
            </a:r>
            <a:r>
              <a:rPr lang="en-US" sz="2400" spc="-1" strike="noStrike" baseline="-5000">
                <a:solidFill>
                  <a:srgbClr val="000000"/>
                </a:solidFill>
                <a:uFill>
                  <a:solidFill>
                    <a:srgbClr val="ffffff"/>
                  </a:solidFill>
                </a:uFill>
                <a:latin typeface="Times New Roman"/>
                <a:ea typeface="Arial"/>
              </a:rPr>
              <a:t>AA</a:t>
            </a:r>
            <a:r>
              <a:rPr lang="en-US" sz="2400" spc="-1" strike="noStrike">
                <a:solidFill>
                  <a:srgbClr val="000000"/>
                </a:solidFill>
                <a:uFill>
                  <a:solidFill>
                    <a:srgbClr val="ffffff"/>
                  </a:solidFill>
                </a:uFill>
                <a:latin typeface="Times New Roman"/>
                <a:ea typeface="Arial"/>
              </a:rPr>
              <a:t> of charged particles and charged-jet </a:t>
            </a:r>
            <a:r>
              <a:rPr i="1" lang="en-US" sz="2400" spc="-1" strike="noStrike">
                <a:solidFill>
                  <a:srgbClr val="000000"/>
                </a:solidFill>
                <a:uFill>
                  <a:solidFill>
                    <a:srgbClr val="ffffff"/>
                  </a:solidFill>
                </a:uFill>
                <a:latin typeface="Times New Roman"/>
                <a:ea typeface="Arial"/>
              </a:rPr>
              <a:t>R</a:t>
            </a:r>
            <a:r>
              <a:rPr lang="en-US" sz="2400" spc="-1" strike="noStrike" baseline="-5000">
                <a:solidFill>
                  <a:srgbClr val="000000"/>
                </a:solidFill>
                <a:uFill>
                  <a:solidFill>
                    <a:srgbClr val="ffffff"/>
                  </a:solidFill>
                </a:uFill>
                <a:latin typeface="Times New Roman"/>
                <a:ea typeface="Arial"/>
              </a:rPr>
              <a:t>AA</a:t>
            </a:r>
            <a:r>
              <a:rPr lang="en-US" sz="2400" spc="-1" strike="noStrike">
                <a:solidFill>
                  <a:srgbClr val="000000"/>
                </a:solidFill>
                <a:uFill>
                  <a:solidFill>
                    <a:srgbClr val="ffffff"/>
                  </a:solidFill>
                </a:uFill>
                <a:latin typeface="Times New Roman"/>
                <a:ea typeface="Arial"/>
              </a:rPr>
              <a:t> at 2.76 TeV </a:t>
            </a:r>
            <a:endParaRPr/>
          </a:p>
        </p:txBody>
      </p:sp>
      <p:pic>
        <p:nvPicPr>
          <p:cNvPr id="721" name="2016-Sep-22-Jet_RAA.pdf" descr=""/>
          <p:cNvPicPr/>
          <p:nvPr/>
        </p:nvPicPr>
        <p:blipFill>
          <a:blip r:embed="rId1"/>
          <a:srcRect l="0" t="2097" r="7946" b="0"/>
          <a:stretch/>
        </p:blipFill>
        <p:spPr>
          <a:xfrm>
            <a:off x="5490360" y="311760"/>
            <a:ext cx="4344840" cy="5952960"/>
          </a:xfrm>
          <a:prstGeom prst="rect">
            <a:avLst/>
          </a:prstGeom>
          <a:ln w="12600">
            <a:noFill/>
          </a:ln>
        </p:spPr>
      </p:pic>
      <p:pic>
        <p:nvPicPr>
          <p:cNvPr id="722" name="pasted-image.pdf" descr=""/>
          <p:cNvPicPr/>
          <p:nvPr/>
        </p:nvPicPr>
        <p:blipFill>
          <a:blip r:embed="rId2"/>
          <a:stretch/>
        </p:blipFill>
        <p:spPr>
          <a:xfrm>
            <a:off x="722160" y="1455840"/>
            <a:ext cx="4501080" cy="1728720"/>
          </a:xfrm>
          <a:prstGeom prst="rect">
            <a:avLst/>
          </a:prstGeom>
          <a:ln w="12600">
            <a:noFill/>
          </a:ln>
        </p:spPr>
      </p:pic>
      <p:pic>
        <p:nvPicPr>
          <p:cNvPr id="723" name="" descr=""/>
          <p:cNvPicPr/>
          <p:nvPr/>
        </p:nvPicPr>
        <p:blipFill>
          <a:blip r:embed="rId3"/>
          <a:stretch/>
        </p:blipFill>
        <p:spPr>
          <a:xfrm>
            <a:off x="6591960" y="6335280"/>
            <a:ext cx="3046680" cy="731880"/>
          </a:xfrm>
          <a:prstGeom prst="rect">
            <a:avLst/>
          </a:prstGeom>
          <a:ln>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24" name="TextShape 1"/>
          <p:cNvSpPr txBox="1"/>
          <p:nvPr/>
        </p:nvSpPr>
        <p:spPr>
          <a:xfrm>
            <a:off x="91440" y="31680"/>
            <a:ext cx="9985320" cy="1244520"/>
          </a:xfrm>
          <a:prstGeom prst="rect">
            <a:avLst/>
          </a:prstGeom>
          <a:noFill/>
          <a:ln>
            <a:noFill/>
          </a:ln>
        </p:spPr>
        <p:txBody>
          <a:bodyPr lIns="0" rIns="0" tIns="0" bIns="0" anchor="ctr"/>
          <a:p>
            <a:pPr algn="ctr"/>
            <a:r>
              <a:rPr lang="en-US" sz="4400" spc="-1">
                <a:latin typeface="Times New Roman"/>
              </a:rPr>
              <a:t>Nsubjettiness: search for color (de)coherence</a:t>
            </a:r>
            <a:endParaRPr/>
          </a:p>
        </p:txBody>
      </p:sp>
      <p:sp>
        <p:nvSpPr>
          <p:cNvPr id="725" name="TextShape 2"/>
          <p:cNvSpPr txBox="1"/>
          <p:nvPr/>
        </p:nvSpPr>
        <p:spPr>
          <a:xfrm>
            <a:off x="503640" y="4937760"/>
            <a:ext cx="8867160" cy="1217520"/>
          </a:xfrm>
          <a:prstGeom prst="rect">
            <a:avLst/>
          </a:prstGeom>
          <a:noFill/>
          <a:ln>
            <a:noFill/>
          </a:ln>
        </p:spPr>
        <p:txBody>
          <a:bodyPr lIns="0" rIns="0" tIns="0" bIns="0"/>
          <a:p>
            <a:pPr marL="432000" indent="-324000">
              <a:buClr>
                <a:srgbClr val="ffffff"/>
              </a:buClr>
              <a:buSzPct val="45000"/>
              <a:buFont typeface="Wingdings" charset="2"/>
              <a:buChar char=""/>
            </a:pPr>
            <a:r>
              <a:rPr lang="en-US" sz="3200" spc="-1">
                <a:latin typeface="Times New Roman"/>
              </a:rPr>
              <a:t>Find jets with anti-</a:t>
            </a:r>
            <a:r>
              <a:rPr i="1" lang="en-US" sz="3200" spc="-1">
                <a:latin typeface="Times New Roman"/>
              </a:rPr>
              <a:t>k</a:t>
            </a:r>
            <a:r>
              <a:rPr i="1" lang="en-US" sz="3200" spc="-1" baseline="-101000">
                <a:latin typeface="Times New Roman"/>
              </a:rPr>
              <a:t>T</a:t>
            </a:r>
            <a:r>
              <a:rPr lang="en-US" sz="3200" spc="-1">
                <a:latin typeface="Times New Roman"/>
              </a:rPr>
              <a:t> algorithm</a:t>
            </a:r>
            <a:endParaRPr/>
          </a:p>
          <a:p>
            <a:pPr marL="432000" indent="-324000">
              <a:buClr>
                <a:srgbClr val="ffffff"/>
              </a:buClr>
              <a:buSzPct val="45000"/>
              <a:buFont typeface="Wingdings" charset="2"/>
              <a:buChar char=""/>
            </a:pPr>
            <a:r>
              <a:rPr lang="en-US" sz="3200" spc="-1">
                <a:latin typeface="Times New Roman"/>
              </a:rPr>
              <a:t>Run </a:t>
            </a:r>
            <a:r>
              <a:rPr i="1" lang="en-US" sz="3200" spc="-1">
                <a:latin typeface="Times New Roman"/>
              </a:rPr>
              <a:t>k</a:t>
            </a:r>
            <a:r>
              <a:rPr i="1" lang="en-US" sz="3200" spc="-1" baseline="-101000">
                <a:latin typeface="Times New Roman"/>
              </a:rPr>
              <a:t>T</a:t>
            </a:r>
            <a:r>
              <a:rPr lang="en-US" sz="3200" spc="-1">
                <a:latin typeface="Times New Roman"/>
              </a:rPr>
              <a:t> algorithm over jet constituents</a:t>
            </a:r>
            <a:endParaRPr/>
          </a:p>
          <a:p>
            <a:pPr marL="432000" indent="-324000">
              <a:buClr>
                <a:srgbClr val="ffffff"/>
              </a:buClr>
              <a:buSzPct val="45000"/>
              <a:buFont typeface="Wingdings" charset="2"/>
              <a:buChar char=""/>
            </a:pPr>
            <a:r>
              <a:rPr lang="en-US" sz="3200" spc="-1">
                <a:latin typeface="Times New Roman"/>
              </a:rPr>
              <a:t>Reverse the last merging </a:t>
            </a:r>
            <a:r>
              <a:rPr i="1" lang="en-US" sz="3200" spc="-1">
                <a:latin typeface="Times New Roman"/>
              </a:rPr>
              <a:t>τ</a:t>
            </a:r>
            <a:r>
              <a:rPr lang="en-US" sz="3200" spc="-1" baseline="-101000">
                <a:latin typeface="Times New Roman"/>
              </a:rPr>
              <a:t>2</a:t>
            </a:r>
            <a:endParaRPr/>
          </a:p>
        </p:txBody>
      </p:sp>
      <p:pic>
        <p:nvPicPr>
          <p:cNvPr id="726" name="" descr=""/>
          <p:cNvPicPr/>
          <p:nvPr/>
        </p:nvPicPr>
        <p:blipFill>
          <a:blip r:embed="rId1"/>
          <a:stretch/>
        </p:blipFill>
        <p:spPr>
          <a:xfrm>
            <a:off x="731520" y="2039040"/>
            <a:ext cx="3657600" cy="1984320"/>
          </a:xfrm>
          <a:prstGeom prst="rect">
            <a:avLst/>
          </a:prstGeom>
          <a:ln>
            <a:noFill/>
          </a:ln>
        </p:spPr>
      </p:pic>
      <p:sp>
        <p:nvSpPr>
          <p:cNvPr id="727" name="TextShape 3"/>
          <p:cNvSpPr txBox="1"/>
          <p:nvPr/>
        </p:nvSpPr>
        <p:spPr>
          <a:xfrm>
            <a:off x="548640" y="1280160"/>
            <a:ext cx="2286000" cy="712440"/>
          </a:xfrm>
          <a:prstGeom prst="rect">
            <a:avLst/>
          </a:prstGeom>
          <a:noFill/>
          <a:ln>
            <a:noFill/>
          </a:ln>
        </p:spPr>
        <p:txBody>
          <a:bodyPr lIns="90000" rIns="90000" tIns="45000" bIns="45000"/>
          <a:p>
            <a:pPr algn="ctr"/>
            <a:r>
              <a:rPr b="1" lang="en-US" sz="2000" spc="-1">
                <a:latin typeface="Arial"/>
              </a:rPr>
              <a:t>Resolved subtructure</a:t>
            </a:r>
            <a:endParaRPr/>
          </a:p>
        </p:txBody>
      </p:sp>
      <p:sp>
        <p:nvSpPr>
          <p:cNvPr id="728" name="TextShape 4"/>
          <p:cNvSpPr txBox="1"/>
          <p:nvPr/>
        </p:nvSpPr>
        <p:spPr>
          <a:xfrm>
            <a:off x="2384640" y="1280520"/>
            <a:ext cx="2286000" cy="712440"/>
          </a:xfrm>
          <a:prstGeom prst="rect">
            <a:avLst/>
          </a:prstGeom>
          <a:noFill/>
          <a:ln>
            <a:noFill/>
          </a:ln>
        </p:spPr>
        <p:txBody>
          <a:bodyPr lIns="90000" rIns="90000" tIns="45000" bIns="45000"/>
          <a:p>
            <a:pPr algn="ctr"/>
            <a:r>
              <a:rPr b="1" lang="en-US" sz="2000" spc="-1">
                <a:latin typeface="Arial"/>
              </a:rPr>
              <a:t>Unresolved subtructure</a:t>
            </a:r>
            <a:endParaRPr/>
          </a:p>
        </p:txBody>
      </p:sp>
      <p:sp>
        <p:nvSpPr>
          <p:cNvPr id="729" name="TextShape 5"/>
          <p:cNvSpPr txBox="1"/>
          <p:nvPr/>
        </p:nvSpPr>
        <p:spPr>
          <a:xfrm>
            <a:off x="822960" y="4023360"/>
            <a:ext cx="3569400" cy="548640"/>
          </a:xfrm>
          <a:prstGeom prst="rect">
            <a:avLst/>
          </a:prstGeom>
          <a:noFill/>
          <a:ln>
            <a:noFill/>
          </a:ln>
        </p:spPr>
        <p:txBody>
          <a:bodyPr lIns="90000" rIns="90000" tIns="45000" bIns="45000"/>
          <a:p>
            <a:r>
              <a:rPr lang="en-US" sz="1500" spc="-1">
                <a:latin typeface="Times New Roman"/>
                <a:ea typeface="YUNMZZ+Calibri-Italic"/>
              </a:rPr>
              <a:t>Casalderrey-Solana, Mehtar­‐Tani, Salgado, Tywoniuk Phys.Lett.B 725 (2013) 357–360</a:t>
            </a:r>
            <a:endParaRPr/>
          </a:p>
        </p:txBody>
      </p:sp>
      <p:sp>
        <p:nvSpPr>
          <p:cNvPr id="730" name="TextShape 6"/>
          <p:cNvSpPr txBox="1"/>
          <p:nvPr/>
        </p:nvSpPr>
        <p:spPr>
          <a:xfrm>
            <a:off x="5394960" y="2676960"/>
            <a:ext cx="4114800" cy="1827720"/>
          </a:xfrm>
          <a:prstGeom prst="rect">
            <a:avLst/>
          </a:prstGeom>
          <a:noFill/>
          <a:ln>
            <a:noFill/>
          </a:ln>
        </p:spPr>
        <p:txBody>
          <a:bodyPr lIns="90000" rIns="90000" tIns="45000" bIns="45000"/>
          <a:p>
            <a:r>
              <a:rPr i="1" lang="en-US" sz="2200" spc="-1">
                <a:latin typeface="Times New Roman"/>
                <a:ea typeface="Arial"/>
              </a:rPr>
              <a:t>N</a:t>
            </a:r>
            <a:r>
              <a:rPr lang="en-US" sz="2200" spc="-1">
                <a:latin typeface="Times New Roman"/>
                <a:ea typeface="Arial"/>
              </a:rPr>
              <a:t>: number of subjets</a:t>
            </a:r>
            <a:endParaRPr/>
          </a:p>
          <a:p>
            <a:r>
              <a:rPr i="1" lang="en-US" sz="2200" spc="-1">
                <a:latin typeface="Times New Roman"/>
                <a:ea typeface="Arial"/>
              </a:rPr>
              <a:t>M</a:t>
            </a:r>
            <a:r>
              <a:rPr lang="en-US" sz="2200" spc="-1">
                <a:latin typeface="Times New Roman"/>
                <a:ea typeface="Arial"/>
              </a:rPr>
              <a:t>: number of tracks</a:t>
            </a:r>
            <a:endParaRPr/>
          </a:p>
          <a:p>
            <a:r>
              <a:rPr i="1" lang="en-US" sz="2200" spc="-1">
                <a:latin typeface="Times New Roman"/>
                <a:ea typeface="Arial"/>
              </a:rPr>
              <a:t>ΔR</a:t>
            </a:r>
            <a:r>
              <a:rPr lang="en-US" sz="2200" spc="-1" baseline="-101000">
                <a:latin typeface="Times New Roman"/>
                <a:ea typeface="Arial"/>
              </a:rPr>
              <a:t>i,j</a:t>
            </a:r>
            <a:r>
              <a:rPr lang="en-US" sz="2200" spc="-1">
                <a:latin typeface="Times New Roman"/>
                <a:ea typeface="Arial"/>
              </a:rPr>
              <a:t>: </a:t>
            </a:r>
            <a:r>
              <a:rPr i="1" lang="en-US" sz="2200" spc="-1">
                <a:latin typeface="Times New Roman"/>
                <a:ea typeface="Arial"/>
              </a:rPr>
              <a:t>η-φ</a:t>
            </a:r>
            <a:r>
              <a:rPr lang="en-US" sz="2200" spc="-1">
                <a:latin typeface="Times New Roman"/>
                <a:ea typeface="Arial"/>
              </a:rPr>
              <a:t> distance between track </a:t>
            </a:r>
            <a:r>
              <a:rPr i="1" lang="en-US" sz="2200" spc="-1">
                <a:latin typeface="Times New Roman"/>
                <a:ea typeface="Arial"/>
              </a:rPr>
              <a:t>i</a:t>
            </a:r>
            <a:r>
              <a:rPr lang="en-US" sz="2200" spc="-1">
                <a:latin typeface="Times New Roman"/>
                <a:ea typeface="Arial"/>
              </a:rPr>
              <a:t> and subjet </a:t>
            </a:r>
            <a:r>
              <a:rPr i="1" lang="en-US" sz="2200" spc="-1">
                <a:latin typeface="Times New Roman"/>
                <a:ea typeface="Arial"/>
              </a:rPr>
              <a:t>j</a:t>
            </a:r>
            <a:endParaRPr/>
          </a:p>
          <a:p>
            <a:r>
              <a:rPr i="1" lang="en-US" sz="2200" spc="-1">
                <a:latin typeface="Times New Roman"/>
                <a:ea typeface="Arial"/>
              </a:rPr>
              <a:t>R</a:t>
            </a:r>
            <a:r>
              <a:rPr i="1" lang="en-US" sz="2200" spc="-1" baseline="-101000">
                <a:latin typeface="Times New Roman"/>
                <a:ea typeface="Arial"/>
              </a:rPr>
              <a:t>0</a:t>
            </a:r>
            <a:r>
              <a:rPr lang="en-US" sz="2200" spc="-1">
                <a:latin typeface="Times New Roman"/>
                <a:ea typeface="Arial"/>
              </a:rPr>
              <a:t>: jet resolution parameter</a:t>
            </a:r>
            <a:endParaRPr/>
          </a:p>
        </p:txBody>
      </p:sp>
      <p:sp>
        <p:nvSpPr>
          <p:cNvPr id="731" name="TextShape 7"/>
          <p:cNvSpPr txBox="1"/>
          <p:nvPr/>
        </p:nvSpPr>
        <p:spPr>
          <a:xfrm>
            <a:off x="5486400" y="4735080"/>
            <a:ext cx="4114800" cy="1698840"/>
          </a:xfrm>
          <a:prstGeom prst="rect">
            <a:avLst/>
          </a:prstGeom>
          <a:noFill/>
          <a:ln>
            <a:noFill/>
          </a:ln>
        </p:spPr>
        <p:txBody>
          <a:bodyPr lIns="90000" rIns="90000" tIns="45000" bIns="45000"/>
          <a:p>
            <a:r>
              <a:rPr i="1" lang="en-US" sz="2200" spc="-1">
                <a:latin typeface="Times New Roman"/>
                <a:ea typeface="Times New Roman"/>
              </a:rPr>
              <a:t>τ</a:t>
            </a:r>
            <a:r>
              <a:rPr i="1" lang="en-US" sz="2200" spc="-1" baseline="-101000">
                <a:latin typeface="Times New Roman"/>
                <a:ea typeface="Times New Roman"/>
              </a:rPr>
              <a:t>N</a:t>
            </a:r>
            <a:r>
              <a:rPr i="1" lang="en-US" sz="2200" spc="-1">
                <a:latin typeface="Times New Roman"/>
                <a:ea typeface="Times New Roman"/>
              </a:rPr>
              <a:t>→</a:t>
            </a:r>
            <a:r>
              <a:rPr i="1" lang="en-US" sz="2200" spc="-1">
                <a:latin typeface="Times New Roman"/>
                <a:ea typeface="Times New Roman"/>
              </a:rPr>
              <a:t>0</a:t>
            </a:r>
            <a:r>
              <a:rPr lang="en-US" sz="2200" spc="-1">
                <a:latin typeface="Times New Roman"/>
                <a:ea typeface="Times New Roman"/>
              </a:rPr>
              <a:t>: Jet has N or fewer cores</a:t>
            </a:r>
            <a:endParaRPr/>
          </a:p>
          <a:p>
            <a:r>
              <a:rPr i="1" lang="en-US" sz="2200" spc="-1">
                <a:latin typeface="Times New Roman"/>
                <a:ea typeface="Times New Roman"/>
              </a:rPr>
              <a:t>τ</a:t>
            </a:r>
            <a:r>
              <a:rPr i="1" lang="en-US" sz="2200" spc="-1" baseline="-101000">
                <a:latin typeface="Times New Roman"/>
                <a:ea typeface="Times New Roman"/>
              </a:rPr>
              <a:t>N</a:t>
            </a:r>
            <a:r>
              <a:rPr i="1" lang="en-US" sz="2200" spc="-1">
                <a:latin typeface="Times New Roman"/>
                <a:ea typeface="Times New Roman"/>
              </a:rPr>
              <a:t>→</a:t>
            </a:r>
            <a:r>
              <a:rPr i="1" lang="en-US" sz="2200" spc="-1">
                <a:latin typeface="Times New Roman"/>
                <a:ea typeface="Times New Roman"/>
              </a:rPr>
              <a:t>1</a:t>
            </a:r>
            <a:r>
              <a:rPr lang="en-US" sz="2200" spc="-1">
                <a:latin typeface="Times New Roman"/>
                <a:ea typeface="Times New Roman"/>
              </a:rPr>
              <a:t>: Jet has at least N+1cores</a:t>
            </a:r>
            <a:endParaRPr/>
          </a:p>
          <a:p>
            <a:r>
              <a:rPr i="1" lang="en-US" sz="2200" spc="-1">
                <a:latin typeface="Times New Roman"/>
                <a:ea typeface="Times New Roman"/>
              </a:rPr>
              <a:t>τ</a:t>
            </a:r>
            <a:r>
              <a:rPr i="1" lang="en-US" sz="2200" spc="-1" baseline="-101000">
                <a:latin typeface="Times New Roman"/>
                <a:ea typeface="Times New Roman"/>
              </a:rPr>
              <a:t>N</a:t>
            </a:r>
            <a:r>
              <a:rPr i="1" lang="en-US" sz="2200" spc="-1">
                <a:latin typeface="Times New Roman"/>
                <a:ea typeface="Times New Roman"/>
              </a:rPr>
              <a:t>/</a:t>
            </a:r>
            <a:r>
              <a:rPr i="1" lang="en-US" sz="2200" spc="-1">
                <a:latin typeface="Times New Roman"/>
                <a:ea typeface="Times New Roman"/>
              </a:rPr>
              <a:t>τ</a:t>
            </a:r>
            <a:r>
              <a:rPr i="1" lang="en-US" sz="2200" spc="-1" baseline="-101000">
                <a:latin typeface="Times New Roman"/>
                <a:ea typeface="Times New Roman"/>
              </a:rPr>
              <a:t>N-1</a:t>
            </a:r>
            <a:r>
              <a:rPr i="1" lang="en-US" sz="2200" spc="-1">
                <a:latin typeface="Times New Roman"/>
                <a:ea typeface="Times New Roman"/>
              </a:rPr>
              <a:t>→</a:t>
            </a:r>
            <a:r>
              <a:rPr i="1" lang="en-US" sz="2200" spc="-1">
                <a:latin typeface="Times New Roman"/>
                <a:ea typeface="Times New Roman"/>
              </a:rPr>
              <a:t>0</a:t>
            </a:r>
            <a:r>
              <a:rPr lang="en-US" sz="2200" spc="-1">
                <a:latin typeface="Times New Roman"/>
                <a:ea typeface="Times New Roman"/>
              </a:rPr>
              <a:t>: Jet has N cores</a:t>
            </a:r>
            <a:endParaRPr/>
          </a:p>
          <a:p>
            <a:r>
              <a:rPr i="1" lang="en-US" sz="2200" spc="-1">
                <a:latin typeface="Times New Roman"/>
                <a:ea typeface="Times New Roman"/>
              </a:rPr>
              <a:t>τ</a:t>
            </a:r>
            <a:r>
              <a:rPr i="1" lang="en-US" sz="2200" spc="-1" baseline="-101000">
                <a:latin typeface="Times New Roman"/>
                <a:ea typeface="Times New Roman"/>
              </a:rPr>
              <a:t>2</a:t>
            </a:r>
            <a:r>
              <a:rPr i="1" lang="en-US" sz="2200" spc="-1">
                <a:latin typeface="Times New Roman"/>
                <a:ea typeface="Times New Roman"/>
              </a:rPr>
              <a:t>/</a:t>
            </a:r>
            <a:r>
              <a:rPr i="1" lang="en-US" sz="2200" spc="-1">
                <a:latin typeface="Times New Roman"/>
                <a:ea typeface="Times New Roman"/>
              </a:rPr>
              <a:t>τ</a:t>
            </a:r>
            <a:r>
              <a:rPr i="1" lang="en-US" sz="2200" spc="-1" baseline="-101000">
                <a:latin typeface="Times New Roman"/>
                <a:ea typeface="Times New Roman"/>
              </a:rPr>
              <a:t>1</a:t>
            </a:r>
            <a:r>
              <a:rPr i="1" lang="en-US" sz="2200" spc="-1">
                <a:latin typeface="Times New Roman"/>
                <a:ea typeface="Times New Roman"/>
              </a:rPr>
              <a:t>→</a:t>
            </a:r>
            <a:r>
              <a:rPr i="1" lang="en-US" sz="2200" spc="-1">
                <a:latin typeface="Times New Roman"/>
                <a:ea typeface="Times New Roman"/>
              </a:rPr>
              <a:t>0</a:t>
            </a:r>
            <a:r>
              <a:rPr lang="en-US" sz="2200" spc="-1">
                <a:latin typeface="Times New Roman"/>
                <a:ea typeface="Times New Roman"/>
              </a:rPr>
              <a:t>: Jet has 2 cores</a:t>
            </a:r>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32" name="TextShape 1"/>
          <p:cNvSpPr txBox="1"/>
          <p:nvPr/>
        </p:nvSpPr>
        <p:spPr>
          <a:xfrm>
            <a:off x="503640" y="85680"/>
            <a:ext cx="9068400" cy="704160"/>
          </a:xfrm>
          <a:prstGeom prst="rect">
            <a:avLst/>
          </a:prstGeom>
          <a:noFill/>
          <a:ln>
            <a:noFill/>
          </a:ln>
        </p:spPr>
        <p:txBody>
          <a:bodyPr lIns="0" rIns="0" tIns="0" bIns="0" anchor="ctr"/>
          <a:p>
            <a:pPr algn="ctr"/>
            <a:r>
              <a:rPr lang="en-US" sz="4400" spc="-1">
                <a:latin typeface="Times New Roman"/>
              </a:rPr>
              <a:t>Nsubjettiness</a:t>
            </a:r>
            <a:endParaRPr/>
          </a:p>
        </p:txBody>
      </p:sp>
      <p:sp>
        <p:nvSpPr>
          <p:cNvPr id="733" name="TextShape 2"/>
          <p:cNvSpPr txBox="1"/>
          <p:nvPr/>
        </p:nvSpPr>
        <p:spPr>
          <a:xfrm>
            <a:off x="642600" y="5622480"/>
            <a:ext cx="9324360" cy="1583280"/>
          </a:xfrm>
          <a:prstGeom prst="rect">
            <a:avLst/>
          </a:prstGeom>
          <a:noFill/>
          <a:ln>
            <a:noFill/>
          </a:ln>
        </p:spPr>
        <p:txBody>
          <a:bodyPr lIns="0" rIns="0" tIns="0" bIns="0"/>
          <a:p>
            <a:pPr marL="432000" indent="-324000">
              <a:buClr>
                <a:srgbClr val="ffffff"/>
              </a:buClr>
              <a:buSzPct val="45000"/>
              <a:buFont typeface="Wingdings" charset="2"/>
              <a:buChar char=""/>
            </a:pPr>
            <a:r>
              <a:rPr i="1" lang="en-US" sz="3200" spc="-1">
                <a:latin typeface="Times New Roman"/>
                <a:ea typeface="Times New Roman"/>
              </a:rPr>
              <a:t>τ</a:t>
            </a:r>
            <a:r>
              <a:rPr i="1" lang="en-US" sz="3200" spc="-1" baseline="-101000">
                <a:latin typeface="Times New Roman"/>
              </a:rPr>
              <a:t>2</a:t>
            </a:r>
            <a:r>
              <a:rPr i="1" lang="en-US" sz="3200" spc="-1">
                <a:latin typeface="Times New Roman"/>
              </a:rPr>
              <a:t>/</a:t>
            </a:r>
            <a:r>
              <a:rPr i="1" lang="en-US" sz="3200" spc="-1">
                <a:latin typeface="Times New Roman"/>
                <a:ea typeface="Times New Roman"/>
              </a:rPr>
              <a:t>τ</a:t>
            </a:r>
            <a:r>
              <a:rPr i="1" lang="en-US" sz="3200" spc="-1" baseline="-101000">
                <a:latin typeface="Times New Roman"/>
              </a:rPr>
              <a:t>1</a:t>
            </a:r>
            <a:r>
              <a:rPr i="1" lang="en-US" sz="3200" spc="-1">
                <a:latin typeface="Times New Roman"/>
              </a:rPr>
              <a:t> </a:t>
            </a:r>
            <a:r>
              <a:rPr lang="en-US" sz="3200" spc="-1">
                <a:latin typeface="Times New Roman"/>
              </a:rPr>
              <a:t>measures alignment of radiation to two subjets</a:t>
            </a:r>
            <a:endParaRPr/>
          </a:p>
          <a:p>
            <a:pPr marL="432000" indent="-324000">
              <a:buClr>
                <a:srgbClr val="ffffff"/>
              </a:buClr>
              <a:buSzPct val="45000"/>
              <a:buFont typeface="Wingdings" charset="2"/>
              <a:buChar char=""/>
            </a:pPr>
            <a:r>
              <a:rPr lang="en-US" sz="3200" spc="-1">
                <a:latin typeface="Times New Roman"/>
              </a:rPr>
              <a:t>No significant shift in </a:t>
            </a:r>
            <a:r>
              <a:rPr i="1" lang="en-US" sz="3200" spc="-1">
                <a:latin typeface="Times New Roman"/>
                <a:ea typeface="Times New Roman"/>
              </a:rPr>
              <a:t>τ</a:t>
            </a:r>
            <a:r>
              <a:rPr i="1" lang="en-US" sz="3200" spc="-1" baseline="-101000">
                <a:latin typeface="Times New Roman"/>
              </a:rPr>
              <a:t>2</a:t>
            </a:r>
            <a:r>
              <a:rPr i="1" lang="en-US" sz="3200" spc="-1">
                <a:latin typeface="Times New Roman"/>
              </a:rPr>
              <a:t>/</a:t>
            </a:r>
            <a:r>
              <a:rPr i="1" lang="en-US" sz="3200" spc="-1">
                <a:latin typeface="Times New Roman"/>
                <a:ea typeface="Times New Roman"/>
              </a:rPr>
              <a:t>τ</a:t>
            </a:r>
            <a:r>
              <a:rPr i="1" lang="en-US" sz="3200" spc="-1" baseline="-101000">
                <a:latin typeface="Times New Roman"/>
              </a:rPr>
              <a:t>1</a:t>
            </a:r>
            <a:r>
              <a:rPr lang="en-US" sz="3200" spc="-1">
                <a:latin typeface="Times New Roman"/>
              </a:rPr>
              <a:t> to higher values</a:t>
            </a:r>
            <a:r>
              <a:rPr lang="en-US" sz="3200" spc="-1">
                <a:latin typeface="Times New Roman"/>
                <a:ea typeface="Times New Roman"/>
              </a:rPr>
              <a:t>→</a:t>
            </a:r>
            <a:r>
              <a:rPr lang="en-US" sz="3200" spc="-1">
                <a:latin typeface="Times New Roman"/>
              </a:rPr>
              <a:t>no significant change in alignment of radiation to the cores</a:t>
            </a:r>
            <a:endParaRPr/>
          </a:p>
        </p:txBody>
      </p:sp>
      <p:pic>
        <p:nvPicPr>
          <p:cNvPr id="734" name="" descr=""/>
          <p:cNvPicPr/>
          <p:nvPr/>
        </p:nvPicPr>
        <p:blipFill>
          <a:blip r:embed="rId1"/>
          <a:stretch/>
        </p:blipFill>
        <p:spPr>
          <a:xfrm>
            <a:off x="5212080" y="1102320"/>
            <a:ext cx="4572000" cy="4434840"/>
          </a:xfrm>
          <a:prstGeom prst="rect">
            <a:avLst/>
          </a:prstGeom>
          <a:ln>
            <a:noFill/>
          </a:ln>
        </p:spPr>
      </p:pic>
      <p:sp>
        <p:nvSpPr>
          <p:cNvPr id="735" name="TextShape 3"/>
          <p:cNvSpPr txBox="1"/>
          <p:nvPr/>
        </p:nvSpPr>
        <p:spPr>
          <a:xfrm>
            <a:off x="5837400" y="1036080"/>
            <a:ext cx="3032280" cy="548640"/>
          </a:xfrm>
          <a:prstGeom prst="rect">
            <a:avLst/>
          </a:prstGeom>
          <a:noFill/>
          <a:ln>
            <a:noFill/>
          </a:ln>
        </p:spPr>
        <p:txBody>
          <a:bodyPr lIns="90000" rIns="90000" tIns="45000" bIns="45000"/>
          <a:p>
            <a:r>
              <a:rPr lang="en-US" sz="1500" spc="-1">
                <a:latin typeface="Times New Roman"/>
                <a:ea typeface="HNBTFX+Calibri"/>
              </a:rPr>
              <a:t>Data mean = 0.638±0.005 (stat) </a:t>
            </a:r>
            <a:endParaRPr/>
          </a:p>
          <a:p>
            <a:r>
              <a:rPr lang="en-US" sz="1500" spc="-1">
                <a:latin typeface="Times New Roman"/>
                <a:ea typeface="HNBTFX+Calibri"/>
              </a:rPr>
              <a:t>PYTHIA mean = 0.667±0.001 (stat)</a:t>
            </a:r>
            <a:endParaRPr/>
          </a:p>
        </p:txBody>
      </p:sp>
      <p:pic>
        <p:nvPicPr>
          <p:cNvPr id="736" name="" descr=""/>
          <p:cNvPicPr/>
          <p:nvPr/>
        </p:nvPicPr>
        <p:blipFill>
          <a:blip r:embed="rId2"/>
          <a:stretch/>
        </p:blipFill>
        <p:spPr>
          <a:xfrm>
            <a:off x="454320" y="1477080"/>
            <a:ext cx="4572000" cy="3511440"/>
          </a:xfrm>
          <a:prstGeom prst="rect">
            <a:avLst/>
          </a:prstGeom>
          <a:ln>
            <a:noFill/>
          </a:ln>
        </p:spPr>
      </p:pic>
      <p:sp>
        <p:nvSpPr>
          <p:cNvPr id="737" name="TextShape 4"/>
          <p:cNvSpPr txBox="1"/>
          <p:nvPr/>
        </p:nvSpPr>
        <p:spPr>
          <a:xfrm>
            <a:off x="1094400" y="1340640"/>
            <a:ext cx="3566160" cy="599400"/>
          </a:xfrm>
          <a:prstGeom prst="rect">
            <a:avLst/>
          </a:prstGeom>
          <a:noFill/>
          <a:ln>
            <a:noFill/>
          </a:ln>
        </p:spPr>
        <p:txBody>
          <a:bodyPr lIns="90000" rIns="90000" tIns="45000" bIns="45000"/>
          <a:p>
            <a:r>
              <a:rPr lang="en-US" sz="1500" spc="-1">
                <a:latin typeface="Times New Roman"/>
                <a:ea typeface="HNBTFX+Calibri"/>
              </a:rPr>
              <a:t>Data mean = 0.652±0.011 (stat)</a:t>
            </a:r>
            <a:endParaRPr/>
          </a:p>
          <a:p>
            <a:r>
              <a:rPr lang="en-US" sz="1500" spc="-1">
                <a:latin typeface="Times New Roman"/>
                <a:ea typeface="HNBTFX+Calibri"/>
              </a:rPr>
              <a:t>PYTHIA mean = 0.670±0.002 (stat)</a:t>
            </a:r>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38" name="" descr=""/>
          <p:cNvPicPr/>
          <p:nvPr/>
        </p:nvPicPr>
        <p:blipFill>
          <a:blip r:embed="rId1"/>
          <a:stretch/>
        </p:blipFill>
        <p:spPr>
          <a:xfrm>
            <a:off x="6270120" y="1382760"/>
            <a:ext cx="3657600" cy="3136320"/>
          </a:xfrm>
          <a:prstGeom prst="rect">
            <a:avLst/>
          </a:prstGeom>
          <a:ln>
            <a:noFill/>
          </a:ln>
        </p:spPr>
      </p:pic>
      <p:sp>
        <p:nvSpPr>
          <p:cNvPr id="739" name="TextShape 1"/>
          <p:cNvSpPr txBox="1"/>
          <p:nvPr/>
        </p:nvSpPr>
        <p:spPr>
          <a:xfrm>
            <a:off x="605160" y="360000"/>
            <a:ext cx="9189720" cy="640080"/>
          </a:xfrm>
          <a:prstGeom prst="rect">
            <a:avLst/>
          </a:prstGeom>
          <a:noFill/>
          <a:ln>
            <a:noFill/>
          </a:ln>
        </p:spPr>
        <p:txBody>
          <a:bodyPr anchor="b"/>
          <a:p>
            <a:pPr algn="ctr">
              <a:lnSpc>
                <a:spcPct val="100000"/>
              </a:lnSpc>
            </a:pPr>
            <a:r>
              <a:rPr lang="en-US" sz="4600" spc="-1" strike="noStrike">
                <a:solidFill>
                  <a:srgbClr val="000000"/>
                </a:solidFill>
                <a:uFill>
                  <a:solidFill>
                    <a:srgbClr val="ffffff"/>
                  </a:solidFill>
                </a:uFill>
                <a:latin typeface="Times New Roman"/>
              </a:rPr>
              <a:t>Jet reconstruction</a:t>
            </a:r>
            <a:endParaRPr/>
          </a:p>
        </p:txBody>
      </p:sp>
      <p:sp>
        <p:nvSpPr>
          <p:cNvPr id="740" name="TextShape 2"/>
          <p:cNvSpPr txBox="1"/>
          <p:nvPr/>
        </p:nvSpPr>
        <p:spPr>
          <a:xfrm>
            <a:off x="-15840" y="1280160"/>
            <a:ext cx="6621840" cy="5431680"/>
          </a:xfrm>
          <a:prstGeom prst="rect">
            <a:avLst/>
          </a:prstGeom>
          <a:noFill/>
          <a:ln>
            <a:noFill/>
          </a:ln>
        </p:spPr>
        <p:txBody>
          <a:bodyPr/>
          <a:p>
            <a:pPr marL="182880" indent="-182880">
              <a:lnSpc>
                <a:spcPct val="100000"/>
              </a:lnSpc>
              <a:buBlip>
                <a:blip r:embed="rId2"/>
              </a:buBlip>
            </a:pPr>
            <a:r>
              <a:rPr lang="en-US" sz="2500" spc="-1" strike="noStrike">
                <a:solidFill>
                  <a:srgbClr val="000000"/>
                </a:solidFill>
                <a:uFill>
                  <a:solidFill>
                    <a:srgbClr val="ffffff"/>
                  </a:solidFill>
                </a:uFill>
                <a:latin typeface="Times New Roman"/>
              </a:rPr>
              <a:t>Input to the jet finder</a:t>
            </a:r>
            <a:endParaRPr/>
          </a:p>
          <a:p>
            <a:pPr lvl="1" marL="402480" indent="-182880">
              <a:lnSpc>
                <a:spcPct val="100000"/>
              </a:lnSpc>
              <a:buBlip>
                <a:blip r:embed="rId3"/>
              </a:buBlip>
            </a:pPr>
            <a:r>
              <a:rPr lang="en-US" sz="2500" spc="-1" strike="noStrike">
                <a:solidFill>
                  <a:srgbClr val="000000"/>
                </a:solidFill>
                <a:uFill>
                  <a:solidFill>
                    <a:srgbClr val="ffffff"/>
                  </a:solidFill>
                </a:uFill>
                <a:latin typeface="Times New Roman"/>
              </a:rPr>
              <a:t>Assumed to be massless</a:t>
            </a:r>
            <a:endParaRPr/>
          </a:p>
          <a:p>
            <a:pPr lvl="1" marL="402480" indent="-182880">
              <a:lnSpc>
                <a:spcPct val="100000"/>
              </a:lnSpc>
              <a:buBlip>
                <a:blip r:embed="rId4"/>
              </a:buBlip>
            </a:pPr>
            <a:r>
              <a:rPr lang="en-US" sz="2500" spc="-1" strike="noStrike">
                <a:solidFill>
                  <a:srgbClr val="800000"/>
                </a:solidFill>
                <a:uFill>
                  <a:solidFill>
                    <a:srgbClr val="ffffff"/>
                  </a:solidFill>
                </a:uFill>
                <a:latin typeface="Times New Roman"/>
              </a:rPr>
              <a:t>Charged tracks</a:t>
            </a:r>
            <a:r>
              <a:rPr lang="en-US" sz="2500" spc="-1" strike="noStrike">
                <a:solidFill>
                  <a:srgbClr val="000000"/>
                </a:solidFill>
                <a:uFill>
                  <a:solidFill>
                    <a:srgbClr val="ffffff"/>
                  </a:solidFill>
                </a:uFill>
                <a:latin typeface="Times New Roman"/>
              </a:rPr>
              <a:t> (ITS+TPC) with </a:t>
            </a:r>
            <a:r>
              <a:rPr i="1" lang="en-US" sz="2500" spc="-1" strike="noStrike">
                <a:solidFill>
                  <a:srgbClr val="000000"/>
                </a:solidFill>
                <a:uFill>
                  <a:solidFill>
                    <a:srgbClr val="ffffff"/>
                  </a:solidFill>
                </a:uFill>
                <a:latin typeface="Times New Roman"/>
              </a:rPr>
              <a:t>p</a:t>
            </a:r>
            <a:r>
              <a:rPr lang="en-US" sz="2500" spc="-1" strike="noStrike" baseline="-101000">
                <a:solidFill>
                  <a:srgbClr val="000000"/>
                </a:solidFill>
                <a:uFill>
                  <a:solidFill>
                    <a:srgbClr val="ffffff"/>
                  </a:solidFill>
                </a:uFill>
                <a:latin typeface="Times New Roman"/>
              </a:rPr>
              <a:t>T</a:t>
            </a:r>
            <a:r>
              <a:rPr lang="en-US" sz="2500" spc="-1" strike="noStrike">
                <a:solidFill>
                  <a:srgbClr val="000000"/>
                </a:solidFill>
                <a:uFill>
                  <a:solidFill>
                    <a:srgbClr val="ffffff"/>
                  </a:solidFill>
                </a:uFill>
                <a:latin typeface="Times New Roman"/>
              </a:rPr>
              <a:t> &gt; 150 MeV/</a:t>
            </a:r>
            <a:r>
              <a:rPr i="1" lang="en-US" sz="2500" spc="-1" strike="noStrike">
                <a:solidFill>
                  <a:srgbClr val="000000"/>
                </a:solidFill>
                <a:uFill>
                  <a:solidFill>
                    <a:srgbClr val="ffffff"/>
                  </a:solidFill>
                </a:uFill>
                <a:latin typeface="Times New Roman"/>
              </a:rPr>
              <a:t>c </a:t>
            </a:r>
            <a:endParaRPr/>
          </a:p>
          <a:p>
            <a:pPr lvl="1" marL="402480" indent="-182880">
              <a:lnSpc>
                <a:spcPct val="100000"/>
              </a:lnSpc>
              <a:buBlip>
                <a:blip r:embed="rId5"/>
              </a:buBlip>
            </a:pPr>
            <a:r>
              <a:rPr lang="en-US" sz="2500" spc="-1" strike="noStrike">
                <a:solidFill>
                  <a:srgbClr val="008000"/>
                </a:solidFill>
                <a:uFill>
                  <a:solidFill>
                    <a:srgbClr val="ffffff"/>
                  </a:solidFill>
                </a:uFill>
                <a:latin typeface="Times New Roman"/>
              </a:rPr>
              <a:t>Cluster energies</a:t>
            </a:r>
            <a:r>
              <a:rPr lang="en-US" sz="2500" spc="-1" strike="noStrike">
                <a:solidFill>
                  <a:srgbClr val="000000"/>
                </a:solidFill>
                <a:uFill>
                  <a:solidFill>
                    <a:srgbClr val="ffffff"/>
                  </a:solidFill>
                </a:uFill>
                <a:latin typeface="Times New Roman"/>
              </a:rPr>
              <a:t> E</a:t>
            </a:r>
            <a:r>
              <a:rPr lang="en-US" sz="2500" spc="-1" strike="noStrike" baseline="-101000">
                <a:solidFill>
                  <a:srgbClr val="000000"/>
                </a:solidFill>
                <a:uFill>
                  <a:solidFill>
                    <a:srgbClr val="ffffff"/>
                  </a:solidFill>
                </a:uFill>
                <a:latin typeface="Times New Roman"/>
              </a:rPr>
              <a:t>cluster</a:t>
            </a:r>
            <a:r>
              <a:rPr lang="en-US" sz="2500" spc="-1" strike="noStrike">
                <a:solidFill>
                  <a:srgbClr val="000000"/>
                </a:solidFill>
                <a:uFill>
                  <a:solidFill>
                    <a:srgbClr val="ffffff"/>
                  </a:solidFill>
                </a:uFill>
                <a:latin typeface="Times New Roman"/>
              </a:rPr>
              <a:t> &gt; 300 MeV</a:t>
            </a:r>
            <a:endParaRPr/>
          </a:p>
          <a:p>
            <a:pPr lvl="1" marL="402480" indent="-182880">
              <a:lnSpc>
                <a:spcPct val="100000"/>
              </a:lnSpc>
              <a:buBlip>
                <a:blip r:embed="rId6"/>
              </a:buBlip>
            </a:pPr>
            <a:r>
              <a:rPr lang="en-US" sz="2500" spc="-1" strike="noStrike">
                <a:solidFill>
                  <a:srgbClr val="000000"/>
                </a:solidFill>
                <a:uFill>
                  <a:solidFill>
                    <a:srgbClr val="ffffff"/>
                  </a:solidFill>
                </a:uFill>
                <a:latin typeface="Times New Roman"/>
              </a:rPr>
              <a:t>EMCal cluster energies corrected for charged particle contamination with</a:t>
            </a:r>
            <a:r>
              <a:rPr lang="en-US" sz="2500" spc="-1" strike="noStrike">
                <a:solidFill>
                  <a:srgbClr val="000000"/>
                </a:solidFill>
                <a:uFill>
                  <a:solidFill>
                    <a:srgbClr val="ffffff"/>
                  </a:solidFill>
                </a:uFill>
                <a:latin typeface="Times New Roman"/>
              </a:rPr>
              <a:t>
</a:t>
            </a:r>
            <a:r>
              <a:rPr lang="en-US" sz="2500" spc="-1" strike="noStrike">
                <a:solidFill>
                  <a:srgbClr val="000000"/>
                </a:solidFill>
                <a:uFill>
                  <a:solidFill>
                    <a:srgbClr val="ffffff"/>
                  </a:solidFill>
                </a:uFill>
                <a:latin typeface="Times New Roman"/>
              </a:rPr>
              <a:t>	</a:t>
            </a:r>
            <a:r>
              <a:rPr lang="en-US" sz="2500" spc="-1" strike="noStrike">
                <a:solidFill>
                  <a:srgbClr val="000000"/>
                </a:solidFill>
                <a:uFill>
                  <a:solidFill>
                    <a:srgbClr val="ffffff"/>
                  </a:solidFill>
                </a:uFill>
                <a:latin typeface="Times New Roman"/>
              </a:rPr>
              <a:t>	</a:t>
            </a:r>
            <a:r>
              <a:rPr lang="en-US" sz="2500" spc="-1" strike="noStrike">
                <a:solidFill>
                  <a:srgbClr val="000000"/>
                </a:solidFill>
                <a:uFill>
                  <a:solidFill>
                    <a:srgbClr val="ffffff"/>
                  </a:solidFill>
                </a:uFill>
                <a:latin typeface="Times New Roman"/>
              </a:rPr>
              <a:t>  </a:t>
            </a:r>
            <a:r>
              <a:rPr lang="en-US" sz="2500" spc="-1" strike="noStrike">
                <a:solidFill>
                  <a:srgbClr val="000000"/>
                </a:solidFill>
                <a:uFill>
                  <a:solidFill>
                    <a:srgbClr val="ffffff"/>
                  </a:solidFill>
                </a:uFill>
                <a:latin typeface="Times New Roman"/>
              </a:rPr>
              <a:t>	</a:t>
            </a:r>
            <a:r>
              <a:rPr lang="en-US" sz="2500" spc="-1" strike="noStrike">
                <a:solidFill>
                  <a:srgbClr val="000000"/>
                </a:solidFill>
                <a:uFill>
                  <a:solidFill>
                    <a:srgbClr val="ffffff"/>
                  </a:solidFill>
                </a:uFill>
                <a:latin typeface="Times New Roman"/>
              </a:rPr>
              <a:t>f = 100%</a:t>
            </a:r>
            <a:r>
              <a:rPr lang="en-US" sz="2500" spc="-1" strike="noStrike">
                <a:solidFill>
                  <a:srgbClr val="000000"/>
                </a:solidFill>
                <a:uFill>
                  <a:solidFill>
                    <a:srgbClr val="ffffff"/>
                  </a:solidFill>
                </a:uFill>
                <a:latin typeface="Times New Roman"/>
              </a:rPr>
              <a:t>
</a:t>
            </a:r>
            <a:r>
              <a:rPr lang="en-US" sz="2500" spc="-1" strike="noStrike">
                <a:solidFill>
                  <a:srgbClr val="000000"/>
                </a:solidFill>
                <a:uFill>
                  <a:solidFill>
                    <a:srgbClr val="ffffff"/>
                  </a:solidFill>
                </a:uFill>
                <a:latin typeface="Times New Roman"/>
              </a:rPr>
              <a:t>
</a:t>
            </a:r>
            <a:r>
              <a:rPr lang="en-US" sz="2500" spc="-1">
                <a:latin typeface="Times New Roman"/>
              </a:rPr>
              <a:t> </a:t>
            </a:r>
            <a:endParaRPr/>
          </a:p>
          <a:p>
            <a:pPr marL="182880" indent="-182880">
              <a:lnSpc>
                <a:spcPct val="100000"/>
              </a:lnSpc>
              <a:buBlip>
                <a:blip r:embed="rId7"/>
              </a:buBlip>
            </a:pPr>
            <a:r>
              <a:rPr lang="en-US" sz="2500" spc="-1" strike="noStrike">
                <a:solidFill>
                  <a:srgbClr val="000000"/>
                </a:solidFill>
                <a:uFill>
                  <a:solidFill>
                    <a:srgbClr val="ffffff"/>
                  </a:solidFill>
                </a:uFill>
                <a:latin typeface="Times New Roman"/>
              </a:rPr>
              <a:t>ALICE measures </a:t>
            </a:r>
            <a:endParaRPr/>
          </a:p>
          <a:p>
            <a:pPr lvl="1" marL="402480" indent="-182880">
              <a:lnSpc>
                <a:spcPct val="100000"/>
              </a:lnSpc>
              <a:buBlip>
                <a:blip r:embed="rId8"/>
              </a:buBlip>
            </a:pPr>
            <a:r>
              <a:rPr lang="en-US" sz="2500" spc="-1" strike="noStrike">
                <a:solidFill>
                  <a:srgbClr val="0000ff"/>
                </a:solidFill>
                <a:uFill>
                  <a:solidFill>
                    <a:srgbClr val="ffffff"/>
                  </a:solidFill>
                </a:uFill>
                <a:latin typeface="Times New Roman"/>
              </a:rPr>
              <a:t>Full</a:t>
            </a:r>
            <a:r>
              <a:rPr lang="en-US" sz="2500" spc="-1" strike="noStrike">
                <a:solidFill>
                  <a:srgbClr val="000000"/>
                </a:solidFill>
                <a:uFill>
                  <a:solidFill>
                    <a:srgbClr val="ffffff"/>
                  </a:solidFill>
                </a:uFill>
                <a:latin typeface="Times New Roman"/>
              </a:rPr>
              <a:t> Jets (tracks + clusters) – corrected to include n, K</a:t>
            </a:r>
            <a:r>
              <a:rPr lang="en-US" sz="2500" spc="-1" strike="noStrike" baseline="101000">
                <a:solidFill>
                  <a:srgbClr val="000000"/>
                </a:solidFill>
                <a:uFill>
                  <a:solidFill>
                    <a:srgbClr val="ffffff"/>
                  </a:solidFill>
                </a:uFill>
                <a:latin typeface="Times New Roman"/>
              </a:rPr>
              <a:t>0</a:t>
            </a:r>
            <a:r>
              <a:rPr lang="en-US" sz="2500" spc="-1" strike="noStrike" baseline="-101000">
                <a:solidFill>
                  <a:srgbClr val="000000"/>
                </a:solidFill>
                <a:uFill>
                  <a:solidFill>
                    <a:srgbClr val="ffffff"/>
                  </a:solidFill>
                </a:uFill>
                <a:latin typeface="Times New Roman"/>
              </a:rPr>
              <a:t>L</a:t>
            </a:r>
            <a:r>
              <a:rPr lang="en-US" sz="2500" spc="-1" strike="noStrike">
                <a:solidFill>
                  <a:srgbClr val="000000"/>
                </a:solidFill>
                <a:uFill>
                  <a:solidFill>
                    <a:srgbClr val="ffffff"/>
                  </a:solidFill>
                </a:uFill>
                <a:latin typeface="Times New Roman"/>
              </a:rPr>
              <a:t>...</a:t>
            </a:r>
            <a:endParaRPr/>
          </a:p>
          <a:p>
            <a:pPr lvl="1" marL="402480" indent="-182880">
              <a:lnSpc>
                <a:spcPct val="100000"/>
              </a:lnSpc>
              <a:buBlip>
                <a:blip r:embed="rId9"/>
              </a:buBlip>
            </a:pPr>
            <a:r>
              <a:rPr lang="en-US" sz="2500" spc="-1" strike="noStrike">
                <a:solidFill>
                  <a:srgbClr val="008000"/>
                </a:solidFill>
                <a:uFill>
                  <a:solidFill>
                    <a:srgbClr val="ffffff"/>
                  </a:solidFill>
                </a:uFill>
                <a:latin typeface="Times New Roman"/>
              </a:rPr>
              <a:t>Charged</a:t>
            </a:r>
            <a:r>
              <a:rPr lang="en-US" sz="2500" spc="-1" strike="noStrike">
                <a:solidFill>
                  <a:srgbClr val="000000"/>
                </a:solidFill>
                <a:uFill>
                  <a:solidFill>
                    <a:srgbClr val="ffffff"/>
                  </a:solidFill>
                </a:uFill>
                <a:latin typeface="Times New Roman"/>
              </a:rPr>
              <a:t> jets (tracks only) – corrected to charged particle energy only</a:t>
            </a:r>
            <a:endParaRPr/>
          </a:p>
        </p:txBody>
      </p:sp>
      <p:cxnSp>
        <p:nvCxnSpPr>
          <p:cNvPr id="741" name="Line 3"/>
          <p:cNvCxnSpPr/>
          <p:nvPr/>
        </p:nvCxnSpPr>
        <p:spPr>
          <a:xfrm flipH="1" flipV="1">
            <a:off x="7219440" y="2227320"/>
            <a:ext cx="818280" cy="934920"/>
          </a:xfrm>
          <a:prstGeom prst="straightConnector1">
            <a:avLst/>
          </a:prstGeom>
          <a:ln w="25560">
            <a:solidFill>
              <a:srgbClr val="800000"/>
            </a:solidFill>
            <a:miter/>
            <a:tailEnd len="med" type="triangle" w="med"/>
          </a:ln>
        </p:spPr>
      </p:cxnSp>
      <p:cxnSp>
        <p:nvCxnSpPr>
          <p:cNvPr id="742" name="Line 4"/>
          <p:cNvCxnSpPr/>
          <p:nvPr/>
        </p:nvCxnSpPr>
        <p:spPr>
          <a:xfrm flipH="1" flipV="1">
            <a:off x="7429320" y="1920240"/>
            <a:ext cx="608040" cy="1238760"/>
          </a:xfrm>
          <a:prstGeom prst="straightConnector1">
            <a:avLst/>
          </a:prstGeom>
          <a:ln w="25560">
            <a:solidFill>
              <a:srgbClr val="800000"/>
            </a:solidFill>
            <a:miter/>
            <a:tailEnd len="med" type="triangle" w="med"/>
          </a:ln>
        </p:spPr>
      </p:cxnSp>
      <p:cxnSp>
        <p:nvCxnSpPr>
          <p:cNvPr id="743" name="Line 5"/>
          <p:cNvCxnSpPr/>
          <p:nvPr/>
        </p:nvCxnSpPr>
        <p:spPr>
          <a:xfrm flipH="1" flipV="1">
            <a:off x="7424640" y="2247480"/>
            <a:ext cx="611640" cy="914760"/>
          </a:xfrm>
          <a:prstGeom prst="straightConnector1">
            <a:avLst/>
          </a:prstGeom>
          <a:ln w="25560">
            <a:solidFill>
              <a:srgbClr val="800000"/>
            </a:solidFill>
            <a:miter/>
            <a:tailEnd len="med" type="triangle" w="med"/>
          </a:ln>
        </p:spPr>
      </p:cxnSp>
      <p:cxnSp>
        <p:nvCxnSpPr>
          <p:cNvPr id="744" name="Line 6"/>
          <p:cNvCxnSpPr/>
          <p:nvPr/>
        </p:nvCxnSpPr>
        <p:spPr>
          <a:xfrm flipH="1" flipV="1">
            <a:off x="7508160" y="1645920"/>
            <a:ext cx="558360" cy="1561320"/>
          </a:xfrm>
          <a:prstGeom prst="straightConnector1">
            <a:avLst/>
          </a:prstGeom>
          <a:ln w="25560">
            <a:solidFill>
              <a:srgbClr val="008000"/>
            </a:solidFill>
            <a:miter/>
            <a:tailEnd len="med" type="triangle" w="med"/>
          </a:ln>
        </p:spPr>
      </p:cxnSp>
      <p:sp>
        <p:nvSpPr>
          <p:cNvPr id="745" name="Line 7"/>
          <p:cNvSpPr/>
          <p:nvPr/>
        </p:nvSpPr>
        <p:spPr>
          <a:xfrm>
            <a:off x="6842160" y="2289240"/>
            <a:ext cx="1224000" cy="911160"/>
          </a:xfrm>
          <a:prstGeom prst="line">
            <a:avLst/>
          </a:prstGeom>
          <a:ln w="25560">
            <a:solidFill>
              <a:srgbClr val="000000"/>
            </a:solidFill>
            <a:miter/>
          </a:ln>
        </p:spPr>
        <p:style>
          <a:lnRef idx="0"/>
          <a:fillRef idx="0"/>
          <a:effectRef idx="0"/>
          <a:fontRef idx="minor"/>
        </p:style>
      </p:sp>
      <p:sp>
        <p:nvSpPr>
          <p:cNvPr id="746" name="Line 8"/>
          <p:cNvSpPr/>
          <p:nvPr/>
        </p:nvSpPr>
        <p:spPr>
          <a:xfrm flipH="1" flipV="1">
            <a:off x="7939440" y="1740600"/>
            <a:ext cx="126720" cy="1459440"/>
          </a:xfrm>
          <a:prstGeom prst="line">
            <a:avLst/>
          </a:prstGeom>
          <a:ln w="25560">
            <a:solidFill>
              <a:srgbClr val="000000"/>
            </a:solidFill>
            <a:miter/>
          </a:ln>
        </p:spPr>
        <p:style>
          <a:lnRef idx="0"/>
          <a:fillRef idx="0"/>
          <a:effectRef idx="0"/>
          <a:fontRef idx="minor"/>
        </p:style>
      </p:sp>
      <p:sp>
        <p:nvSpPr>
          <p:cNvPr id="747" name="CustomShape 9"/>
          <p:cNvSpPr/>
          <p:nvPr/>
        </p:nvSpPr>
        <p:spPr>
          <a:xfrm rot="20400000">
            <a:off x="6783480" y="1714320"/>
            <a:ext cx="1195560" cy="552240"/>
          </a:xfrm>
          <a:prstGeom prst="ellipse">
            <a:avLst/>
          </a:prstGeom>
          <a:solidFill>
            <a:srgbClr val="000000">
              <a:alpha val="50000"/>
            </a:srgbClr>
          </a:solidFill>
          <a:ln>
            <a:solidFill>
              <a:srgbClr val="808080"/>
            </a:solidFill>
          </a:ln>
        </p:spPr>
        <p:style>
          <a:lnRef idx="0"/>
          <a:fillRef idx="0"/>
          <a:effectRef idx="0"/>
          <a:fontRef idx="minor"/>
        </p:style>
      </p:sp>
    </p:spTree>
  </p:cSld>
  <p:timing>
    <p:tnLst>
      <p:par>
        <p:cTn id="11" dur="indefinite" restart="never" nodeType="tmRoot">
          <p:childTnLst>
            <p:seq>
              <p:cTn id="12" nodeType="mainSeq">
                <p:childTnLst>
                  <p:par>
                    <p:cTn id="13" fill="freeze">
                      <p:stCondLst>
                        <p:cond delay="indefinite"/>
                      </p:stCondLst>
                      <p:childTnLst>
                        <p:par>
                          <p:cTn id="14" fill="freeze">
                            <p:stCondLst>
                              <p:cond delay="0"/>
                            </p:stCondLst>
                            <p:childTnLst>
                              <p:par>
                                <p:cTn id="15" nodeType="clickEffect" fill="hold" presetClass="entr" presetID="1">
                                  <p:stCondLst>
                                    <p:cond delay="0"/>
                                  </p:stCondLst>
                                  <p:childTnLst>
                                    <p:set>
                                      <p:cBhvr>
                                        <p:cTn id="16" dur="1" fill="hold">
                                          <p:stCondLst>
                                            <p:cond delay="0"/>
                                          </p:stCondLst>
                                        </p:cTn>
                                        <p:tgtEl>
                                          <p:spTgt spid="-1"/>
                                        </p:tgtEl>
                                        <p:attrNameLst>
                                          <p:attrName>style.visibility</p:attrName>
                                        </p:attrNameLst>
                                      </p:cBhvr>
                                      <p:to>
                                        <p:strVal val="visible"/>
                                      </p:to>
                                    </p:set>
                                  </p:childTnLst>
                                </p:cTn>
                              </p:par>
                              <p:par>
                                <p:cTn id="17" nodeType="withEffect" fill="hold" presetClass="entr" presetID="1">
                                  <p:stCondLst>
                                    <p:cond delay="0"/>
                                  </p:stCondLst>
                                  <p:childTnLst>
                                    <p:set>
                                      <p:cBhvr>
                                        <p:cTn id="18" dur="1" fill="hold">
                                          <p:stCondLst>
                                            <p:cond delay="0"/>
                                          </p:stCondLst>
                                        </p:cTn>
                                        <p:tgtEl>
                                          <p:spTgt spid="740">
                                            <p:txEl>
                                              <p:pRg st="47" end="93"/>
                                            </p:txEl>
                                          </p:spTgt>
                                        </p:tgtEl>
                                        <p:attrNameLst>
                                          <p:attrName>style.visibility</p:attrName>
                                        </p:attrNameLst>
                                      </p:cBhvr>
                                      <p:to>
                                        <p:strVal val="visible"/>
                                      </p:to>
                                    </p:set>
                                  </p:childTnLst>
                                </p:cTn>
                              </p:par>
                              <p:par>
                                <p:cTn id="19" nodeType="withEffect" fill="hold" presetClass="entr" presetID="1">
                                  <p:stCondLst>
                                    <p:cond delay="0"/>
                                  </p:stCondLst>
                                  <p:childTnLst>
                                    <p:set>
                                      <p:cBhvr>
                                        <p:cTn id="20" dur="1" fill="hold">
                                          <p:stCondLst>
                                            <p:cond delay="0"/>
                                          </p:stCondLst>
                                        </p:cTn>
                                        <p:tgtEl>
                                          <p:spTgt spid="-1"/>
                                        </p:tgtEl>
                                        <p:attrNameLst>
                                          <p:attrName>style.visibility</p:attrName>
                                        </p:attrNameLst>
                                      </p:cBhvr>
                                      <p:to>
                                        <p:strVal val="visible"/>
                                      </p:to>
                                    </p:set>
                                  </p:childTnLst>
                                </p:cTn>
                              </p:par>
                            </p:childTnLst>
                          </p:cTn>
                        </p:par>
                      </p:childTnLst>
                    </p:cTn>
                  </p:par>
                  <p:par>
                    <p:cTn id="21" fill="freeze">
                      <p:stCondLst>
                        <p:cond delay="indefinite"/>
                      </p:stCondLst>
                      <p:childTnLst>
                        <p:par>
                          <p:cTn id="22" fill="freeze">
                            <p:stCondLst>
                              <p:cond delay="0"/>
                            </p:stCondLst>
                            <p:childTnLst>
                              <p:par>
                                <p:cTn id="23" nodeType="clickEffect" fill="hold" presetClass="entr" presetID="1">
                                  <p:stCondLst>
                                    <p:cond delay="0"/>
                                  </p:stCondLst>
                                  <p:childTnLst>
                                    <p:set>
                                      <p:cBhvr>
                                        <p:cTn id="24" dur="1" fill="hold">
                                          <p:stCondLst>
                                            <p:cond delay="0"/>
                                          </p:stCondLst>
                                        </p:cTn>
                                        <p:tgtEl>
                                          <p:spTgt spid="740">
                                            <p:txEl>
                                              <p:pRg st="93" end="129"/>
                                            </p:txEl>
                                          </p:spTgt>
                                        </p:tgtEl>
                                        <p:attrNameLst>
                                          <p:attrName>style.visibility</p:attrName>
                                        </p:attrNameLst>
                                      </p:cBhvr>
                                      <p:to>
                                        <p:strVal val="visible"/>
                                      </p:to>
                                    </p:set>
                                  </p:childTnLst>
                                </p:cTn>
                              </p:par>
                              <p:par>
                                <p:cTn id="25" nodeType="withEffect" fill="hold" presetClass="entr" presetID="1">
                                  <p:stCondLst>
                                    <p:cond delay="0"/>
                                  </p:stCondLst>
                                  <p:childTnLst>
                                    <p:set>
                                      <p:cBhvr>
                                        <p:cTn id="26" dur="1" fill="hold">
                                          <p:stCondLst>
                                            <p:cond delay="0"/>
                                          </p:stCondLst>
                                        </p:cTn>
                                        <p:tgtEl>
                                          <p:spTgt spid="744"/>
                                        </p:tgtEl>
                                        <p:attrNameLst>
                                          <p:attrName>style.visibility</p:attrName>
                                        </p:attrNameLst>
                                      </p:cBhvr>
                                      <p:to>
                                        <p:strVal val="visible"/>
                                      </p:to>
                                    </p:set>
                                  </p:childTnLst>
                                </p:cTn>
                              </p:par>
                            </p:childTnLst>
                          </p:cTn>
                        </p:par>
                      </p:childTnLst>
                    </p:cTn>
                  </p:par>
                  <p:par>
                    <p:cTn id="27" fill="freeze">
                      <p:stCondLst>
                        <p:cond delay="indefinite"/>
                      </p:stCondLst>
                      <p:childTnLst>
                        <p:par>
                          <p:cTn id="28" fill="freeze">
                            <p:stCondLst>
                              <p:cond delay="0"/>
                            </p:stCondLst>
                            <p:childTnLst>
                              <p:par>
                                <p:cTn id="29" nodeType="clickEffect" fill="hold" presetClass="entr" presetID="1">
                                  <p:stCondLst>
                                    <p:cond delay="0"/>
                                  </p:stCondLst>
                                  <p:childTnLst>
                                    <p:set>
                                      <p:cBhvr>
                                        <p:cTn id="30" dur="1" fill="hold">
                                          <p:stCondLst>
                                            <p:cond delay="0"/>
                                          </p:stCondLst>
                                        </p:cTn>
                                        <p:tgtEl>
                                          <p:spTgt spid="740">
                                            <p:txEl>
                                              <p:pRg st="129" end="218"/>
                                            </p:txEl>
                                          </p:spTgt>
                                        </p:tgtEl>
                                        <p:attrNameLst>
                                          <p:attrName>style.visibility</p:attrName>
                                        </p:attrNameLst>
                                      </p:cBhvr>
                                      <p:to>
                                        <p:strVal val="visible"/>
                                      </p:to>
                                    </p:set>
                                  </p:childTnLst>
                                </p:cTn>
                              </p:par>
                              <p:par>
                                <p:cTn id="31" nodeType="withEffect" fill="hold" presetClass="entr" presetID="1">
                                  <p:stCondLst>
                                    <p:cond delay="0"/>
                                  </p:stCondLst>
                                  <p:childTnLst>
                                    <p:set>
                                      <p:cBhvr>
                                        <p:cTn id="32" dur="1" fill="hold">
                                          <p:stCondLst>
                                            <p:cond delay="0"/>
                                          </p:stCondLst>
                                        </p:cTn>
                                        <p:tgtEl>
                                          <p:spTgt spid="-1"/>
                                        </p:tgtEl>
                                        <p:attrNameLst>
                                          <p:attrName>style.visibility</p:attrName>
                                        </p:attrNameLst>
                                      </p:cBhvr>
                                      <p:to>
                                        <p:strVal val="visible"/>
                                      </p:to>
                                    </p:set>
                                  </p:childTnLst>
                                </p:cTn>
                              </p:par>
                            </p:childTnLst>
                          </p:cTn>
                        </p:par>
                      </p:childTnLst>
                    </p:cTn>
                  </p:par>
                  <p:par>
                    <p:cTn id="33" fill="freeze">
                      <p:stCondLst>
                        <p:cond delay="indefinite"/>
                      </p:stCondLst>
                      <p:childTnLst>
                        <p:par>
                          <p:cTn id="34" fill="freeze">
                            <p:stCondLst>
                              <p:cond delay="0"/>
                            </p:stCondLst>
                            <p:childTnLst>
                              <p:par>
                                <p:cTn id="35" nodeType="clickEffect" fill="hold" presetClass="entr" presetID="1">
                                  <p:stCondLst>
                                    <p:cond delay="0"/>
                                  </p:stCondLst>
                                  <p:childTnLst>
                                    <p:set>
                                      <p:cBhvr>
                                        <p:cTn id="36" dur="1" fill="hold">
                                          <p:stCondLst>
                                            <p:cond delay="0"/>
                                          </p:stCondLst>
                                        </p:cTn>
                                        <p:tgtEl>
                                          <p:spTgt spid="740">
                                            <p:txEl>
                                              <p:pRg st="218" end="234"/>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48" name="" descr=""/>
          <p:cNvPicPr/>
          <p:nvPr/>
        </p:nvPicPr>
        <p:blipFill>
          <a:blip r:embed="rId1"/>
          <a:stretch/>
        </p:blipFill>
        <p:spPr>
          <a:xfrm>
            <a:off x="1080" y="60120"/>
            <a:ext cx="10058400" cy="754380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8" name="TextShape 1"/>
          <p:cNvSpPr txBox="1"/>
          <p:nvPr/>
        </p:nvSpPr>
        <p:spPr>
          <a:xfrm>
            <a:off x="1737360" y="91440"/>
            <a:ext cx="5531400" cy="1262520"/>
          </a:xfrm>
          <a:prstGeom prst="rect">
            <a:avLst/>
          </a:prstGeom>
          <a:noFill/>
          <a:ln>
            <a:noFill/>
          </a:ln>
        </p:spPr>
        <p:txBody>
          <a:bodyPr lIns="0" rIns="0" tIns="0" bIns="0" anchor="ctr"/>
          <a:p>
            <a:pPr algn="ctr"/>
            <a:r>
              <a:rPr lang="en-US" sz="4400" spc="-1">
                <a:latin typeface="Times New Roman"/>
              </a:rPr>
              <a:t>Observables</a:t>
            </a:r>
            <a:endParaRPr/>
          </a:p>
        </p:txBody>
      </p:sp>
      <p:sp>
        <p:nvSpPr>
          <p:cNvPr id="579" name="TextShape 2"/>
          <p:cNvSpPr txBox="1"/>
          <p:nvPr/>
        </p:nvSpPr>
        <p:spPr>
          <a:xfrm>
            <a:off x="10698480" y="4543200"/>
            <a:ext cx="4480560" cy="2589120"/>
          </a:xfrm>
          <a:prstGeom prst="rect">
            <a:avLst/>
          </a:prstGeom>
          <a:noFill/>
          <a:ln>
            <a:noFill/>
          </a:ln>
        </p:spPr>
        <p:txBody>
          <a:bodyPr lIns="0" rIns="0" tIns="0" bIns="0"/>
          <a:p>
            <a:pPr marL="432000" indent="-324000">
              <a:buClr>
                <a:srgbClr val="ffffff"/>
              </a:buClr>
              <a:buSzPct val="45000"/>
              <a:buFont typeface="Wingdings" charset="2"/>
              <a:buChar char=""/>
            </a:pPr>
            <a:r>
              <a:rPr lang="en-US" sz="3200" spc="-1">
                <a:latin typeface="Times New Roman"/>
              </a:rPr>
              <a:t>Spectra &amp; R</a:t>
            </a:r>
            <a:r>
              <a:rPr lang="en-US" sz="3200" spc="-1" baseline="-101000">
                <a:latin typeface="Times New Roman"/>
              </a:rPr>
              <a:t>AA</a:t>
            </a:r>
            <a:endParaRPr/>
          </a:p>
          <a:p>
            <a:pPr marL="432000" indent="-324000">
              <a:buClr>
                <a:srgbClr val="ffffff"/>
              </a:buClr>
              <a:buSzPct val="45000"/>
              <a:buFont typeface="Wingdings" charset="2"/>
              <a:buChar char=""/>
            </a:pPr>
            <a:r>
              <a:rPr lang="en-US" sz="3200" spc="-1">
                <a:latin typeface="Times New Roman"/>
              </a:rPr>
              <a:t>Jet-hadron correlations</a:t>
            </a:r>
            <a:endParaRPr/>
          </a:p>
          <a:p>
            <a:pPr marL="432000" indent="-324000">
              <a:buClr>
                <a:srgbClr val="ffffff"/>
              </a:buClr>
              <a:buSzPct val="45000"/>
              <a:buFont typeface="Wingdings" charset="2"/>
              <a:buChar char=""/>
            </a:pPr>
            <a:r>
              <a:rPr lang="en-US" sz="3200" spc="-1">
                <a:latin typeface="Times New Roman"/>
              </a:rPr>
              <a:t>Jet structure</a:t>
            </a:r>
            <a:endParaRPr/>
          </a:p>
        </p:txBody>
      </p:sp>
      <p:pic>
        <p:nvPicPr>
          <p:cNvPr id="580" name="" descr=""/>
          <p:cNvPicPr/>
          <p:nvPr/>
        </p:nvPicPr>
        <p:blipFill>
          <a:blip r:embed="rId1"/>
          <a:stretch/>
        </p:blipFill>
        <p:spPr>
          <a:xfrm>
            <a:off x="6808320" y="1055880"/>
            <a:ext cx="2834640" cy="2430360"/>
          </a:xfrm>
          <a:prstGeom prst="rect">
            <a:avLst/>
          </a:prstGeom>
          <a:ln>
            <a:noFill/>
          </a:ln>
        </p:spPr>
      </p:pic>
      <p:sp>
        <p:nvSpPr>
          <p:cNvPr id="581" name="CustomShape 3"/>
          <p:cNvSpPr/>
          <p:nvPr/>
        </p:nvSpPr>
        <p:spPr>
          <a:xfrm>
            <a:off x="361800" y="7780320"/>
            <a:ext cx="1467000" cy="447120"/>
          </a:xfrm>
          <a:custGeom>
            <a:avLst/>
            <a:gdLst/>
            <a:ahLst/>
            <a:rect l="0" t="0" r="r" b="b"/>
            <a:pathLst>
              <a:path w="4077" h="1244">
                <a:moveTo>
                  <a:pt x="207" y="0"/>
                </a:moveTo>
                <a:cubicBezTo>
                  <a:pt x="103" y="0"/>
                  <a:pt x="0" y="103"/>
                  <a:pt x="0" y="207"/>
                </a:cubicBezTo>
                <a:lnTo>
                  <a:pt x="0" y="1035"/>
                </a:lnTo>
                <a:cubicBezTo>
                  <a:pt x="0" y="1139"/>
                  <a:pt x="103" y="1243"/>
                  <a:pt x="207" y="1243"/>
                </a:cubicBezTo>
                <a:lnTo>
                  <a:pt x="3868" y="1243"/>
                </a:lnTo>
                <a:cubicBezTo>
                  <a:pt x="3972" y="1243"/>
                  <a:pt x="4076" y="1139"/>
                  <a:pt x="4076" y="1035"/>
                </a:cubicBezTo>
                <a:lnTo>
                  <a:pt x="4076" y="207"/>
                </a:lnTo>
                <a:cubicBezTo>
                  <a:pt x="4076" y="103"/>
                  <a:pt x="3972" y="0"/>
                  <a:pt x="3868" y="0"/>
                </a:cubicBezTo>
                <a:lnTo>
                  <a:pt x="207" y="0"/>
                </a:lnTo>
              </a:path>
            </a:pathLst>
          </a:custGeom>
          <a:solidFill>
            <a:srgbClr val="e6ff00"/>
          </a:solidFill>
          <a:ln>
            <a:solidFill>
              <a:srgbClr val="808080"/>
            </a:solidFill>
          </a:ln>
        </p:spPr>
        <p:style>
          <a:lnRef idx="0"/>
          <a:fillRef idx="0"/>
          <a:effectRef idx="0"/>
          <a:fontRef idx="minor"/>
        </p:style>
      </p:sp>
      <p:sp>
        <p:nvSpPr>
          <p:cNvPr id="582" name="TextShape 4"/>
          <p:cNvSpPr txBox="1"/>
          <p:nvPr/>
        </p:nvSpPr>
        <p:spPr>
          <a:xfrm>
            <a:off x="453240" y="7772400"/>
            <a:ext cx="1375560" cy="516960"/>
          </a:xfrm>
          <a:prstGeom prst="rect">
            <a:avLst/>
          </a:prstGeom>
          <a:noFill/>
          <a:ln>
            <a:noFill/>
          </a:ln>
        </p:spPr>
        <p:txBody>
          <a:bodyPr lIns="90000" rIns="90000" tIns="45000" bIns="45000"/>
          <a:p>
            <a:r>
              <a:rPr lang="en-US" sz="3000" spc="-1">
                <a:latin typeface="Arial"/>
              </a:rPr>
              <a:t>Tracks</a:t>
            </a:r>
            <a:endParaRPr/>
          </a:p>
        </p:txBody>
      </p:sp>
      <p:sp>
        <p:nvSpPr>
          <p:cNvPr id="583" name="CustomShape 5"/>
          <p:cNvSpPr/>
          <p:nvPr/>
        </p:nvSpPr>
        <p:spPr>
          <a:xfrm>
            <a:off x="365760" y="8289360"/>
            <a:ext cx="1843920" cy="548640"/>
          </a:xfrm>
          <a:custGeom>
            <a:avLst/>
            <a:gdLst/>
            <a:ahLst/>
            <a:rect l="0" t="0" r="r" b="b"/>
            <a:pathLst>
              <a:path w="5124" h="1525">
                <a:moveTo>
                  <a:pt x="254" y="0"/>
                </a:moveTo>
                <a:cubicBezTo>
                  <a:pt x="127" y="0"/>
                  <a:pt x="0" y="127"/>
                  <a:pt x="0" y="254"/>
                </a:cubicBezTo>
                <a:lnTo>
                  <a:pt x="0" y="1270"/>
                </a:lnTo>
                <a:cubicBezTo>
                  <a:pt x="0" y="1397"/>
                  <a:pt x="127" y="1524"/>
                  <a:pt x="254" y="1524"/>
                </a:cubicBezTo>
                <a:lnTo>
                  <a:pt x="4868" y="1524"/>
                </a:lnTo>
                <a:cubicBezTo>
                  <a:pt x="4995" y="1524"/>
                  <a:pt x="5123" y="1397"/>
                  <a:pt x="5123" y="1270"/>
                </a:cubicBezTo>
                <a:lnTo>
                  <a:pt x="5123" y="254"/>
                </a:lnTo>
                <a:cubicBezTo>
                  <a:pt x="5123" y="127"/>
                  <a:pt x="4995" y="0"/>
                  <a:pt x="4868" y="0"/>
                </a:cubicBezTo>
                <a:lnTo>
                  <a:pt x="254" y="0"/>
                </a:lnTo>
              </a:path>
            </a:pathLst>
          </a:custGeom>
          <a:solidFill>
            <a:srgbClr val="e6ff00"/>
          </a:solidFill>
          <a:ln>
            <a:solidFill>
              <a:srgbClr val="808080"/>
            </a:solidFill>
          </a:ln>
        </p:spPr>
        <p:style>
          <a:lnRef idx="0"/>
          <a:fillRef idx="0"/>
          <a:effectRef idx="0"/>
          <a:fontRef idx="minor"/>
        </p:style>
      </p:sp>
      <p:sp>
        <p:nvSpPr>
          <p:cNvPr id="584" name="TextShape 6"/>
          <p:cNvSpPr txBox="1"/>
          <p:nvPr/>
        </p:nvSpPr>
        <p:spPr>
          <a:xfrm>
            <a:off x="250560" y="8289360"/>
            <a:ext cx="2103120" cy="640080"/>
          </a:xfrm>
          <a:prstGeom prst="rect">
            <a:avLst/>
          </a:prstGeom>
          <a:noFill/>
          <a:ln>
            <a:noFill/>
          </a:ln>
        </p:spPr>
        <p:txBody>
          <a:bodyPr lIns="90000" rIns="90000" tIns="45000" bIns="45000"/>
          <a:p>
            <a:pPr algn="ctr"/>
            <a:r>
              <a:rPr lang="en-US" sz="3000" spc="-1">
                <a:latin typeface="Arial"/>
              </a:rPr>
              <a:t>Clusters</a:t>
            </a:r>
            <a:endParaRPr/>
          </a:p>
        </p:txBody>
      </p:sp>
      <p:sp>
        <p:nvSpPr>
          <p:cNvPr id="585" name="CustomShape 7"/>
          <p:cNvSpPr/>
          <p:nvPr/>
        </p:nvSpPr>
        <p:spPr>
          <a:xfrm>
            <a:off x="346320" y="8876160"/>
            <a:ext cx="1827720" cy="457200"/>
          </a:xfrm>
          <a:custGeom>
            <a:avLst/>
            <a:gdLst/>
            <a:ahLst/>
            <a:rect l="0" t="0" r="r" b="b"/>
            <a:pathLst>
              <a:path w="5079" h="1272">
                <a:moveTo>
                  <a:pt x="211" y="0"/>
                </a:moveTo>
                <a:cubicBezTo>
                  <a:pt x="105" y="0"/>
                  <a:pt x="0" y="105"/>
                  <a:pt x="0" y="211"/>
                </a:cubicBezTo>
                <a:lnTo>
                  <a:pt x="0" y="1059"/>
                </a:lnTo>
                <a:cubicBezTo>
                  <a:pt x="0" y="1165"/>
                  <a:pt x="105" y="1271"/>
                  <a:pt x="211" y="1271"/>
                </a:cubicBezTo>
                <a:lnTo>
                  <a:pt x="4866" y="1271"/>
                </a:lnTo>
                <a:cubicBezTo>
                  <a:pt x="4972" y="1271"/>
                  <a:pt x="5078" y="1165"/>
                  <a:pt x="5078" y="1059"/>
                </a:cubicBezTo>
                <a:lnTo>
                  <a:pt x="5078" y="211"/>
                </a:lnTo>
                <a:cubicBezTo>
                  <a:pt x="5078" y="105"/>
                  <a:pt x="4972" y="0"/>
                  <a:pt x="4866" y="0"/>
                </a:cubicBezTo>
                <a:lnTo>
                  <a:pt x="211" y="0"/>
                </a:lnTo>
              </a:path>
            </a:pathLst>
          </a:custGeom>
          <a:solidFill>
            <a:srgbClr val="e6ff00"/>
          </a:solidFill>
          <a:ln>
            <a:solidFill>
              <a:srgbClr val="808080"/>
            </a:solidFill>
          </a:ln>
        </p:spPr>
        <p:style>
          <a:lnRef idx="0"/>
          <a:fillRef idx="0"/>
          <a:effectRef idx="0"/>
          <a:fontRef idx="minor"/>
        </p:style>
      </p:sp>
      <p:sp>
        <p:nvSpPr>
          <p:cNvPr id="586" name="TextShape 8"/>
          <p:cNvSpPr txBox="1"/>
          <p:nvPr/>
        </p:nvSpPr>
        <p:spPr>
          <a:xfrm>
            <a:off x="214920" y="8820720"/>
            <a:ext cx="2103120" cy="640080"/>
          </a:xfrm>
          <a:prstGeom prst="rect">
            <a:avLst/>
          </a:prstGeom>
          <a:noFill/>
          <a:ln>
            <a:noFill/>
          </a:ln>
        </p:spPr>
        <p:txBody>
          <a:bodyPr lIns="90000" rIns="90000" tIns="45000" bIns="45000"/>
          <a:p>
            <a:pPr algn="ctr"/>
            <a:r>
              <a:rPr lang="en-US" sz="3000" spc="-1">
                <a:latin typeface="Arial"/>
              </a:rPr>
              <a:t>Particles</a:t>
            </a:r>
            <a:endParaRPr/>
          </a:p>
        </p:txBody>
      </p:sp>
      <p:sp>
        <p:nvSpPr>
          <p:cNvPr id="587" name="CustomShape 9"/>
          <p:cNvSpPr/>
          <p:nvPr/>
        </p:nvSpPr>
        <p:spPr>
          <a:xfrm>
            <a:off x="3017520" y="7934760"/>
            <a:ext cx="2103120" cy="1206000"/>
          </a:xfrm>
          <a:custGeom>
            <a:avLst/>
            <a:gdLst/>
            <a:ahLst/>
            <a:rect l="0" t="0" r="r" b="b"/>
            <a:pathLst>
              <a:path w="5844" h="3352">
                <a:moveTo>
                  <a:pt x="558" y="0"/>
                </a:moveTo>
                <a:cubicBezTo>
                  <a:pt x="279" y="0"/>
                  <a:pt x="0" y="279"/>
                  <a:pt x="0" y="558"/>
                </a:cubicBezTo>
                <a:lnTo>
                  <a:pt x="0" y="2792"/>
                </a:lnTo>
                <a:cubicBezTo>
                  <a:pt x="0" y="3071"/>
                  <a:pt x="279" y="3351"/>
                  <a:pt x="558" y="3351"/>
                </a:cubicBezTo>
                <a:lnTo>
                  <a:pt x="5284" y="3351"/>
                </a:lnTo>
                <a:cubicBezTo>
                  <a:pt x="5563" y="3351"/>
                  <a:pt x="5843" y="3071"/>
                  <a:pt x="5843" y="2792"/>
                </a:cubicBezTo>
                <a:lnTo>
                  <a:pt x="5843" y="558"/>
                </a:lnTo>
                <a:cubicBezTo>
                  <a:pt x="5843" y="279"/>
                  <a:pt x="5563" y="0"/>
                  <a:pt x="5284" y="0"/>
                </a:cubicBezTo>
                <a:lnTo>
                  <a:pt x="558" y="0"/>
                </a:lnTo>
              </a:path>
            </a:pathLst>
          </a:custGeom>
          <a:solidFill>
            <a:srgbClr val="7da647"/>
          </a:solidFill>
          <a:ln>
            <a:solidFill>
              <a:srgbClr val="808080"/>
            </a:solidFill>
          </a:ln>
        </p:spPr>
        <p:style>
          <a:lnRef idx="0"/>
          <a:fillRef idx="0"/>
          <a:effectRef idx="0"/>
          <a:fontRef idx="minor"/>
        </p:style>
      </p:sp>
      <p:sp>
        <p:nvSpPr>
          <p:cNvPr id="588" name="TextShape 10"/>
          <p:cNvSpPr txBox="1"/>
          <p:nvPr/>
        </p:nvSpPr>
        <p:spPr>
          <a:xfrm>
            <a:off x="3017520" y="8040960"/>
            <a:ext cx="2103120" cy="943560"/>
          </a:xfrm>
          <a:prstGeom prst="rect">
            <a:avLst/>
          </a:prstGeom>
          <a:noFill/>
          <a:ln>
            <a:noFill/>
          </a:ln>
        </p:spPr>
        <p:txBody>
          <a:bodyPr lIns="90000" rIns="90000" tIns="45000" bIns="45000"/>
          <a:p>
            <a:pPr algn="ctr"/>
            <a:r>
              <a:rPr lang="en-US" sz="3000" spc="-1">
                <a:latin typeface="Arial"/>
              </a:rPr>
              <a:t>Jet finding algorithm</a:t>
            </a:r>
            <a:endParaRPr/>
          </a:p>
        </p:txBody>
      </p:sp>
      <p:sp>
        <p:nvSpPr>
          <p:cNvPr id="589" name="CustomShape 11"/>
          <p:cNvSpPr/>
          <p:nvPr/>
        </p:nvSpPr>
        <p:spPr>
          <a:xfrm>
            <a:off x="6035040" y="7906320"/>
            <a:ext cx="2103120" cy="1200240"/>
          </a:xfrm>
          <a:custGeom>
            <a:avLst/>
            <a:gdLst/>
            <a:ahLst/>
            <a:rect l="0" t="0" r="r" b="b"/>
            <a:pathLst>
              <a:path w="5844" h="3336">
                <a:moveTo>
                  <a:pt x="555" y="0"/>
                </a:moveTo>
                <a:cubicBezTo>
                  <a:pt x="277" y="0"/>
                  <a:pt x="0" y="277"/>
                  <a:pt x="0" y="555"/>
                </a:cubicBezTo>
                <a:lnTo>
                  <a:pt x="0" y="2779"/>
                </a:lnTo>
                <a:cubicBezTo>
                  <a:pt x="0" y="3057"/>
                  <a:pt x="277" y="3335"/>
                  <a:pt x="555" y="3335"/>
                </a:cubicBezTo>
                <a:lnTo>
                  <a:pt x="5287" y="3335"/>
                </a:lnTo>
                <a:cubicBezTo>
                  <a:pt x="5565" y="3335"/>
                  <a:pt x="5843" y="3057"/>
                  <a:pt x="5843" y="2779"/>
                </a:cubicBezTo>
                <a:lnTo>
                  <a:pt x="5843" y="555"/>
                </a:lnTo>
                <a:cubicBezTo>
                  <a:pt x="5843" y="277"/>
                  <a:pt x="5565" y="0"/>
                  <a:pt x="5287" y="0"/>
                </a:cubicBezTo>
                <a:lnTo>
                  <a:pt x="555" y="0"/>
                </a:lnTo>
              </a:path>
            </a:pathLst>
          </a:custGeom>
          <a:solidFill>
            <a:srgbClr val="9966cc"/>
          </a:solidFill>
          <a:ln>
            <a:solidFill>
              <a:srgbClr val="808080"/>
            </a:solidFill>
          </a:ln>
        </p:spPr>
        <p:style>
          <a:lnRef idx="0"/>
          <a:fillRef idx="0"/>
          <a:effectRef idx="0"/>
          <a:fontRef idx="minor"/>
        </p:style>
      </p:sp>
      <p:sp>
        <p:nvSpPr>
          <p:cNvPr id="590" name="TextShape 12"/>
          <p:cNvSpPr txBox="1"/>
          <p:nvPr/>
        </p:nvSpPr>
        <p:spPr>
          <a:xfrm>
            <a:off x="6035040" y="7997760"/>
            <a:ext cx="2103120" cy="943560"/>
          </a:xfrm>
          <a:prstGeom prst="rect">
            <a:avLst/>
          </a:prstGeom>
          <a:noFill/>
          <a:ln>
            <a:noFill/>
          </a:ln>
        </p:spPr>
        <p:txBody>
          <a:bodyPr lIns="90000" rIns="90000" tIns="45000" bIns="45000"/>
          <a:p>
            <a:pPr algn="ctr"/>
            <a:r>
              <a:rPr lang="en-US" sz="3000" spc="-1">
                <a:latin typeface="Arial"/>
              </a:rPr>
              <a:t>Jet candidates</a:t>
            </a:r>
            <a:endParaRPr/>
          </a:p>
        </p:txBody>
      </p:sp>
      <p:cxnSp>
        <p:nvCxnSpPr>
          <p:cNvPr id="591" name="Line 13"/>
          <p:cNvCxnSpPr/>
          <p:nvPr/>
        </p:nvCxnSpPr>
        <p:spPr>
          <a:xfrm flipV="1">
            <a:off x="2318040" y="8537760"/>
            <a:ext cx="699840" cy="603360"/>
          </a:xfrm>
          <a:prstGeom prst="straightConnector1">
            <a:avLst/>
          </a:prstGeom>
          <a:ln w="54720">
            <a:solidFill>
              <a:srgbClr val="000000"/>
            </a:solidFill>
            <a:round/>
            <a:tailEnd len="med" type="triangle" w="med"/>
          </a:ln>
        </p:spPr>
      </p:cxnSp>
      <p:cxnSp>
        <p:nvCxnSpPr>
          <p:cNvPr id="592" name="Line 14"/>
          <p:cNvCxnSpPr/>
          <p:nvPr/>
        </p:nvCxnSpPr>
        <p:spPr>
          <a:xfrm flipV="1">
            <a:off x="2353680" y="8537760"/>
            <a:ext cx="664200" cy="72000"/>
          </a:xfrm>
          <a:prstGeom prst="straightConnector1">
            <a:avLst/>
          </a:prstGeom>
          <a:ln w="54720">
            <a:solidFill>
              <a:srgbClr val="000000"/>
            </a:solidFill>
            <a:round/>
            <a:tailEnd len="med" type="triangle" w="med"/>
          </a:ln>
        </p:spPr>
      </p:cxnSp>
      <p:cxnSp>
        <p:nvCxnSpPr>
          <p:cNvPr id="593" name="Line 15"/>
          <p:cNvCxnSpPr/>
          <p:nvPr/>
        </p:nvCxnSpPr>
        <p:spPr>
          <a:xfrm>
            <a:off x="1828800" y="8030880"/>
            <a:ext cx="1189080" cy="507240"/>
          </a:xfrm>
          <a:prstGeom prst="straightConnector1">
            <a:avLst/>
          </a:prstGeom>
          <a:ln w="54720">
            <a:solidFill>
              <a:srgbClr val="000000"/>
            </a:solidFill>
            <a:round/>
            <a:tailEnd len="med" type="triangle" w="med"/>
          </a:ln>
        </p:spPr>
      </p:cxnSp>
      <p:cxnSp>
        <p:nvCxnSpPr>
          <p:cNvPr id="594" name="Line 16"/>
          <p:cNvCxnSpPr/>
          <p:nvPr/>
        </p:nvCxnSpPr>
        <p:spPr>
          <a:xfrm flipV="1">
            <a:off x="5120640" y="8506440"/>
            <a:ext cx="914760" cy="31680"/>
          </a:xfrm>
          <a:prstGeom prst="straightConnector1">
            <a:avLst/>
          </a:prstGeom>
          <a:ln w="54720">
            <a:solidFill>
              <a:srgbClr val="000000"/>
            </a:solidFill>
            <a:round/>
            <a:tailEnd len="med" type="triangle" w="med"/>
          </a:ln>
        </p:spPr>
      </p:cxnSp>
      <p:pic>
        <p:nvPicPr>
          <p:cNvPr id="595" name="" descr=""/>
          <p:cNvPicPr/>
          <p:nvPr/>
        </p:nvPicPr>
        <p:blipFill>
          <a:blip r:embed="rId2"/>
          <a:stretch/>
        </p:blipFill>
        <p:spPr>
          <a:xfrm>
            <a:off x="6841440" y="3921120"/>
            <a:ext cx="2900880" cy="2103120"/>
          </a:xfrm>
          <a:prstGeom prst="rect">
            <a:avLst/>
          </a:prstGeom>
          <a:ln>
            <a:noFill/>
          </a:ln>
        </p:spPr>
      </p:pic>
      <p:sp>
        <p:nvSpPr>
          <p:cNvPr id="596" name="TextShape 17"/>
          <p:cNvSpPr txBox="1"/>
          <p:nvPr/>
        </p:nvSpPr>
        <p:spPr>
          <a:xfrm>
            <a:off x="6842160" y="3738240"/>
            <a:ext cx="2742480" cy="376920"/>
          </a:xfrm>
          <a:prstGeom prst="rect">
            <a:avLst/>
          </a:prstGeom>
          <a:noFill/>
          <a:ln>
            <a:noFill/>
          </a:ln>
        </p:spPr>
        <p:txBody>
          <a:bodyPr lIns="90000" rIns="90000" tIns="45000" bIns="45000"/>
          <a:p>
            <a:r>
              <a:rPr lang="en-US" sz="1000" spc="-1">
                <a:latin typeface="Arial"/>
              </a:rPr>
              <a:t> </a:t>
            </a:r>
            <a:r>
              <a:rPr lang="en-US" sz="1000" spc="-1">
                <a:latin typeface="Arial"/>
                <a:hlinkClick r:id="rId3"/>
              </a:rPr>
              <a:t>Cacciari, Matteo</a:t>
            </a:r>
            <a:r>
              <a:rPr lang="en-US" sz="1000" spc="-1">
                <a:latin typeface="Arial"/>
              </a:rPr>
              <a:t> et al. JHEP 0804 (2008) 063 arXiv:0802.1189 [hep-ph] LPTHE-07-03</a:t>
            </a:r>
            <a:endParaRPr/>
          </a:p>
        </p:txBody>
      </p:sp>
      <p:sp>
        <p:nvSpPr>
          <p:cNvPr id="597" name="CustomShape 18"/>
          <p:cNvSpPr/>
          <p:nvPr/>
        </p:nvSpPr>
        <p:spPr>
          <a:xfrm>
            <a:off x="384120" y="2206080"/>
            <a:ext cx="2377440" cy="592560"/>
          </a:xfrm>
          <a:custGeom>
            <a:avLst/>
            <a:gdLst/>
            <a:ahLst/>
            <a:rect l="0" t="0" r="r" b="b"/>
            <a:pathLst>
              <a:path w="6606" h="1648">
                <a:moveTo>
                  <a:pt x="274" y="0"/>
                </a:moveTo>
                <a:cubicBezTo>
                  <a:pt x="137" y="0"/>
                  <a:pt x="0" y="137"/>
                  <a:pt x="0" y="274"/>
                </a:cubicBezTo>
                <a:lnTo>
                  <a:pt x="0" y="1372"/>
                </a:lnTo>
                <a:cubicBezTo>
                  <a:pt x="0" y="1509"/>
                  <a:pt x="137" y="1647"/>
                  <a:pt x="274" y="1647"/>
                </a:cubicBezTo>
                <a:lnTo>
                  <a:pt x="6330" y="1647"/>
                </a:lnTo>
                <a:cubicBezTo>
                  <a:pt x="6467" y="1647"/>
                  <a:pt x="6605" y="1509"/>
                  <a:pt x="6605" y="1372"/>
                </a:cubicBezTo>
                <a:lnTo>
                  <a:pt x="6605" y="274"/>
                </a:lnTo>
                <a:cubicBezTo>
                  <a:pt x="6605" y="137"/>
                  <a:pt x="6467" y="0"/>
                  <a:pt x="6330" y="0"/>
                </a:cubicBezTo>
                <a:lnTo>
                  <a:pt x="274" y="0"/>
                </a:lnTo>
              </a:path>
            </a:pathLst>
          </a:custGeom>
          <a:solidFill>
            <a:srgbClr val="999999"/>
          </a:solidFill>
          <a:ln>
            <a:solidFill>
              <a:srgbClr val="000000"/>
            </a:solidFill>
          </a:ln>
        </p:spPr>
        <p:style>
          <a:lnRef idx="0"/>
          <a:fillRef idx="0"/>
          <a:effectRef idx="0"/>
          <a:fontRef idx="minor"/>
        </p:style>
      </p:sp>
      <p:sp>
        <p:nvSpPr>
          <p:cNvPr id="598" name="TextShape 19"/>
          <p:cNvSpPr txBox="1"/>
          <p:nvPr/>
        </p:nvSpPr>
        <p:spPr>
          <a:xfrm>
            <a:off x="365760" y="2286000"/>
            <a:ext cx="2889000" cy="645120"/>
          </a:xfrm>
          <a:prstGeom prst="rect">
            <a:avLst/>
          </a:prstGeom>
          <a:noFill/>
          <a:ln>
            <a:noFill/>
          </a:ln>
        </p:spPr>
        <p:txBody>
          <a:bodyPr lIns="90000" rIns="90000" tIns="45000" bIns="45000"/>
          <a:p>
            <a:r>
              <a:rPr lang="en-US" sz="2500" spc="-1">
                <a:latin typeface="Arial"/>
              </a:rPr>
              <a:t>Jet spectra, R</a:t>
            </a:r>
            <a:r>
              <a:rPr lang="en-US" sz="2500" spc="-1" baseline="-101000">
                <a:latin typeface="Arial"/>
              </a:rPr>
              <a:t>AA</a:t>
            </a:r>
            <a:endParaRPr/>
          </a:p>
        </p:txBody>
      </p:sp>
      <p:sp>
        <p:nvSpPr>
          <p:cNvPr id="599" name="CustomShape 20"/>
          <p:cNvSpPr/>
          <p:nvPr/>
        </p:nvSpPr>
        <p:spPr>
          <a:xfrm>
            <a:off x="3803400" y="2194560"/>
            <a:ext cx="2651760" cy="630000"/>
          </a:xfrm>
          <a:custGeom>
            <a:avLst/>
            <a:gdLst/>
            <a:ahLst/>
            <a:rect l="0" t="0" r="r" b="b"/>
            <a:pathLst>
              <a:path w="7368" h="1752">
                <a:moveTo>
                  <a:pt x="291" y="0"/>
                </a:moveTo>
                <a:cubicBezTo>
                  <a:pt x="145" y="0"/>
                  <a:pt x="0" y="145"/>
                  <a:pt x="0" y="291"/>
                </a:cubicBezTo>
                <a:lnTo>
                  <a:pt x="0" y="1459"/>
                </a:lnTo>
                <a:cubicBezTo>
                  <a:pt x="0" y="1605"/>
                  <a:pt x="145" y="1751"/>
                  <a:pt x="291" y="1751"/>
                </a:cubicBezTo>
                <a:lnTo>
                  <a:pt x="7075" y="1751"/>
                </a:lnTo>
                <a:cubicBezTo>
                  <a:pt x="7221" y="1751"/>
                  <a:pt x="7367" y="1605"/>
                  <a:pt x="7367" y="1459"/>
                </a:cubicBezTo>
                <a:lnTo>
                  <a:pt x="7367" y="291"/>
                </a:lnTo>
                <a:cubicBezTo>
                  <a:pt x="7367" y="145"/>
                  <a:pt x="7221" y="0"/>
                  <a:pt x="7075" y="0"/>
                </a:cubicBezTo>
                <a:lnTo>
                  <a:pt x="291" y="0"/>
                </a:lnTo>
              </a:path>
            </a:pathLst>
          </a:custGeom>
          <a:solidFill>
            <a:srgbClr val="e6ff00"/>
          </a:solidFill>
          <a:ln>
            <a:solidFill>
              <a:srgbClr val="808080"/>
            </a:solidFill>
          </a:ln>
        </p:spPr>
        <p:style>
          <a:lnRef idx="0"/>
          <a:fillRef idx="0"/>
          <a:effectRef idx="0"/>
          <a:fontRef idx="minor"/>
        </p:style>
      </p:sp>
      <p:sp>
        <p:nvSpPr>
          <p:cNvPr id="600" name="TextShape 21"/>
          <p:cNvSpPr txBox="1"/>
          <p:nvPr/>
        </p:nvSpPr>
        <p:spPr>
          <a:xfrm>
            <a:off x="3874320" y="2286000"/>
            <a:ext cx="3038040" cy="447120"/>
          </a:xfrm>
          <a:prstGeom prst="rect">
            <a:avLst/>
          </a:prstGeom>
          <a:noFill/>
          <a:ln>
            <a:noFill/>
          </a:ln>
        </p:spPr>
        <p:txBody>
          <a:bodyPr lIns="90000" rIns="90000" tIns="45000" bIns="45000"/>
          <a:p>
            <a:r>
              <a:rPr lang="en-US" sz="2500" spc="-1">
                <a:latin typeface="Arial"/>
              </a:rPr>
              <a:t>Production rates</a:t>
            </a:r>
            <a:endParaRPr/>
          </a:p>
        </p:txBody>
      </p:sp>
      <p:cxnSp>
        <p:nvCxnSpPr>
          <p:cNvPr id="601" name="Line 22"/>
          <p:cNvCxnSpPr>
            <a:stCxn id="597" idx="3"/>
            <a:endCxn id="599" idx="1"/>
          </p:cNvCxnSpPr>
          <p:nvPr/>
        </p:nvCxnSpPr>
        <p:spPr>
          <a:xfrm>
            <a:off x="2761560" y="2502360"/>
            <a:ext cx="1042200" cy="7560"/>
          </a:xfrm>
          <a:prstGeom prst="straightConnector1">
            <a:avLst/>
          </a:prstGeom>
          <a:ln w="36720">
            <a:solidFill>
              <a:srgbClr val="000000"/>
            </a:solidFill>
            <a:round/>
            <a:tailEnd len="med" type="triangle" w="med"/>
          </a:ln>
        </p:spPr>
      </p:cxnSp>
      <p:sp>
        <p:nvSpPr>
          <p:cNvPr id="602" name="CustomShape 23"/>
          <p:cNvSpPr/>
          <p:nvPr/>
        </p:nvSpPr>
        <p:spPr>
          <a:xfrm>
            <a:off x="384480" y="3214080"/>
            <a:ext cx="2377440" cy="883800"/>
          </a:xfrm>
          <a:custGeom>
            <a:avLst/>
            <a:gdLst/>
            <a:ahLst/>
            <a:rect l="0" t="0" r="r" b="b"/>
            <a:pathLst>
              <a:path w="6606" h="2457">
                <a:moveTo>
                  <a:pt x="409" y="0"/>
                </a:moveTo>
                <a:cubicBezTo>
                  <a:pt x="204" y="0"/>
                  <a:pt x="0" y="204"/>
                  <a:pt x="0" y="409"/>
                </a:cubicBezTo>
                <a:lnTo>
                  <a:pt x="0" y="2046"/>
                </a:lnTo>
                <a:cubicBezTo>
                  <a:pt x="0" y="2251"/>
                  <a:pt x="204" y="2456"/>
                  <a:pt x="409" y="2456"/>
                </a:cubicBezTo>
                <a:lnTo>
                  <a:pt x="6195" y="2456"/>
                </a:lnTo>
                <a:cubicBezTo>
                  <a:pt x="6400" y="2456"/>
                  <a:pt x="6605" y="2251"/>
                  <a:pt x="6605" y="2046"/>
                </a:cubicBezTo>
                <a:lnTo>
                  <a:pt x="6605" y="409"/>
                </a:lnTo>
                <a:cubicBezTo>
                  <a:pt x="6605" y="204"/>
                  <a:pt x="6400" y="0"/>
                  <a:pt x="6195" y="0"/>
                </a:cubicBezTo>
                <a:lnTo>
                  <a:pt x="409" y="0"/>
                </a:lnTo>
              </a:path>
            </a:pathLst>
          </a:custGeom>
          <a:solidFill>
            <a:srgbClr val="999999"/>
          </a:solidFill>
          <a:ln>
            <a:solidFill>
              <a:srgbClr val="000000"/>
            </a:solidFill>
          </a:ln>
        </p:spPr>
        <p:style>
          <a:lnRef idx="0"/>
          <a:fillRef idx="0"/>
          <a:effectRef idx="0"/>
          <a:fontRef idx="minor"/>
        </p:style>
      </p:sp>
      <p:sp>
        <p:nvSpPr>
          <p:cNvPr id="603" name="TextShape 24"/>
          <p:cNvSpPr txBox="1"/>
          <p:nvPr/>
        </p:nvSpPr>
        <p:spPr>
          <a:xfrm>
            <a:off x="366120" y="3294000"/>
            <a:ext cx="2395800" cy="803880"/>
          </a:xfrm>
          <a:prstGeom prst="rect">
            <a:avLst/>
          </a:prstGeom>
          <a:noFill/>
          <a:ln>
            <a:noFill/>
          </a:ln>
        </p:spPr>
        <p:txBody>
          <a:bodyPr lIns="90000" rIns="90000" tIns="45000" bIns="45000"/>
          <a:p>
            <a:pPr algn="ctr"/>
            <a:r>
              <a:rPr lang="en-US" sz="2500" spc="-1">
                <a:latin typeface="Arial"/>
              </a:rPr>
              <a:t>Jet-hadron correlations</a:t>
            </a:r>
            <a:endParaRPr/>
          </a:p>
        </p:txBody>
      </p:sp>
      <p:sp>
        <p:nvSpPr>
          <p:cNvPr id="604" name="CustomShape 25"/>
          <p:cNvSpPr/>
          <p:nvPr/>
        </p:nvSpPr>
        <p:spPr>
          <a:xfrm>
            <a:off x="3803760" y="3202560"/>
            <a:ext cx="2139840" cy="895320"/>
          </a:xfrm>
          <a:custGeom>
            <a:avLst/>
            <a:gdLst/>
            <a:ahLst/>
            <a:rect l="0" t="0" r="r" b="b"/>
            <a:pathLst>
              <a:path w="5945" h="2489">
                <a:moveTo>
                  <a:pt x="414" y="0"/>
                </a:moveTo>
                <a:cubicBezTo>
                  <a:pt x="207" y="0"/>
                  <a:pt x="0" y="207"/>
                  <a:pt x="0" y="414"/>
                </a:cubicBezTo>
                <a:lnTo>
                  <a:pt x="0" y="2073"/>
                </a:lnTo>
                <a:cubicBezTo>
                  <a:pt x="0" y="2280"/>
                  <a:pt x="207" y="2488"/>
                  <a:pt x="414" y="2488"/>
                </a:cubicBezTo>
                <a:lnTo>
                  <a:pt x="5530" y="2488"/>
                </a:lnTo>
                <a:cubicBezTo>
                  <a:pt x="5737" y="2488"/>
                  <a:pt x="5944" y="2280"/>
                  <a:pt x="5944" y="2073"/>
                </a:cubicBezTo>
                <a:lnTo>
                  <a:pt x="5944" y="414"/>
                </a:lnTo>
                <a:cubicBezTo>
                  <a:pt x="5944" y="207"/>
                  <a:pt x="5737" y="0"/>
                  <a:pt x="5530" y="0"/>
                </a:cubicBezTo>
                <a:lnTo>
                  <a:pt x="414" y="0"/>
                </a:lnTo>
              </a:path>
            </a:pathLst>
          </a:custGeom>
          <a:solidFill>
            <a:srgbClr val="e6ff00"/>
          </a:solidFill>
          <a:ln>
            <a:solidFill>
              <a:srgbClr val="808080"/>
            </a:solidFill>
          </a:ln>
        </p:spPr>
        <p:style>
          <a:lnRef idx="0"/>
          <a:fillRef idx="0"/>
          <a:effectRef idx="0"/>
          <a:fontRef idx="minor"/>
        </p:style>
      </p:sp>
      <p:sp>
        <p:nvSpPr>
          <p:cNvPr id="605" name="TextShape 26"/>
          <p:cNvSpPr txBox="1"/>
          <p:nvPr/>
        </p:nvSpPr>
        <p:spPr>
          <a:xfrm>
            <a:off x="3874680" y="3294000"/>
            <a:ext cx="2068920" cy="803880"/>
          </a:xfrm>
          <a:prstGeom prst="rect">
            <a:avLst/>
          </a:prstGeom>
          <a:noFill/>
          <a:ln>
            <a:noFill/>
          </a:ln>
        </p:spPr>
        <p:txBody>
          <a:bodyPr lIns="90000" rIns="90000" tIns="45000" bIns="45000"/>
          <a:p>
            <a:pPr algn="ctr"/>
            <a:r>
              <a:rPr lang="en-US" sz="2500" spc="-1">
                <a:latin typeface="Arial"/>
              </a:rPr>
              <a:t>Average jet properties</a:t>
            </a:r>
            <a:endParaRPr/>
          </a:p>
        </p:txBody>
      </p:sp>
      <p:cxnSp>
        <p:nvCxnSpPr>
          <p:cNvPr id="606" name="Line 27"/>
          <p:cNvCxnSpPr>
            <a:stCxn id="602" idx="3"/>
            <a:endCxn id="604" idx="1"/>
          </p:cNvCxnSpPr>
          <p:nvPr/>
        </p:nvCxnSpPr>
        <p:spPr>
          <a:xfrm flipV="1">
            <a:off x="2761920" y="3650040"/>
            <a:ext cx="1042200" cy="6120"/>
          </a:xfrm>
          <a:prstGeom prst="straightConnector1">
            <a:avLst/>
          </a:prstGeom>
          <a:ln w="36720">
            <a:solidFill>
              <a:srgbClr val="000000"/>
            </a:solidFill>
            <a:round/>
            <a:tailEnd len="med" type="triangle" w="med"/>
          </a:ln>
        </p:spPr>
      </p:cxnSp>
      <p:sp>
        <p:nvSpPr>
          <p:cNvPr id="607" name="CustomShape 28"/>
          <p:cNvSpPr/>
          <p:nvPr/>
        </p:nvSpPr>
        <p:spPr>
          <a:xfrm>
            <a:off x="385200" y="4402080"/>
            <a:ext cx="2377440" cy="1240560"/>
          </a:xfrm>
          <a:custGeom>
            <a:avLst/>
            <a:gdLst/>
            <a:ahLst/>
            <a:rect l="0" t="0" r="r" b="b"/>
            <a:pathLst>
              <a:path w="6605" h="3448">
                <a:moveTo>
                  <a:pt x="574" y="0"/>
                </a:moveTo>
                <a:cubicBezTo>
                  <a:pt x="287" y="0"/>
                  <a:pt x="0" y="287"/>
                  <a:pt x="0" y="574"/>
                </a:cubicBezTo>
                <a:lnTo>
                  <a:pt x="0" y="2872"/>
                </a:lnTo>
                <a:cubicBezTo>
                  <a:pt x="0" y="3159"/>
                  <a:pt x="287" y="3447"/>
                  <a:pt x="574" y="3447"/>
                </a:cubicBezTo>
                <a:lnTo>
                  <a:pt x="6030" y="3447"/>
                </a:lnTo>
                <a:cubicBezTo>
                  <a:pt x="6317" y="3447"/>
                  <a:pt x="6604" y="3159"/>
                  <a:pt x="6604" y="2872"/>
                </a:cubicBezTo>
                <a:lnTo>
                  <a:pt x="6604" y="574"/>
                </a:lnTo>
                <a:cubicBezTo>
                  <a:pt x="6604" y="287"/>
                  <a:pt x="6317" y="0"/>
                  <a:pt x="6030" y="0"/>
                </a:cubicBezTo>
                <a:lnTo>
                  <a:pt x="574" y="0"/>
                </a:lnTo>
              </a:path>
            </a:pathLst>
          </a:custGeom>
          <a:solidFill>
            <a:srgbClr val="999999"/>
          </a:solidFill>
          <a:ln>
            <a:solidFill>
              <a:srgbClr val="000000"/>
            </a:solidFill>
          </a:ln>
        </p:spPr>
        <p:style>
          <a:lnRef idx="0"/>
          <a:fillRef idx="0"/>
          <a:effectRef idx="0"/>
          <a:fontRef idx="minor"/>
        </p:style>
      </p:sp>
      <p:sp>
        <p:nvSpPr>
          <p:cNvPr id="608" name="TextShape 29"/>
          <p:cNvSpPr txBox="1"/>
          <p:nvPr/>
        </p:nvSpPr>
        <p:spPr>
          <a:xfrm>
            <a:off x="366840" y="4482000"/>
            <a:ext cx="2395800" cy="1160640"/>
          </a:xfrm>
          <a:prstGeom prst="rect">
            <a:avLst/>
          </a:prstGeom>
          <a:noFill/>
          <a:ln>
            <a:noFill/>
          </a:ln>
        </p:spPr>
        <p:txBody>
          <a:bodyPr lIns="90000" rIns="90000" tIns="45000" bIns="45000"/>
          <a:p>
            <a:pPr algn="ctr"/>
            <a:r>
              <a:rPr lang="en-US" sz="2500" spc="-1">
                <a:latin typeface="Arial"/>
              </a:rPr>
              <a:t>New jet (shape) observables</a:t>
            </a:r>
            <a:endParaRPr/>
          </a:p>
        </p:txBody>
      </p:sp>
      <p:sp>
        <p:nvSpPr>
          <p:cNvPr id="609" name="CustomShape 30"/>
          <p:cNvSpPr/>
          <p:nvPr/>
        </p:nvSpPr>
        <p:spPr>
          <a:xfrm>
            <a:off x="3804480" y="4390560"/>
            <a:ext cx="2139840" cy="1370160"/>
          </a:xfrm>
          <a:custGeom>
            <a:avLst/>
            <a:gdLst/>
            <a:ahLst/>
            <a:rect l="0" t="0" r="r" b="b"/>
            <a:pathLst>
              <a:path w="5946" h="3808">
                <a:moveTo>
                  <a:pt x="634" y="0"/>
                </a:moveTo>
                <a:cubicBezTo>
                  <a:pt x="317" y="0"/>
                  <a:pt x="0" y="317"/>
                  <a:pt x="0" y="634"/>
                </a:cubicBezTo>
                <a:lnTo>
                  <a:pt x="0" y="3172"/>
                </a:lnTo>
                <a:cubicBezTo>
                  <a:pt x="0" y="3489"/>
                  <a:pt x="317" y="3807"/>
                  <a:pt x="634" y="3807"/>
                </a:cubicBezTo>
                <a:lnTo>
                  <a:pt x="5310" y="3807"/>
                </a:lnTo>
                <a:cubicBezTo>
                  <a:pt x="5627" y="3807"/>
                  <a:pt x="5945" y="3489"/>
                  <a:pt x="5945" y="3172"/>
                </a:cubicBezTo>
                <a:lnTo>
                  <a:pt x="5945" y="634"/>
                </a:lnTo>
                <a:cubicBezTo>
                  <a:pt x="5945" y="317"/>
                  <a:pt x="5627" y="0"/>
                  <a:pt x="5310" y="0"/>
                </a:cubicBezTo>
                <a:lnTo>
                  <a:pt x="634" y="0"/>
                </a:lnTo>
              </a:path>
            </a:pathLst>
          </a:custGeom>
          <a:solidFill>
            <a:srgbClr val="e6ff00"/>
          </a:solidFill>
          <a:ln>
            <a:solidFill>
              <a:srgbClr val="808080"/>
            </a:solidFill>
          </a:ln>
        </p:spPr>
        <p:style>
          <a:lnRef idx="0"/>
          <a:fillRef idx="0"/>
          <a:effectRef idx="0"/>
          <a:fontRef idx="minor"/>
        </p:style>
      </p:sp>
      <p:sp>
        <p:nvSpPr>
          <p:cNvPr id="610" name="TextShape 31"/>
          <p:cNvSpPr txBox="1"/>
          <p:nvPr/>
        </p:nvSpPr>
        <p:spPr>
          <a:xfrm>
            <a:off x="3875400" y="4482000"/>
            <a:ext cx="2068920" cy="803880"/>
          </a:xfrm>
          <a:prstGeom prst="rect">
            <a:avLst/>
          </a:prstGeom>
          <a:noFill/>
          <a:ln>
            <a:noFill/>
          </a:ln>
        </p:spPr>
        <p:txBody>
          <a:bodyPr lIns="90000" rIns="90000" tIns="45000" bIns="45000"/>
          <a:p>
            <a:pPr algn="ctr"/>
            <a:r>
              <a:rPr lang="en-US" sz="2500" spc="-1">
                <a:latin typeface="Arial"/>
              </a:rPr>
              <a:t>Jet substructure</a:t>
            </a:r>
            <a:endParaRPr/>
          </a:p>
        </p:txBody>
      </p:sp>
      <p:cxnSp>
        <p:nvCxnSpPr>
          <p:cNvPr id="611" name="Line 32"/>
          <p:cNvCxnSpPr>
            <a:stCxn id="607" idx="3"/>
            <a:endCxn id="609" idx="1"/>
          </p:cNvCxnSpPr>
          <p:nvPr/>
        </p:nvCxnSpPr>
        <p:spPr>
          <a:xfrm>
            <a:off x="2762640" y="5022360"/>
            <a:ext cx="1042200" cy="53640"/>
          </a:xfrm>
          <a:prstGeom prst="straightConnector1">
            <a:avLst/>
          </a:prstGeom>
          <a:ln w="36720">
            <a:solidFill>
              <a:srgbClr val="000000"/>
            </a:solidFill>
            <a:round/>
            <a:tailEnd len="med" type="triangle" w="med"/>
          </a:ln>
        </p:spPr>
      </p:cxnSp>
      <p:sp>
        <p:nvSpPr>
          <p:cNvPr id="612" name="TextShape 33"/>
          <p:cNvSpPr txBox="1"/>
          <p:nvPr/>
        </p:nvSpPr>
        <p:spPr>
          <a:xfrm>
            <a:off x="725760" y="6732360"/>
            <a:ext cx="9711000" cy="803880"/>
          </a:xfrm>
          <a:prstGeom prst="rect">
            <a:avLst/>
          </a:prstGeom>
          <a:noFill/>
          <a:ln>
            <a:noFill/>
          </a:ln>
        </p:spPr>
        <p:txBody>
          <a:bodyPr lIns="90000" rIns="90000" tIns="45000" bIns="45000"/>
          <a:p>
            <a:r>
              <a:rPr lang="en-US" sz="2500" spc="-1">
                <a:latin typeface="Arial"/>
              </a:rPr>
              <a:t>See also </a:t>
            </a:r>
            <a:r>
              <a:rPr lang="en-US" sz="2500" spc="-1">
                <a:latin typeface="Arial"/>
                <a:hlinkClick r:id="rId4"/>
              </a:rPr>
              <a:t>Alexandre Shabetai July 6 QCD &amp; Hadronic Physics</a:t>
            </a:r>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49" name="" descr=""/>
          <p:cNvPicPr/>
          <p:nvPr/>
        </p:nvPicPr>
        <p:blipFill>
          <a:blip r:embed="rId1"/>
          <a:stretch/>
        </p:blipFill>
        <p:spPr>
          <a:xfrm>
            <a:off x="1080" y="7200"/>
            <a:ext cx="10058400" cy="754380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50" name="" descr=""/>
          <p:cNvPicPr/>
          <p:nvPr/>
        </p:nvPicPr>
        <p:blipFill>
          <a:blip r:embed="rId1"/>
          <a:stretch/>
        </p:blipFill>
        <p:spPr>
          <a:xfrm>
            <a:off x="0" y="91440"/>
            <a:ext cx="10058400" cy="754380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51" name="" descr=""/>
          <p:cNvPicPr/>
          <p:nvPr/>
        </p:nvPicPr>
        <p:blipFill>
          <a:blip r:embed="rId1"/>
          <a:stretch/>
        </p:blipFill>
        <p:spPr>
          <a:xfrm>
            <a:off x="88560" y="45720"/>
            <a:ext cx="10076400" cy="7557120"/>
          </a:xfrm>
          <a:prstGeom prst="rect">
            <a:avLst/>
          </a:prstGeom>
          <a:ln>
            <a:noFill/>
          </a:ln>
        </p:spPr>
      </p:pic>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13" name="CustomShape 1"/>
          <p:cNvSpPr/>
          <p:nvPr/>
        </p:nvSpPr>
        <p:spPr>
          <a:xfrm>
            <a:off x="6528240" y="6396120"/>
            <a:ext cx="2741040" cy="700200"/>
          </a:xfrm>
          <a:custGeom>
            <a:avLst/>
            <a:gdLst/>
            <a:ahLst/>
            <a:rect l="0" t="0" r="r" b="b"/>
            <a:pathLst>
              <a:path w="7616" h="1947">
                <a:moveTo>
                  <a:pt x="324" y="0"/>
                </a:moveTo>
                <a:cubicBezTo>
                  <a:pt x="162" y="0"/>
                  <a:pt x="0" y="162"/>
                  <a:pt x="0" y="324"/>
                </a:cubicBezTo>
                <a:lnTo>
                  <a:pt x="0" y="1621"/>
                </a:lnTo>
                <a:cubicBezTo>
                  <a:pt x="0" y="1783"/>
                  <a:pt x="162" y="1946"/>
                  <a:pt x="324" y="1946"/>
                </a:cubicBezTo>
                <a:lnTo>
                  <a:pt x="7290" y="1946"/>
                </a:lnTo>
                <a:cubicBezTo>
                  <a:pt x="7452" y="1946"/>
                  <a:pt x="7615" y="1783"/>
                  <a:pt x="7615" y="1621"/>
                </a:cubicBezTo>
                <a:lnTo>
                  <a:pt x="7615" y="324"/>
                </a:lnTo>
                <a:cubicBezTo>
                  <a:pt x="7615" y="162"/>
                  <a:pt x="7452" y="0"/>
                  <a:pt x="7290" y="0"/>
                </a:cubicBezTo>
                <a:lnTo>
                  <a:pt x="324" y="0"/>
                </a:lnTo>
              </a:path>
            </a:pathLst>
          </a:custGeom>
          <a:solidFill>
            <a:srgbClr val="ff0000"/>
          </a:solidFill>
          <a:ln>
            <a:solidFill>
              <a:srgbClr val="808080"/>
            </a:solidFill>
          </a:ln>
        </p:spPr>
        <p:style>
          <a:lnRef idx="0"/>
          <a:fillRef idx="0"/>
          <a:effectRef idx="0"/>
          <a:fontRef idx="minor"/>
        </p:style>
      </p:sp>
      <p:sp>
        <p:nvSpPr>
          <p:cNvPr id="614" name="CustomShape 2"/>
          <p:cNvSpPr/>
          <p:nvPr/>
        </p:nvSpPr>
        <p:spPr>
          <a:xfrm>
            <a:off x="6364800" y="5526000"/>
            <a:ext cx="1895760" cy="700200"/>
          </a:xfrm>
          <a:custGeom>
            <a:avLst/>
            <a:gdLst/>
            <a:ahLst/>
            <a:rect l="0" t="0" r="r" b="b"/>
            <a:pathLst>
              <a:path w="5267" h="1947">
                <a:moveTo>
                  <a:pt x="324" y="0"/>
                </a:moveTo>
                <a:cubicBezTo>
                  <a:pt x="162" y="0"/>
                  <a:pt x="0" y="162"/>
                  <a:pt x="0" y="324"/>
                </a:cubicBezTo>
                <a:lnTo>
                  <a:pt x="0" y="1621"/>
                </a:lnTo>
                <a:cubicBezTo>
                  <a:pt x="0" y="1783"/>
                  <a:pt x="162" y="1946"/>
                  <a:pt x="324" y="1946"/>
                </a:cubicBezTo>
                <a:lnTo>
                  <a:pt x="4942" y="1946"/>
                </a:lnTo>
                <a:cubicBezTo>
                  <a:pt x="5104" y="1946"/>
                  <a:pt x="5266" y="1783"/>
                  <a:pt x="5266" y="1621"/>
                </a:cubicBezTo>
                <a:lnTo>
                  <a:pt x="5266" y="324"/>
                </a:lnTo>
                <a:cubicBezTo>
                  <a:pt x="5266" y="162"/>
                  <a:pt x="5104" y="0"/>
                  <a:pt x="4942" y="0"/>
                </a:cubicBezTo>
                <a:lnTo>
                  <a:pt x="324" y="0"/>
                </a:lnTo>
              </a:path>
            </a:pathLst>
          </a:custGeom>
          <a:solidFill>
            <a:srgbClr val="ff0000"/>
          </a:solidFill>
          <a:ln>
            <a:solidFill>
              <a:srgbClr val="808080"/>
            </a:solidFill>
          </a:ln>
        </p:spPr>
        <p:style>
          <a:lnRef idx="0"/>
          <a:fillRef idx="0"/>
          <a:effectRef idx="0"/>
          <a:fontRef idx="minor"/>
        </p:style>
      </p:sp>
      <p:sp>
        <p:nvSpPr>
          <p:cNvPr id="615" name="CustomShape 3"/>
          <p:cNvSpPr/>
          <p:nvPr/>
        </p:nvSpPr>
        <p:spPr>
          <a:xfrm>
            <a:off x="3967920" y="1097280"/>
            <a:ext cx="1792800" cy="1488240"/>
          </a:xfrm>
          <a:prstGeom prst="rect">
            <a:avLst/>
          </a:prstGeom>
          <a:solidFill>
            <a:srgbClr val="ffffff"/>
          </a:solidFill>
          <a:ln>
            <a:noFill/>
          </a:ln>
        </p:spPr>
        <p:style>
          <a:lnRef idx="0"/>
          <a:fillRef idx="0"/>
          <a:effectRef idx="0"/>
          <a:fontRef idx="minor"/>
        </p:style>
      </p:sp>
      <p:pic>
        <p:nvPicPr>
          <p:cNvPr id="616" name="Picture 23" descr=""/>
          <p:cNvPicPr/>
          <p:nvPr/>
        </p:nvPicPr>
        <p:blipFill>
          <a:blip r:embed="rId1"/>
          <a:srcRect l="57578" t="26001" r="33317" b="68190"/>
          <a:stretch/>
        </p:blipFill>
        <p:spPr>
          <a:xfrm>
            <a:off x="3592080" y="2243160"/>
            <a:ext cx="522720" cy="226800"/>
          </a:xfrm>
          <a:prstGeom prst="rect">
            <a:avLst/>
          </a:prstGeom>
          <a:ln>
            <a:noFill/>
          </a:ln>
        </p:spPr>
      </p:pic>
      <p:pic>
        <p:nvPicPr>
          <p:cNvPr id="617" name="" descr=""/>
          <p:cNvPicPr/>
          <p:nvPr/>
        </p:nvPicPr>
        <p:blipFill>
          <a:blip r:embed="rId2"/>
          <a:stretch/>
        </p:blipFill>
        <p:spPr>
          <a:xfrm>
            <a:off x="-587520" y="1345320"/>
            <a:ext cx="6745680" cy="3889080"/>
          </a:xfrm>
          <a:prstGeom prst="rect">
            <a:avLst/>
          </a:prstGeom>
          <a:ln>
            <a:noFill/>
          </a:ln>
        </p:spPr>
      </p:pic>
      <p:sp>
        <p:nvSpPr>
          <p:cNvPr id="618" name="TextShape 4"/>
          <p:cNvSpPr txBox="1"/>
          <p:nvPr/>
        </p:nvSpPr>
        <p:spPr>
          <a:xfrm>
            <a:off x="0" y="118440"/>
            <a:ext cx="10076400" cy="876960"/>
          </a:xfrm>
          <a:prstGeom prst="rect">
            <a:avLst/>
          </a:prstGeom>
          <a:noFill/>
          <a:ln>
            <a:noFill/>
          </a:ln>
        </p:spPr>
        <p:txBody>
          <a:bodyPr anchor="b"/>
          <a:p>
            <a:pPr algn="ctr">
              <a:lnSpc>
                <a:spcPct val="100000"/>
              </a:lnSpc>
            </a:pPr>
            <a:r>
              <a:rPr lang="en-US" sz="4600" spc="-1" strike="noStrike">
                <a:solidFill>
                  <a:srgbClr val="000000"/>
                </a:solidFill>
                <a:uFill>
                  <a:solidFill>
                    <a:srgbClr val="ffffff"/>
                  </a:solidFill>
                </a:uFill>
                <a:latin typeface="Times New Roman"/>
              </a:rPr>
              <a:t>Jets in ALICE</a:t>
            </a:r>
            <a:endParaRPr/>
          </a:p>
        </p:txBody>
      </p:sp>
      <p:sp>
        <p:nvSpPr>
          <p:cNvPr id="619" name="CustomShape 5"/>
          <p:cNvSpPr/>
          <p:nvPr/>
        </p:nvSpPr>
        <p:spPr>
          <a:xfrm>
            <a:off x="640080" y="6126480"/>
            <a:ext cx="2743200" cy="700200"/>
          </a:xfrm>
          <a:custGeom>
            <a:avLst/>
            <a:gdLst/>
            <a:ahLst/>
            <a:rect l="0" t="0" r="r" b="b"/>
            <a:pathLst>
              <a:path w="7621" h="1947">
                <a:moveTo>
                  <a:pt x="324" y="0"/>
                </a:moveTo>
                <a:cubicBezTo>
                  <a:pt x="162" y="0"/>
                  <a:pt x="0" y="162"/>
                  <a:pt x="0" y="324"/>
                </a:cubicBezTo>
                <a:lnTo>
                  <a:pt x="0" y="1621"/>
                </a:lnTo>
                <a:cubicBezTo>
                  <a:pt x="0" y="1783"/>
                  <a:pt x="162" y="1946"/>
                  <a:pt x="324" y="1946"/>
                </a:cubicBezTo>
                <a:lnTo>
                  <a:pt x="7296" y="1946"/>
                </a:lnTo>
                <a:cubicBezTo>
                  <a:pt x="7458" y="1946"/>
                  <a:pt x="7620" y="1783"/>
                  <a:pt x="7620" y="1621"/>
                </a:cubicBezTo>
                <a:lnTo>
                  <a:pt x="7620" y="324"/>
                </a:lnTo>
                <a:cubicBezTo>
                  <a:pt x="7620" y="162"/>
                  <a:pt x="7458" y="0"/>
                  <a:pt x="7296" y="0"/>
                </a:cubicBezTo>
                <a:lnTo>
                  <a:pt x="324" y="0"/>
                </a:lnTo>
              </a:path>
            </a:pathLst>
          </a:custGeom>
          <a:solidFill>
            <a:srgbClr val="cfe7f5"/>
          </a:solidFill>
          <a:ln>
            <a:solidFill>
              <a:srgbClr val="808080"/>
            </a:solidFill>
          </a:ln>
        </p:spPr>
        <p:style>
          <a:lnRef idx="0"/>
          <a:fillRef idx="0"/>
          <a:effectRef idx="0"/>
          <a:fontRef idx="minor"/>
        </p:style>
      </p:sp>
      <p:sp>
        <p:nvSpPr>
          <p:cNvPr id="620" name="CustomShape 6"/>
          <p:cNvSpPr/>
          <p:nvPr/>
        </p:nvSpPr>
        <p:spPr>
          <a:xfrm>
            <a:off x="542520" y="6126480"/>
            <a:ext cx="2932200" cy="700200"/>
          </a:xfrm>
          <a:prstGeom prst="rect">
            <a:avLst/>
          </a:prstGeom>
          <a:noFill/>
          <a:ln>
            <a:noFill/>
          </a:ln>
        </p:spPr>
        <p:style>
          <a:lnRef idx="0"/>
          <a:fillRef idx="0"/>
          <a:effectRef idx="0"/>
          <a:fontRef idx="minor"/>
        </p:style>
        <p:txBody>
          <a:bodyPr wrap="none" lIns="90000" rIns="90000" tIns="45000" bIns="45000"/>
          <a:p>
            <a:pPr algn="ctr">
              <a:lnSpc>
                <a:spcPct val="100000"/>
              </a:lnSpc>
            </a:pPr>
            <a:r>
              <a:rPr lang="en-US" sz="2000" spc="-1" strike="noStrike">
                <a:solidFill>
                  <a:srgbClr val="000000"/>
                </a:solidFill>
                <a:uFill>
                  <a:solidFill>
                    <a:srgbClr val="ffffff"/>
                  </a:solidFill>
                </a:uFill>
                <a:latin typeface="Times New Roman"/>
              </a:rPr>
              <a:t>Tracking:|η|&lt; 0.9, 0&lt;</a:t>
            </a:r>
            <a:r>
              <a:rPr lang="en-US" sz="2000" spc="-1" strike="noStrike">
                <a:solidFill>
                  <a:srgbClr val="000000"/>
                </a:solidFill>
                <a:uFill>
                  <a:solidFill>
                    <a:srgbClr val="ffffff"/>
                  </a:solidFill>
                </a:uFill>
                <a:latin typeface="Times New Roman"/>
                <a:ea typeface="Times New Roman"/>
              </a:rPr>
              <a:t>φ</a:t>
            </a:r>
            <a:r>
              <a:rPr lang="en-US" sz="2000" spc="-1" strike="noStrike">
                <a:solidFill>
                  <a:srgbClr val="000000"/>
                </a:solidFill>
                <a:uFill>
                  <a:solidFill>
                    <a:srgbClr val="ffffff"/>
                  </a:solidFill>
                </a:uFill>
                <a:latin typeface="Times New Roman"/>
              </a:rPr>
              <a:t>&lt;2</a:t>
            </a:r>
            <a:r>
              <a:rPr lang="en-US" sz="2000" spc="-1" strike="noStrike">
                <a:solidFill>
                  <a:srgbClr val="000000"/>
                </a:solidFill>
                <a:uFill>
                  <a:solidFill>
                    <a:srgbClr val="ffffff"/>
                  </a:solidFill>
                </a:uFill>
                <a:latin typeface="Times New Roman"/>
                <a:ea typeface="Times New Roman"/>
              </a:rPr>
              <a:t>π</a:t>
            </a:r>
            <a:r>
              <a:rPr lang="en-US" sz="2000" spc="-1" strike="noStrike">
                <a:solidFill>
                  <a:srgbClr val="000000"/>
                </a:solidFill>
                <a:uFill>
                  <a:solidFill>
                    <a:srgbClr val="ffffff"/>
                  </a:solidFill>
                </a:uFill>
                <a:latin typeface="Times New Roman"/>
              </a:rPr>
              <a:t> </a:t>
            </a:r>
            <a:endParaRPr/>
          </a:p>
          <a:p>
            <a:pPr algn="ctr">
              <a:lnSpc>
                <a:spcPct val="100000"/>
              </a:lnSpc>
            </a:pPr>
            <a:r>
              <a:rPr lang="en-US" sz="2000" spc="-1" strike="noStrike">
                <a:solidFill>
                  <a:srgbClr val="000000"/>
                </a:solidFill>
                <a:uFill>
                  <a:solidFill>
                    <a:srgbClr val="ffffff"/>
                  </a:solidFill>
                </a:uFill>
                <a:latin typeface="Times New Roman"/>
              </a:rPr>
              <a:t>TPC, ITS</a:t>
            </a:r>
            <a:endParaRPr/>
          </a:p>
        </p:txBody>
      </p:sp>
      <p:sp>
        <p:nvSpPr>
          <p:cNvPr id="621" name="CustomShape 7"/>
          <p:cNvSpPr/>
          <p:nvPr/>
        </p:nvSpPr>
        <p:spPr>
          <a:xfrm>
            <a:off x="3422160" y="6344280"/>
            <a:ext cx="655560" cy="1080"/>
          </a:xfrm>
          <a:custGeom>
            <a:avLst/>
            <a:gdLst/>
            <a:ahLst/>
            <a:rect l="l" t="t" r="r" b="b"/>
            <a:pathLst>
              <a:path w="21600" h="21600">
                <a:moveTo>
                  <a:pt x="0" y="0"/>
                </a:moveTo>
                <a:lnTo>
                  <a:pt x="21600" y="21600"/>
                </a:lnTo>
              </a:path>
            </a:pathLst>
          </a:custGeom>
          <a:noFill/>
          <a:ln w="25560">
            <a:solidFill>
              <a:srgbClr val="2c7c9f"/>
            </a:solidFill>
            <a:round/>
            <a:tailEnd len="med" type="arrow" w="med"/>
          </a:ln>
        </p:spPr>
        <p:style>
          <a:lnRef idx="0"/>
          <a:fillRef idx="0"/>
          <a:effectRef idx="0"/>
          <a:fontRef idx="minor"/>
        </p:style>
      </p:sp>
      <p:sp>
        <p:nvSpPr>
          <p:cNvPr id="622" name="CustomShape 8"/>
          <p:cNvSpPr/>
          <p:nvPr/>
        </p:nvSpPr>
        <p:spPr>
          <a:xfrm>
            <a:off x="4153680" y="5979600"/>
            <a:ext cx="1371600" cy="700200"/>
          </a:xfrm>
          <a:custGeom>
            <a:avLst/>
            <a:gdLst/>
            <a:ahLst/>
            <a:rect l="0" t="0" r="r" b="b"/>
            <a:pathLst>
              <a:path w="3812" h="1947">
                <a:moveTo>
                  <a:pt x="324" y="0"/>
                </a:moveTo>
                <a:cubicBezTo>
                  <a:pt x="162" y="0"/>
                  <a:pt x="0" y="162"/>
                  <a:pt x="0" y="324"/>
                </a:cubicBezTo>
                <a:lnTo>
                  <a:pt x="0" y="1621"/>
                </a:lnTo>
                <a:cubicBezTo>
                  <a:pt x="0" y="1783"/>
                  <a:pt x="162" y="1946"/>
                  <a:pt x="324" y="1946"/>
                </a:cubicBezTo>
                <a:lnTo>
                  <a:pt x="3486" y="1946"/>
                </a:lnTo>
                <a:cubicBezTo>
                  <a:pt x="3648" y="1946"/>
                  <a:pt x="3811" y="1783"/>
                  <a:pt x="3811" y="1621"/>
                </a:cubicBezTo>
                <a:lnTo>
                  <a:pt x="3811" y="324"/>
                </a:lnTo>
                <a:cubicBezTo>
                  <a:pt x="3811" y="162"/>
                  <a:pt x="3648" y="0"/>
                  <a:pt x="3486" y="0"/>
                </a:cubicBezTo>
                <a:lnTo>
                  <a:pt x="324" y="0"/>
                </a:lnTo>
              </a:path>
            </a:pathLst>
          </a:custGeom>
          <a:solidFill>
            <a:srgbClr val="cfe7f5"/>
          </a:solidFill>
          <a:ln>
            <a:solidFill>
              <a:srgbClr val="808080"/>
            </a:solidFill>
          </a:ln>
        </p:spPr>
        <p:style>
          <a:lnRef idx="0"/>
          <a:fillRef idx="0"/>
          <a:effectRef idx="0"/>
          <a:fontRef idx="minor"/>
        </p:style>
      </p:sp>
      <p:sp>
        <p:nvSpPr>
          <p:cNvPr id="623" name="CustomShape 9"/>
          <p:cNvSpPr/>
          <p:nvPr/>
        </p:nvSpPr>
        <p:spPr>
          <a:xfrm>
            <a:off x="3823920" y="5962680"/>
            <a:ext cx="2019600" cy="700200"/>
          </a:xfrm>
          <a:prstGeom prst="rect">
            <a:avLst/>
          </a:prstGeom>
          <a:noFill/>
          <a:ln>
            <a:noFill/>
          </a:ln>
        </p:spPr>
        <p:style>
          <a:lnRef idx="0"/>
          <a:fillRef idx="0"/>
          <a:effectRef idx="0"/>
          <a:fontRef idx="minor"/>
        </p:style>
        <p:txBody>
          <a:bodyPr lIns="90000" rIns="90000" tIns="45000" bIns="45000"/>
          <a:p>
            <a:pPr algn="ctr">
              <a:lnSpc>
                <a:spcPct val="100000"/>
              </a:lnSpc>
            </a:pPr>
            <a:r>
              <a:rPr b="1" i="1" lang="en-US" sz="2000" spc="-1" strike="noStrike">
                <a:solidFill>
                  <a:srgbClr val="000000"/>
                </a:solidFill>
                <a:uFill>
                  <a:solidFill>
                    <a:srgbClr val="ffffff"/>
                  </a:solidFill>
                </a:uFill>
                <a:latin typeface="Times New Roman"/>
              </a:rPr>
              <a:t>Charged </a:t>
            </a:r>
            <a:endParaRPr/>
          </a:p>
          <a:p>
            <a:pPr algn="ctr">
              <a:lnSpc>
                <a:spcPct val="100000"/>
              </a:lnSpc>
            </a:pPr>
            <a:r>
              <a:rPr b="1" i="1" lang="en-US" sz="2000" spc="-1" strike="noStrike">
                <a:solidFill>
                  <a:srgbClr val="000000"/>
                </a:solidFill>
                <a:uFill>
                  <a:solidFill>
                    <a:srgbClr val="ffffff"/>
                  </a:solidFill>
                </a:uFill>
                <a:latin typeface="Times New Roman"/>
              </a:rPr>
              <a:t>constituents</a:t>
            </a:r>
            <a:endParaRPr/>
          </a:p>
        </p:txBody>
      </p:sp>
      <p:sp>
        <p:nvSpPr>
          <p:cNvPr id="624" name="CustomShape 10"/>
          <p:cNvSpPr/>
          <p:nvPr/>
        </p:nvSpPr>
        <p:spPr>
          <a:xfrm>
            <a:off x="6332400" y="5470920"/>
            <a:ext cx="1744920" cy="6998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4000" spc="-1" strike="noStrike">
                <a:solidFill>
                  <a:srgbClr val="000000"/>
                </a:solidFill>
                <a:uFill>
                  <a:solidFill>
                    <a:srgbClr val="ffffff"/>
                  </a:solidFill>
                </a:uFill>
                <a:latin typeface="Times New Roman"/>
              </a:rPr>
              <a:t>Full jet</a:t>
            </a:r>
            <a:endParaRPr/>
          </a:p>
        </p:txBody>
      </p:sp>
      <p:sp>
        <p:nvSpPr>
          <p:cNvPr id="625" name="CustomShape 11"/>
          <p:cNvSpPr/>
          <p:nvPr/>
        </p:nvSpPr>
        <p:spPr>
          <a:xfrm flipV="1">
            <a:off x="5564160" y="5852160"/>
            <a:ext cx="768240" cy="265680"/>
          </a:xfrm>
          <a:custGeom>
            <a:avLst/>
            <a:gdLst/>
            <a:ahLst/>
            <a:rect l="l" t="t" r="r" b="b"/>
            <a:pathLst>
              <a:path w="21600" h="21600">
                <a:moveTo>
                  <a:pt x="0" y="0"/>
                </a:moveTo>
                <a:lnTo>
                  <a:pt x="21600" y="21600"/>
                </a:lnTo>
              </a:path>
            </a:pathLst>
          </a:custGeom>
          <a:noFill/>
          <a:ln w="25560">
            <a:solidFill>
              <a:srgbClr val="2c7c9f"/>
            </a:solidFill>
            <a:round/>
            <a:tailEnd len="med" type="arrow" w="med"/>
          </a:ln>
        </p:spPr>
        <p:style>
          <a:lnRef idx="0"/>
          <a:fillRef idx="0"/>
          <a:effectRef idx="0"/>
          <a:fontRef idx="minor"/>
        </p:style>
      </p:sp>
      <p:sp>
        <p:nvSpPr>
          <p:cNvPr id="626" name="CustomShape 12"/>
          <p:cNvSpPr/>
          <p:nvPr/>
        </p:nvSpPr>
        <p:spPr>
          <a:xfrm flipH="1">
            <a:off x="1371600" y="5193360"/>
            <a:ext cx="3600" cy="933120"/>
          </a:xfrm>
          <a:custGeom>
            <a:avLst/>
            <a:gdLst/>
            <a:ahLst/>
            <a:rect l="l" t="t" r="r" b="b"/>
            <a:pathLst>
              <a:path w="21600" h="21600">
                <a:moveTo>
                  <a:pt x="0" y="0"/>
                </a:moveTo>
                <a:lnTo>
                  <a:pt x="21600" y="21600"/>
                </a:lnTo>
              </a:path>
            </a:pathLst>
          </a:custGeom>
          <a:noFill/>
          <a:ln w="25560">
            <a:solidFill>
              <a:srgbClr val="2c7c9f"/>
            </a:solidFill>
            <a:round/>
            <a:tailEnd len="med" type="arrow" w="med"/>
          </a:ln>
        </p:spPr>
        <p:style>
          <a:lnRef idx="0"/>
          <a:fillRef idx="0"/>
          <a:effectRef idx="0"/>
          <a:fontRef idx="minor"/>
        </p:style>
      </p:sp>
      <p:sp>
        <p:nvSpPr>
          <p:cNvPr id="627" name="TextShape 13"/>
          <p:cNvSpPr txBox="1"/>
          <p:nvPr/>
        </p:nvSpPr>
        <p:spPr>
          <a:xfrm>
            <a:off x="360" y="0"/>
            <a:ext cx="360" cy="200160"/>
          </a:xfrm>
          <a:prstGeom prst="rect">
            <a:avLst/>
          </a:prstGeom>
          <a:noFill/>
          <a:ln>
            <a:noFill/>
          </a:ln>
        </p:spPr>
        <p:txBody>
          <a:bodyPr lIns="0" rIns="0" tIns="0" bIns="0"/>
          <a:p>
            <a:pPr algn="ctr"/>
            <a:r>
              <a:rPr lang="en-US" sz="1400" spc="-1">
                <a:latin typeface="Times New Roman"/>
              </a:rPr>
              <a:t>&lt;footer&gt;</a:t>
            </a:r>
            <a:endParaRPr/>
          </a:p>
        </p:txBody>
      </p:sp>
      <p:sp>
        <p:nvSpPr>
          <p:cNvPr id="628" name="TextShape 14"/>
          <p:cNvSpPr txBox="1"/>
          <p:nvPr/>
        </p:nvSpPr>
        <p:spPr>
          <a:xfrm>
            <a:off x="360" y="0"/>
            <a:ext cx="360" cy="360"/>
          </a:xfrm>
          <a:prstGeom prst="rect">
            <a:avLst/>
          </a:prstGeom>
          <a:noFill/>
          <a:ln>
            <a:noFill/>
          </a:ln>
        </p:spPr>
        <p:txBody>
          <a:bodyPr lIns="90000" rIns="90000" tIns="45000" bIns="45000"/>
          <a:p>
            <a:pPr>
              <a:lnSpc>
                <a:spcPct val="100000"/>
              </a:lnSpc>
            </a:pPr>
            <a:fld id="{81B86AC5-0199-42E2-A762-DB70C5D9C20A}" type="slidenum">
              <a:rPr lang="en-US" sz="1800" spc="-1" strike="noStrike">
                <a:solidFill>
                  <a:srgbClr val="000000"/>
                </a:solidFill>
                <a:uFill>
                  <a:solidFill>
                    <a:srgbClr val="ffffff"/>
                  </a:solidFill>
                </a:uFill>
                <a:latin typeface="News Gothic MT"/>
              </a:rPr>
              <a:t>&lt;number&gt;</a:t>
            </a:fld>
            <a:endParaRPr/>
          </a:p>
        </p:txBody>
      </p:sp>
      <p:pic>
        <p:nvPicPr>
          <p:cNvPr id="629" name="Picture 9" descr=""/>
          <p:cNvPicPr/>
          <p:nvPr/>
        </p:nvPicPr>
        <p:blipFill>
          <a:blip r:embed="rId3"/>
          <a:stretch/>
        </p:blipFill>
        <p:spPr>
          <a:xfrm>
            <a:off x="7021080" y="676440"/>
            <a:ext cx="2488680" cy="1595880"/>
          </a:xfrm>
          <a:prstGeom prst="rect">
            <a:avLst/>
          </a:prstGeom>
          <a:ln>
            <a:noFill/>
          </a:ln>
        </p:spPr>
      </p:pic>
      <p:sp>
        <p:nvSpPr>
          <p:cNvPr id="630" name="CustomShape 15"/>
          <p:cNvSpPr/>
          <p:nvPr/>
        </p:nvSpPr>
        <p:spPr>
          <a:xfrm>
            <a:off x="5907960" y="2166480"/>
            <a:ext cx="4144320" cy="1754640"/>
          </a:xfrm>
          <a:prstGeom prst="rect">
            <a:avLst/>
          </a:prstGeom>
          <a:noFill/>
          <a:ln>
            <a:noFill/>
          </a:ln>
        </p:spPr>
        <p:style>
          <a:lnRef idx="0"/>
          <a:fillRef idx="0"/>
          <a:effectRef idx="0"/>
          <a:fontRef idx="minor"/>
        </p:style>
        <p:txBody>
          <a:bodyPr/>
          <a:p>
            <a:pPr>
              <a:lnSpc>
                <a:spcPct val="100000"/>
              </a:lnSpc>
              <a:buBlip>
                <a:blip r:embed="rId4"/>
              </a:buBlip>
            </a:pPr>
            <a:r>
              <a:rPr lang="en-US" sz="2300" spc="-1" strike="noStrike">
                <a:solidFill>
                  <a:srgbClr val="000000"/>
                </a:solidFill>
                <a:uFill>
                  <a:solidFill>
                    <a:srgbClr val="ffffff"/>
                  </a:solidFill>
                </a:uFill>
                <a:latin typeface="Times New Roman"/>
              </a:rPr>
              <a:t>EMCal Pb-scintillator sampling calorimeter:</a:t>
            </a:r>
            <a:endParaRPr/>
          </a:p>
          <a:p>
            <a:pPr lvl="1" marL="432000" indent="-216000">
              <a:lnSpc>
                <a:spcPct val="100000"/>
              </a:lnSpc>
              <a:buBlip>
                <a:blip r:embed="rId5"/>
              </a:buBlip>
            </a:pPr>
            <a:r>
              <a:rPr lang="en-US" sz="2300" spc="-1" strike="noStrike">
                <a:solidFill>
                  <a:srgbClr val="000000"/>
                </a:solidFill>
                <a:uFill>
                  <a:solidFill>
                    <a:srgbClr val="ffffff"/>
                  </a:solidFill>
                </a:uFill>
                <a:latin typeface="Times New Roman"/>
              </a:rPr>
              <a:t>|</a:t>
            </a:r>
            <a:r>
              <a:rPr i="1" lang="en-US" sz="2300" spc="-1" strike="noStrike">
                <a:solidFill>
                  <a:srgbClr val="000000"/>
                </a:solidFill>
                <a:uFill>
                  <a:solidFill>
                    <a:srgbClr val="ffffff"/>
                  </a:solidFill>
                </a:uFill>
                <a:latin typeface="Times New Roman"/>
              </a:rPr>
              <a:t>η</a:t>
            </a:r>
            <a:r>
              <a:rPr lang="en-US" sz="2300" spc="-1" strike="noStrike">
                <a:solidFill>
                  <a:srgbClr val="000000"/>
                </a:solidFill>
                <a:uFill>
                  <a:solidFill>
                    <a:srgbClr val="ffffff"/>
                  </a:solidFill>
                </a:uFill>
                <a:latin typeface="Times New Roman"/>
              </a:rPr>
              <a:t>| &lt; 0.7, 1.4 &lt; </a:t>
            </a:r>
            <a:r>
              <a:rPr i="1" lang="en-US" sz="2300" spc="-1" strike="noStrike">
                <a:solidFill>
                  <a:srgbClr val="000000"/>
                </a:solidFill>
                <a:uFill>
                  <a:solidFill>
                    <a:srgbClr val="ffffff"/>
                  </a:solidFill>
                </a:uFill>
                <a:latin typeface="Times New Roman"/>
                <a:ea typeface="Times New Roman"/>
              </a:rPr>
              <a:t>φ</a:t>
            </a:r>
            <a:r>
              <a:rPr lang="en-US" sz="2300" spc="-1" strike="noStrike">
                <a:solidFill>
                  <a:srgbClr val="000000"/>
                </a:solidFill>
                <a:uFill>
                  <a:solidFill>
                    <a:srgbClr val="ffffff"/>
                  </a:solidFill>
                </a:uFill>
                <a:latin typeface="Times New Roman"/>
              </a:rPr>
              <a:t> &lt; π</a:t>
            </a:r>
            <a:endParaRPr/>
          </a:p>
          <a:p>
            <a:pPr lvl="1" marL="432000" indent="-216000">
              <a:lnSpc>
                <a:spcPct val="100000"/>
              </a:lnSpc>
              <a:buBlip>
                <a:blip r:embed="rId6"/>
              </a:buBlip>
            </a:pPr>
            <a:r>
              <a:rPr lang="en-US" sz="2300" spc="-1" strike="noStrike">
                <a:solidFill>
                  <a:srgbClr val="000000"/>
                </a:solidFill>
                <a:uFill>
                  <a:solidFill>
                    <a:srgbClr val="ffffff"/>
                  </a:solidFill>
                </a:uFill>
                <a:latin typeface="Times New Roman"/>
              </a:rPr>
              <a:t>tower </a:t>
            </a:r>
            <a:r>
              <a:rPr i="1" lang="en-US" sz="2300" spc="-1" strike="noStrike">
                <a:solidFill>
                  <a:srgbClr val="000000"/>
                </a:solidFill>
                <a:uFill>
                  <a:solidFill>
                    <a:srgbClr val="ffffff"/>
                  </a:solidFill>
                </a:uFill>
                <a:latin typeface="Times New Roman"/>
              </a:rPr>
              <a:t>Δη</a:t>
            </a:r>
            <a:r>
              <a:rPr lang="en-US" sz="2300" spc="-1" strike="noStrike">
                <a:solidFill>
                  <a:srgbClr val="000000"/>
                </a:solidFill>
                <a:uFill>
                  <a:solidFill>
                    <a:srgbClr val="ffffff"/>
                  </a:solidFill>
                </a:uFill>
                <a:latin typeface="Times New Roman"/>
              </a:rPr>
              <a:t>~0.014,</a:t>
            </a:r>
            <a:r>
              <a:rPr i="1" lang="en-US" sz="2300" spc="-1" strike="noStrike">
                <a:solidFill>
                  <a:srgbClr val="000000"/>
                </a:solidFill>
                <a:uFill>
                  <a:solidFill>
                    <a:srgbClr val="ffffff"/>
                  </a:solidFill>
                </a:uFill>
                <a:latin typeface="Times New Roman"/>
              </a:rPr>
              <a:t>Δ</a:t>
            </a:r>
            <a:r>
              <a:rPr i="1" lang="en-US" sz="2300" spc="-1" strike="noStrike">
                <a:solidFill>
                  <a:srgbClr val="000000"/>
                </a:solidFill>
                <a:uFill>
                  <a:solidFill>
                    <a:srgbClr val="ffffff"/>
                  </a:solidFill>
                </a:uFill>
                <a:latin typeface="Times New Roman"/>
                <a:ea typeface="Times New Roman"/>
              </a:rPr>
              <a:t>φ</a:t>
            </a:r>
            <a:r>
              <a:rPr lang="en-US" sz="2300" spc="-1" strike="noStrike">
                <a:solidFill>
                  <a:srgbClr val="000000"/>
                </a:solidFill>
                <a:uFill>
                  <a:solidFill>
                    <a:srgbClr val="ffffff"/>
                  </a:solidFill>
                </a:uFill>
                <a:latin typeface="Times New Roman"/>
              </a:rPr>
              <a:t> ~0.014 </a:t>
            </a:r>
            <a:endParaRPr/>
          </a:p>
        </p:txBody>
      </p:sp>
      <p:sp>
        <p:nvSpPr>
          <p:cNvPr id="631" name="CustomShape 16"/>
          <p:cNvSpPr/>
          <p:nvPr/>
        </p:nvSpPr>
        <p:spPr>
          <a:xfrm>
            <a:off x="6176520" y="3888000"/>
            <a:ext cx="3539880" cy="790920"/>
          </a:xfrm>
          <a:prstGeom prst="rect">
            <a:avLst/>
          </a:prstGeom>
          <a:noFill/>
          <a:ln>
            <a:noFill/>
          </a:ln>
        </p:spPr>
        <p:style>
          <a:lnRef idx="0"/>
          <a:fillRef idx="0"/>
          <a:effectRef idx="0"/>
          <a:fontRef idx="minor"/>
        </p:style>
        <p:txBody>
          <a:bodyPr wrap="none" lIns="90000" rIns="90000" tIns="45000" bIns="45000"/>
          <a:p>
            <a:pPr>
              <a:lnSpc>
                <a:spcPct val="100000"/>
              </a:lnSpc>
            </a:pPr>
            <a:r>
              <a:rPr lang="en-US" sz="2300" spc="-1" strike="noStrike">
                <a:solidFill>
                  <a:srgbClr val="000000"/>
                </a:solidFill>
                <a:uFill>
                  <a:solidFill>
                    <a:srgbClr val="ffffff"/>
                  </a:solidFill>
                </a:uFill>
                <a:latin typeface="Times New Roman"/>
              </a:rPr>
              <a:t>Remove contamination from</a:t>
            </a:r>
            <a:endParaRPr/>
          </a:p>
          <a:p>
            <a:pPr>
              <a:lnSpc>
                <a:spcPct val="100000"/>
              </a:lnSpc>
            </a:pPr>
            <a:r>
              <a:rPr lang="en-US" sz="2300" spc="-1" strike="noStrike">
                <a:solidFill>
                  <a:srgbClr val="000000"/>
                </a:solidFill>
                <a:uFill>
                  <a:solidFill>
                    <a:srgbClr val="ffffff"/>
                  </a:solidFill>
                </a:uFill>
                <a:latin typeface="Times New Roman"/>
              </a:rPr>
              <a:t>Charged particles </a:t>
            </a:r>
            <a:endParaRPr/>
          </a:p>
        </p:txBody>
      </p:sp>
      <p:sp>
        <p:nvSpPr>
          <p:cNvPr id="632" name="CustomShape 17"/>
          <p:cNvSpPr/>
          <p:nvPr/>
        </p:nvSpPr>
        <p:spPr>
          <a:xfrm>
            <a:off x="6938280" y="4930920"/>
            <a:ext cx="2307240" cy="411120"/>
          </a:xfrm>
          <a:custGeom>
            <a:avLst/>
            <a:gdLst/>
            <a:ahLst/>
            <a:rect l="0" t="0" r="r" b="b"/>
            <a:pathLst>
              <a:path w="6411" h="1144">
                <a:moveTo>
                  <a:pt x="190" y="0"/>
                </a:moveTo>
                <a:cubicBezTo>
                  <a:pt x="95" y="0"/>
                  <a:pt x="0" y="95"/>
                  <a:pt x="0" y="190"/>
                </a:cubicBezTo>
                <a:lnTo>
                  <a:pt x="0" y="952"/>
                </a:lnTo>
                <a:cubicBezTo>
                  <a:pt x="0" y="1047"/>
                  <a:pt x="95" y="1143"/>
                  <a:pt x="190" y="1143"/>
                </a:cubicBezTo>
                <a:lnTo>
                  <a:pt x="6219" y="1143"/>
                </a:lnTo>
                <a:cubicBezTo>
                  <a:pt x="6314" y="1143"/>
                  <a:pt x="6410" y="1047"/>
                  <a:pt x="6410" y="952"/>
                </a:cubicBezTo>
                <a:lnTo>
                  <a:pt x="6410" y="190"/>
                </a:lnTo>
                <a:cubicBezTo>
                  <a:pt x="6410" y="95"/>
                  <a:pt x="6314" y="0"/>
                  <a:pt x="6219" y="0"/>
                </a:cubicBezTo>
                <a:lnTo>
                  <a:pt x="190" y="0"/>
                </a:lnTo>
              </a:path>
            </a:pathLst>
          </a:custGeom>
          <a:solidFill>
            <a:srgbClr val="cfe7f5"/>
          </a:solidFill>
          <a:ln>
            <a:solidFill>
              <a:srgbClr val="808080"/>
            </a:solidFill>
          </a:ln>
        </p:spPr>
        <p:style>
          <a:lnRef idx="0"/>
          <a:fillRef idx="0"/>
          <a:effectRef idx="0"/>
          <a:fontRef idx="minor"/>
        </p:style>
      </p:sp>
      <p:sp>
        <p:nvSpPr>
          <p:cNvPr id="633" name="CustomShape 18"/>
          <p:cNvSpPr/>
          <p:nvPr/>
        </p:nvSpPr>
        <p:spPr>
          <a:xfrm>
            <a:off x="6938280" y="4910760"/>
            <a:ext cx="2307240" cy="395280"/>
          </a:xfrm>
          <a:prstGeom prst="rect">
            <a:avLst/>
          </a:prstGeom>
          <a:noFill/>
          <a:ln>
            <a:noFill/>
          </a:ln>
        </p:spPr>
        <p:style>
          <a:lnRef idx="0"/>
          <a:fillRef idx="0"/>
          <a:effectRef idx="0"/>
          <a:fontRef idx="minor"/>
        </p:style>
        <p:txBody>
          <a:bodyPr wrap="none" lIns="90000" rIns="90000" tIns="45000" bIns="45000"/>
          <a:p>
            <a:pPr algn="ctr">
              <a:lnSpc>
                <a:spcPct val="100000"/>
              </a:lnSpc>
            </a:pPr>
            <a:r>
              <a:rPr b="1" i="1" lang="en-US" sz="2000" spc="-1" strike="noStrike">
                <a:solidFill>
                  <a:srgbClr val="000000"/>
                </a:solidFill>
                <a:uFill>
                  <a:solidFill>
                    <a:srgbClr val="ffffff"/>
                  </a:solidFill>
                </a:uFill>
                <a:latin typeface="Times New Roman"/>
              </a:rPr>
              <a:t>Neutral constituents</a:t>
            </a:r>
            <a:endParaRPr/>
          </a:p>
        </p:txBody>
      </p:sp>
      <p:sp>
        <p:nvSpPr>
          <p:cNvPr id="634" name="CustomShape 19"/>
          <p:cNvSpPr/>
          <p:nvPr/>
        </p:nvSpPr>
        <p:spPr>
          <a:xfrm>
            <a:off x="91440" y="1920240"/>
            <a:ext cx="822960" cy="274320"/>
          </a:xfrm>
          <a:custGeom>
            <a:avLst/>
            <a:gdLst/>
            <a:ahLst/>
            <a:rect l="0" t="0" r="r" b="b"/>
            <a:pathLst>
              <a:path w="2288" h="764">
                <a:moveTo>
                  <a:pt x="127" y="0"/>
                </a:moveTo>
                <a:cubicBezTo>
                  <a:pt x="63" y="0"/>
                  <a:pt x="0" y="63"/>
                  <a:pt x="0" y="127"/>
                </a:cubicBezTo>
                <a:lnTo>
                  <a:pt x="0" y="635"/>
                </a:lnTo>
                <a:cubicBezTo>
                  <a:pt x="0" y="699"/>
                  <a:pt x="63" y="763"/>
                  <a:pt x="127" y="763"/>
                </a:cubicBezTo>
                <a:lnTo>
                  <a:pt x="2159" y="763"/>
                </a:lnTo>
                <a:cubicBezTo>
                  <a:pt x="2223" y="763"/>
                  <a:pt x="2287" y="699"/>
                  <a:pt x="2287" y="635"/>
                </a:cubicBezTo>
                <a:lnTo>
                  <a:pt x="2287" y="127"/>
                </a:lnTo>
                <a:cubicBezTo>
                  <a:pt x="2287" y="63"/>
                  <a:pt x="2223" y="0"/>
                  <a:pt x="2159" y="0"/>
                </a:cubicBezTo>
                <a:lnTo>
                  <a:pt x="127" y="0"/>
                </a:lnTo>
              </a:path>
            </a:pathLst>
          </a:custGeom>
          <a:solidFill>
            <a:srgbClr val="0000ff"/>
          </a:solidFill>
          <a:ln w="36720">
            <a:solidFill>
              <a:srgbClr val="0000ff"/>
            </a:solidFill>
            <a:round/>
          </a:ln>
          <a:effectLst>
            <a:outerShdw dist="25964" dir="2700000">
              <a:srgbClr val="000000"/>
            </a:outerShdw>
          </a:effectLst>
        </p:spPr>
        <p:style>
          <a:lnRef idx="0"/>
          <a:fillRef idx="0"/>
          <a:effectRef idx="0"/>
          <a:fontRef idx="minor"/>
        </p:style>
        <p:txBody>
          <a:bodyPr wrap="none" lIns="108000" rIns="108000" tIns="63000" bIns="63000" anchor="ctr"/>
          <a:p>
            <a:pPr algn="ctr"/>
            <a:r>
              <a:rPr b="1" lang="en-US" sz="2000" spc="-1">
                <a:solidFill>
                  <a:srgbClr val="000000"/>
                </a:solidFill>
                <a:latin typeface="Times New Roman"/>
              </a:rPr>
              <a:t>EMCal </a:t>
            </a:r>
            <a:endParaRPr/>
          </a:p>
        </p:txBody>
      </p:sp>
      <p:sp>
        <p:nvSpPr>
          <p:cNvPr id="635" name="CustomShape 20"/>
          <p:cNvSpPr/>
          <p:nvPr/>
        </p:nvSpPr>
        <p:spPr>
          <a:xfrm>
            <a:off x="3017520" y="1554480"/>
            <a:ext cx="2292480" cy="642600"/>
          </a:xfrm>
          <a:custGeom>
            <a:avLst/>
            <a:gdLst/>
            <a:ahLst/>
            <a:rect l="0" t="0" r="r" b="b"/>
            <a:pathLst>
              <a:path w="6370" h="1787">
                <a:moveTo>
                  <a:pt x="297" y="0"/>
                </a:moveTo>
                <a:cubicBezTo>
                  <a:pt x="148" y="0"/>
                  <a:pt x="0" y="148"/>
                  <a:pt x="0" y="297"/>
                </a:cubicBezTo>
                <a:lnTo>
                  <a:pt x="0" y="1488"/>
                </a:lnTo>
                <a:cubicBezTo>
                  <a:pt x="0" y="1637"/>
                  <a:pt x="148" y="1786"/>
                  <a:pt x="297" y="1786"/>
                </a:cubicBezTo>
                <a:lnTo>
                  <a:pt x="6071" y="1786"/>
                </a:lnTo>
                <a:cubicBezTo>
                  <a:pt x="6220" y="1786"/>
                  <a:pt x="6369" y="1637"/>
                  <a:pt x="6369" y="1488"/>
                </a:cubicBezTo>
                <a:lnTo>
                  <a:pt x="6369" y="297"/>
                </a:lnTo>
                <a:cubicBezTo>
                  <a:pt x="6369" y="148"/>
                  <a:pt x="6220" y="0"/>
                  <a:pt x="6071" y="0"/>
                </a:cubicBezTo>
                <a:lnTo>
                  <a:pt x="297" y="0"/>
                </a:lnTo>
              </a:path>
            </a:pathLst>
          </a:custGeom>
          <a:solidFill>
            <a:srgbClr val="0000ff"/>
          </a:solidFill>
          <a:ln>
            <a:solidFill>
              <a:srgbClr val="000000"/>
            </a:solidFill>
          </a:ln>
          <a:effectLst>
            <a:outerShdw dist="51929" dir="2700000">
              <a:srgbClr val="000000"/>
            </a:outerShdw>
          </a:effectLst>
        </p:spPr>
        <p:style>
          <a:lnRef idx="0"/>
          <a:fillRef idx="0"/>
          <a:effectRef idx="0"/>
          <a:fontRef idx="minor"/>
        </p:style>
        <p:txBody>
          <a:bodyPr wrap="none" lIns="90000" rIns="90000" tIns="45000" bIns="45000" anchor="ctr"/>
          <a:p>
            <a:pPr algn="ctr"/>
            <a:r>
              <a:rPr b="1" lang="en-US" sz="2000" spc="-1">
                <a:solidFill>
                  <a:srgbClr val="000000"/>
                </a:solidFill>
                <a:latin typeface="Times New Roman"/>
              </a:rPr>
              <a:t>EMCal –</a:t>
            </a:r>
            <a:r>
              <a:rPr b="1" lang="en-US" sz="2000" spc="-1">
                <a:solidFill>
                  <a:srgbClr val="000000"/>
                </a:solidFill>
                <a:latin typeface="Times New Roman"/>
                <a:ea typeface="Arial"/>
              </a:rPr>
              <a:t>γ,π</a:t>
            </a:r>
            <a:r>
              <a:rPr b="1" lang="en-US" sz="2000" spc="-1" baseline="101000">
                <a:solidFill>
                  <a:srgbClr val="000000"/>
                </a:solidFill>
                <a:latin typeface="Times New Roman"/>
                <a:ea typeface="Arial"/>
              </a:rPr>
              <a:t>0</a:t>
            </a:r>
            <a:r>
              <a:rPr b="1" lang="en-US" sz="2000" spc="-1">
                <a:solidFill>
                  <a:srgbClr val="000000"/>
                </a:solidFill>
                <a:latin typeface="Times New Roman"/>
                <a:ea typeface="Arial"/>
              </a:rPr>
              <a:t>,η,ω</a:t>
            </a:r>
            <a:r>
              <a:rPr b="1" lang="en-US" sz="2000" spc="-1">
                <a:solidFill>
                  <a:srgbClr val="000000"/>
                </a:solidFill>
                <a:latin typeface="Times New Roman"/>
                <a:ea typeface="Arial"/>
              </a:rPr>
              <a:t>
</a:t>
            </a:r>
            <a:r>
              <a:rPr b="1" lang="en-US" sz="2000" spc="-1">
                <a:solidFill>
                  <a:srgbClr val="000000"/>
                </a:solidFill>
                <a:latin typeface="Times New Roman"/>
                <a:ea typeface="Arial"/>
              </a:rPr>
              <a:t>trigger</a:t>
            </a:r>
            <a:endParaRPr/>
          </a:p>
        </p:txBody>
      </p:sp>
      <p:sp>
        <p:nvSpPr>
          <p:cNvPr id="636" name="CustomShape 21"/>
          <p:cNvSpPr/>
          <p:nvPr/>
        </p:nvSpPr>
        <p:spPr>
          <a:xfrm>
            <a:off x="132840" y="3734640"/>
            <a:ext cx="822960" cy="274320"/>
          </a:xfrm>
          <a:custGeom>
            <a:avLst/>
            <a:gdLst/>
            <a:ahLst/>
            <a:rect l="0" t="0" r="r" b="b"/>
            <a:pathLst>
              <a:path w="2288" h="764">
                <a:moveTo>
                  <a:pt x="127" y="0"/>
                </a:moveTo>
                <a:cubicBezTo>
                  <a:pt x="63" y="0"/>
                  <a:pt x="0" y="63"/>
                  <a:pt x="0" y="127"/>
                </a:cubicBezTo>
                <a:lnTo>
                  <a:pt x="0" y="635"/>
                </a:lnTo>
                <a:cubicBezTo>
                  <a:pt x="0" y="699"/>
                  <a:pt x="63" y="763"/>
                  <a:pt x="127" y="763"/>
                </a:cubicBezTo>
                <a:lnTo>
                  <a:pt x="2159" y="763"/>
                </a:lnTo>
                <a:cubicBezTo>
                  <a:pt x="2223" y="763"/>
                  <a:pt x="2287" y="699"/>
                  <a:pt x="2287" y="635"/>
                </a:cubicBezTo>
                <a:lnTo>
                  <a:pt x="2287" y="127"/>
                </a:lnTo>
                <a:cubicBezTo>
                  <a:pt x="2287" y="63"/>
                  <a:pt x="2223" y="0"/>
                  <a:pt x="2159" y="0"/>
                </a:cubicBezTo>
                <a:lnTo>
                  <a:pt x="127" y="0"/>
                </a:lnTo>
              </a:path>
            </a:pathLst>
          </a:custGeom>
          <a:solidFill>
            <a:srgbClr val="0000ff"/>
          </a:solidFill>
          <a:ln w="36720">
            <a:solidFill>
              <a:srgbClr val="0000ff"/>
            </a:solidFill>
            <a:round/>
          </a:ln>
          <a:effectLst>
            <a:outerShdw dist="25964" dir="2700000">
              <a:srgbClr val="000000"/>
            </a:outerShdw>
          </a:effectLst>
        </p:spPr>
        <p:style>
          <a:lnRef idx="0"/>
          <a:fillRef idx="0"/>
          <a:effectRef idx="0"/>
          <a:fontRef idx="minor"/>
        </p:style>
        <p:txBody>
          <a:bodyPr wrap="none" lIns="108000" rIns="108000" tIns="63000" bIns="63000" anchor="ctr"/>
          <a:p>
            <a:pPr algn="ctr"/>
            <a:r>
              <a:rPr b="1" lang="en-US" sz="2000" spc="-1">
                <a:solidFill>
                  <a:srgbClr val="000000"/>
                </a:solidFill>
                <a:latin typeface="Times New Roman"/>
              </a:rPr>
              <a:t>DCal </a:t>
            </a:r>
            <a:endParaRPr/>
          </a:p>
        </p:txBody>
      </p:sp>
      <p:sp>
        <p:nvSpPr>
          <p:cNvPr id="637" name="CustomShape 22"/>
          <p:cNvSpPr/>
          <p:nvPr/>
        </p:nvSpPr>
        <p:spPr>
          <a:xfrm>
            <a:off x="365760" y="3299400"/>
            <a:ext cx="512640" cy="274320"/>
          </a:xfrm>
          <a:custGeom>
            <a:avLst/>
            <a:gdLst/>
            <a:ahLst/>
            <a:rect l="0" t="0" r="r" b="b"/>
            <a:pathLst>
              <a:path w="1426" h="764">
                <a:moveTo>
                  <a:pt x="127" y="0"/>
                </a:moveTo>
                <a:cubicBezTo>
                  <a:pt x="63" y="0"/>
                  <a:pt x="0" y="63"/>
                  <a:pt x="0" y="127"/>
                </a:cubicBezTo>
                <a:lnTo>
                  <a:pt x="0" y="635"/>
                </a:lnTo>
                <a:cubicBezTo>
                  <a:pt x="0" y="699"/>
                  <a:pt x="63" y="763"/>
                  <a:pt x="127" y="763"/>
                </a:cubicBezTo>
                <a:lnTo>
                  <a:pt x="1297" y="763"/>
                </a:lnTo>
                <a:cubicBezTo>
                  <a:pt x="1361" y="763"/>
                  <a:pt x="1425" y="699"/>
                  <a:pt x="1425" y="635"/>
                </a:cubicBezTo>
                <a:lnTo>
                  <a:pt x="1425" y="127"/>
                </a:lnTo>
                <a:cubicBezTo>
                  <a:pt x="1425" y="63"/>
                  <a:pt x="1361" y="0"/>
                  <a:pt x="1297" y="0"/>
                </a:cubicBezTo>
                <a:lnTo>
                  <a:pt x="127" y="0"/>
                </a:lnTo>
              </a:path>
            </a:pathLst>
          </a:custGeom>
          <a:solidFill>
            <a:srgbClr val="ffff00"/>
          </a:solidFill>
          <a:ln w="36720">
            <a:solidFill>
              <a:srgbClr val="ffff00"/>
            </a:solidFill>
            <a:round/>
          </a:ln>
          <a:effectLst>
            <a:outerShdw dist="25964" dir="2700000">
              <a:srgbClr val="000000"/>
            </a:outerShdw>
          </a:effectLst>
        </p:spPr>
        <p:style>
          <a:lnRef idx="0"/>
          <a:fillRef idx="0"/>
          <a:effectRef idx="0"/>
          <a:fontRef idx="minor"/>
        </p:style>
        <p:txBody>
          <a:bodyPr wrap="none" lIns="108000" rIns="108000" tIns="63000" bIns="63000" anchor="ctr"/>
          <a:p>
            <a:pPr algn="ctr"/>
            <a:r>
              <a:rPr b="1" lang="en-US" sz="1800" spc="-1">
                <a:latin typeface="Times New Roman"/>
              </a:rPr>
              <a:t>TPC</a:t>
            </a:r>
            <a:endParaRPr/>
          </a:p>
        </p:txBody>
      </p:sp>
      <p:sp>
        <p:nvSpPr>
          <p:cNvPr id="638" name="CustomShape 23"/>
          <p:cNvSpPr/>
          <p:nvPr/>
        </p:nvSpPr>
        <p:spPr>
          <a:xfrm>
            <a:off x="280800" y="2834640"/>
            <a:ext cx="512640" cy="274320"/>
          </a:xfrm>
          <a:custGeom>
            <a:avLst/>
            <a:gdLst/>
            <a:ahLst/>
            <a:rect l="0" t="0" r="r" b="b"/>
            <a:pathLst>
              <a:path w="1426" h="764">
                <a:moveTo>
                  <a:pt x="127" y="0"/>
                </a:moveTo>
                <a:cubicBezTo>
                  <a:pt x="63" y="0"/>
                  <a:pt x="0" y="63"/>
                  <a:pt x="0" y="127"/>
                </a:cubicBezTo>
                <a:lnTo>
                  <a:pt x="0" y="635"/>
                </a:lnTo>
                <a:cubicBezTo>
                  <a:pt x="0" y="699"/>
                  <a:pt x="63" y="763"/>
                  <a:pt x="127" y="763"/>
                </a:cubicBezTo>
                <a:lnTo>
                  <a:pt x="1297" y="763"/>
                </a:lnTo>
                <a:cubicBezTo>
                  <a:pt x="1361" y="763"/>
                  <a:pt x="1425" y="699"/>
                  <a:pt x="1425" y="635"/>
                </a:cubicBezTo>
                <a:lnTo>
                  <a:pt x="1425" y="127"/>
                </a:lnTo>
                <a:cubicBezTo>
                  <a:pt x="1425" y="63"/>
                  <a:pt x="1361" y="0"/>
                  <a:pt x="1297" y="0"/>
                </a:cubicBezTo>
                <a:lnTo>
                  <a:pt x="127" y="0"/>
                </a:lnTo>
              </a:path>
            </a:pathLst>
          </a:custGeom>
          <a:solidFill>
            <a:srgbClr val="ffff00"/>
          </a:solidFill>
          <a:ln w="36720">
            <a:solidFill>
              <a:srgbClr val="ffff00"/>
            </a:solidFill>
            <a:round/>
          </a:ln>
          <a:effectLst>
            <a:outerShdw dist="25964" dir="2700000">
              <a:srgbClr val="000000"/>
            </a:outerShdw>
          </a:effectLst>
        </p:spPr>
        <p:style>
          <a:lnRef idx="0"/>
          <a:fillRef idx="0"/>
          <a:effectRef idx="0"/>
          <a:fontRef idx="minor"/>
        </p:style>
        <p:txBody>
          <a:bodyPr wrap="none" lIns="108000" rIns="108000" tIns="63000" bIns="63000" anchor="ctr"/>
          <a:p>
            <a:pPr algn="ctr"/>
            <a:r>
              <a:rPr b="1" lang="en-US" sz="2300" spc="-1">
                <a:latin typeface="Times New Roman"/>
              </a:rPr>
              <a:t>ITS</a:t>
            </a:r>
            <a:endParaRPr/>
          </a:p>
        </p:txBody>
      </p:sp>
      <p:sp>
        <p:nvSpPr>
          <p:cNvPr id="639" name="CustomShape 24"/>
          <p:cNvSpPr/>
          <p:nvPr/>
        </p:nvSpPr>
        <p:spPr>
          <a:xfrm>
            <a:off x="3566160" y="2295000"/>
            <a:ext cx="1463040" cy="448200"/>
          </a:xfrm>
          <a:custGeom>
            <a:avLst/>
            <a:gdLst/>
            <a:ahLst/>
            <a:rect l="0" t="0" r="r" b="b"/>
            <a:pathLst>
              <a:path w="4066" h="1247">
                <a:moveTo>
                  <a:pt x="207" y="0"/>
                </a:moveTo>
                <a:cubicBezTo>
                  <a:pt x="103" y="0"/>
                  <a:pt x="0" y="103"/>
                  <a:pt x="0" y="207"/>
                </a:cubicBezTo>
                <a:lnTo>
                  <a:pt x="0" y="1038"/>
                </a:lnTo>
                <a:cubicBezTo>
                  <a:pt x="0" y="1142"/>
                  <a:pt x="103" y="1246"/>
                  <a:pt x="207" y="1246"/>
                </a:cubicBezTo>
                <a:lnTo>
                  <a:pt x="3857" y="1246"/>
                </a:lnTo>
                <a:cubicBezTo>
                  <a:pt x="3961" y="1246"/>
                  <a:pt x="4065" y="1142"/>
                  <a:pt x="4065" y="1038"/>
                </a:cubicBezTo>
                <a:lnTo>
                  <a:pt x="4065" y="207"/>
                </a:lnTo>
                <a:cubicBezTo>
                  <a:pt x="4065" y="103"/>
                  <a:pt x="3961" y="0"/>
                  <a:pt x="3857" y="0"/>
                </a:cubicBezTo>
                <a:lnTo>
                  <a:pt x="207" y="0"/>
                </a:lnTo>
              </a:path>
            </a:pathLst>
          </a:custGeom>
          <a:solidFill>
            <a:srgbClr val="ffff00"/>
          </a:solidFill>
          <a:ln>
            <a:solidFill>
              <a:srgbClr val="000000"/>
            </a:solidFill>
          </a:ln>
          <a:effectLst>
            <a:outerShdw dist="51929" dir="2700000">
              <a:srgbClr val="000000"/>
            </a:outerShdw>
          </a:effectLst>
        </p:spPr>
        <p:style>
          <a:lnRef idx="0"/>
          <a:fillRef idx="0"/>
          <a:effectRef idx="0"/>
          <a:fontRef idx="minor"/>
        </p:style>
        <p:txBody>
          <a:bodyPr wrap="none" lIns="90000" rIns="90000" tIns="45000" bIns="45000" anchor="ctr"/>
          <a:p>
            <a:pPr algn="ctr"/>
            <a:r>
              <a:rPr lang="en-US" sz="2000" spc="-1">
                <a:solidFill>
                  <a:srgbClr val="000000"/>
                </a:solidFill>
                <a:latin typeface="Times New Roman"/>
              </a:rPr>
              <a:t>Tracking </a:t>
            </a:r>
            <a:r>
              <a:rPr lang="en-US" sz="2000" spc="-1">
                <a:solidFill>
                  <a:srgbClr val="000000"/>
                </a:solidFill>
                <a:latin typeface="Times New Roman"/>
              </a:rPr>
              <a:t>- h</a:t>
            </a:r>
            <a:r>
              <a:rPr lang="en-US" sz="2000" spc="-1" baseline="101000">
                <a:solidFill>
                  <a:srgbClr val="000000"/>
                </a:solidFill>
                <a:latin typeface="Times New Roman"/>
                <a:ea typeface="Arial"/>
              </a:rPr>
              <a:t>±</a:t>
            </a:r>
            <a:endParaRPr/>
          </a:p>
        </p:txBody>
      </p:sp>
      <p:sp>
        <p:nvSpPr>
          <p:cNvPr id="640" name="CustomShape 25"/>
          <p:cNvSpPr/>
          <p:nvPr/>
        </p:nvSpPr>
        <p:spPr>
          <a:xfrm>
            <a:off x="379080" y="3318480"/>
            <a:ext cx="535320" cy="283680"/>
          </a:xfrm>
          <a:custGeom>
            <a:avLst/>
            <a:gdLst/>
            <a:ahLst/>
            <a:rect l="0" t="0" r="r" b="b"/>
            <a:pathLst>
              <a:path w="1488" h="790">
                <a:moveTo>
                  <a:pt x="131" y="0"/>
                </a:moveTo>
                <a:cubicBezTo>
                  <a:pt x="65" y="0"/>
                  <a:pt x="0" y="65"/>
                  <a:pt x="0" y="131"/>
                </a:cubicBezTo>
                <a:lnTo>
                  <a:pt x="0" y="657"/>
                </a:lnTo>
                <a:cubicBezTo>
                  <a:pt x="0" y="723"/>
                  <a:pt x="65" y="789"/>
                  <a:pt x="131" y="789"/>
                </a:cubicBezTo>
                <a:lnTo>
                  <a:pt x="1356" y="789"/>
                </a:lnTo>
                <a:cubicBezTo>
                  <a:pt x="1421" y="789"/>
                  <a:pt x="1487" y="723"/>
                  <a:pt x="1487" y="657"/>
                </a:cubicBezTo>
                <a:lnTo>
                  <a:pt x="1487" y="131"/>
                </a:lnTo>
                <a:cubicBezTo>
                  <a:pt x="1487" y="65"/>
                  <a:pt x="1421" y="0"/>
                  <a:pt x="1356" y="0"/>
                </a:cubicBezTo>
                <a:lnTo>
                  <a:pt x="131" y="0"/>
                </a:lnTo>
              </a:path>
            </a:pathLst>
          </a:custGeom>
          <a:noFill/>
          <a:ln w="36720">
            <a:solidFill>
              <a:srgbClr val="008000"/>
            </a:solidFill>
            <a:round/>
          </a:ln>
        </p:spPr>
        <p:style>
          <a:lnRef idx="0"/>
          <a:fillRef idx="0"/>
          <a:effectRef idx="0"/>
          <a:fontRef idx="minor"/>
        </p:style>
      </p:sp>
      <p:sp>
        <p:nvSpPr>
          <p:cNvPr id="641" name="CustomShape 26"/>
          <p:cNvSpPr/>
          <p:nvPr/>
        </p:nvSpPr>
        <p:spPr>
          <a:xfrm>
            <a:off x="246960" y="2305440"/>
            <a:ext cx="510840" cy="309240"/>
          </a:xfrm>
          <a:custGeom>
            <a:avLst/>
            <a:gdLst/>
            <a:ahLst/>
            <a:rect l="0" t="0" r="r" b="b"/>
            <a:pathLst>
              <a:path w="1421" h="861">
                <a:moveTo>
                  <a:pt x="143" y="0"/>
                </a:moveTo>
                <a:cubicBezTo>
                  <a:pt x="71" y="0"/>
                  <a:pt x="0" y="71"/>
                  <a:pt x="0" y="143"/>
                </a:cubicBezTo>
                <a:lnTo>
                  <a:pt x="0" y="716"/>
                </a:lnTo>
                <a:cubicBezTo>
                  <a:pt x="0" y="788"/>
                  <a:pt x="71" y="860"/>
                  <a:pt x="143" y="860"/>
                </a:cubicBezTo>
                <a:lnTo>
                  <a:pt x="1276" y="860"/>
                </a:lnTo>
                <a:cubicBezTo>
                  <a:pt x="1348" y="860"/>
                  <a:pt x="1420" y="788"/>
                  <a:pt x="1420" y="716"/>
                </a:cubicBezTo>
                <a:lnTo>
                  <a:pt x="1420" y="143"/>
                </a:lnTo>
                <a:cubicBezTo>
                  <a:pt x="1420" y="71"/>
                  <a:pt x="1348" y="0"/>
                  <a:pt x="1276" y="0"/>
                </a:cubicBezTo>
                <a:lnTo>
                  <a:pt x="143" y="0"/>
                </a:lnTo>
              </a:path>
            </a:pathLst>
          </a:custGeom>
          <a:solidFill>
            <a:srgbClr val="008000"/>
          </a:solidFill>
          <a:ln w="36720">
            <a:solidFill>
              <a:srgbClr val="008000"/>
            </a:solidFill>
            <a:round/>
          </a:ln>
          <a:effectLst>
            <a:outerShdw dist="25964" dir="2700000">
              <a:srgbClr val="000000"/>
            </a:outerShdw>
          </a:effectLst>
        </p:spPr>
        <p:style>
          <a:lnRef idx="0"/>
          <a:fillRef idx="0"/>
          <a:effectRef idx="0"/>
          <a:fontRef idx="minor"/>
        </p:style>
        <p:txBody>
          <a:bodyPr wrap="none" lIns="108000" rIns="108000" tIns="63000" bIns="63000" anchor="ctr"/>
          <a:p>
            <a:pPr algn="ctr"/>
            <a:r>
              <a:rPr b="1" lang="en-US" sz="2000" spc="-1">
                <a:solidFill>
                  <a:srgbClr val="000000"/>
                </a:solidFill>
                <a:latin typeface="Times New Roman"/>
              </a:rPr>
              <a:t>TOF</a:t>
            </a:r>
            <a:endParaRPr/>
          </a:p>
        </p:txBody>
      </p:sp>
      <p:sp>
        <p:nvSpPr>
          <p:cNvPr id="642" name="CustomShape 27"/>
          <p:cNvSpPr/>
          <p:nvPr/>
        </p:nvSpPr>
        <p:spPr>
          <a:xfrm>
            <a:off x="316800" y="2834640"/>
            <a:ext cx="512640" cy="274320"/>
          </a:xfrm>
          <a:custGeom>
            <a:avLst/>
            <a:gdLst/>
            <a:ahLst/>
            <a:rect l="0" t="0" r="r" b="b"/>
            <a:pathLst>
              <a:path w="1426" h="764">
                <a:moveTo>
                  <a:pt x="127" y="0"/>
                </a:moveTo>
                <a:cubicBezTo>
                  <a:pt x="63" y="0"/>
                  <a:pt x="0" y="63"/>
                  <a:pt x="0" y="127"/>
                </a:cubicBezTo>
                <a:lnTo>
                  <a:pt x="0" y="635"/>
                </a:lnTo>
                <a:cubicBezTo>
                  <a:pt x="0" y="699"/>
                  <a:pt x="63" y="763"/>
                  <a:pt x="127" y="763"/>
                </a:cubicBezTo>
                <a:lnTo>
                  <a:pt x="1297" y="763"/>
                </a:lnTo>
                <a:cubicBezTo>
                  <a:pt x="1361" y="763"/>
                  <a:pt x="1425" y="699"/>
                  <a:pt x="1425" y="635"/>
                </a:cubicBezTo>
                <a:lnTo>
                  <a:pt x="1425" y="127"/>
                </a:lnTo>
                <a:cubicBezTo>
                  <a:pt x="1425" y="63"/>
                  <a:pt x="1361" y="0"/>
                  <a:pt x="1297" y="0"/>
                </a:cubicBezTo>
                <a:lnTo>
                  <a:pt x="127" y="0"/>
                </a:lnTo>
              </a:path>
            </a:pathLst>
          </a:custGeom>
          <a:noFill/>
          <a:ln w="36720">
            <a:solidFill>
              <a:srgbClr val="008000"/>
            </a:solidFill>
            <a:round/>
          </a:ln>
        </p:spPr>
        <p:style>
          <a:lnRef idx="0"/>
          <a:fillRef idx="0"/>
          <a:effectRef idx="0"/>
          <a:fontRef idx="minor"/>
        </p:style>
      </p:sp>
      <p:sp>
        <p:nvSpPr>
          <p:cNvPr id="643" name="CustomShape 28"/>
          <p:cNvSpPr/>
          <p:nvPr/>
        </p:nvSpPr>
        <p:spPr>
          <a:xfrm>
            <a:off x="3931920" y="2743200"/>
            <a:ext cx="649800" cy="408240"/>
          </a:xfrm>
          <a:custGeom>
            <a:avLst/>
            <a:gdLst/>
            <a:ahLst/>
            <a:rect l="0" t="0" r="r" b="b"/>
            <a:pathLst>
              <a:path w="1806" h="1136">
                <a:moveTo>
                  <a:pt x="189" y="0"/>
                </a:moveTo>
                <a:cubicBezTo>
                  <a:pt x="94" y="0"/>
                  <a:pt x="0" y="94"/>
                  <a:pt x="0" y="189"/>
                </a:cubicBezTo>
                <a:lnTo>
                  <a:pt x="0" y="945"/>
                </a:lnTo>
                <a:cubicBezTo>
                  <a:pt x="0" y="1040"/>
                  <a:pt x="94" y="1135"/>
                  <a:pt x="189" y="1135"/>
                </a:cubicBezTo>
                <a:lnTo>
                  <a:pt x="1616" y="1135"/>
                </a:lnTo>
                <a:cubicBezTo>
                  <a:pt x="1710" y="1135"/>
                  <a:pt x="1805" y="1040"/>
                  <a:pt x="1805" y="945"/>
                </a:cubicBezTo>
                <a:lnTo>
                  <a:pt x="1805" y="189"/>
                </a:lnTo>
                <a:cubicBezTo>
                  <a:pt x="1805" y="94"/>
                  <a:pt x="1710" y="0"/>
                  <a:pt x="1616" y="0"/>
                </a:cubicBezTo>
                <a:lnTo>
                  <a:pt x="189" y="0"/>
                </a:lnTo>
              </a:path>
            </a:pathLst>
          </a:custGeom>
          <a:solidFill>
            <a:srgbClr val="008000"/>
          </a:solidFill>
          <a:ln>
            <a:solidFill>
              <a:srgbClr val="808080"/>
            </a:solidFill>
          </a:ln>
          <a:effectLst>
            <a:outerShdw dist="51929" dir="2700000">
              <a:srgbClr val="000000"/>
            </a:outerShdw>
          </a:effectLst>
        </p:spPr>
        <p:style>
          <a:lnRef idx="0"/>
          <a:fillRef idx="0"/>
          <a:effectRef idx="0"/>
          <a:fontRef idx="minor"/>
        </p:style>
        <p:txBody>
          <a:bodyPr wrap="none" lIns="90000" rIns="90000" tIns="45000" bIns="45000" anchor="ctr"/>
          <a:p>
            <a:pPr algn="ctr"/>
            <a:r>
              <a:rPr b="1" lang="en-US" sz="2000" spc="-1">
                <a:solidFill>
                  <a:srgbClr val="000000"/>
                </a:solidFill>
                <a:latin typeface="Times New Roman"/>
              </a:rPr>
              <a:t>PID</a:t>
            </a:r>
            <a:endParaRPr/>
          </a:p>
        </p:txBody>
      </p:sp>
      <p:sp>
        <p:nvSpPr>
          <p:cNvPr id="644" name="CustomShape 29"/>
          <p:cNvSpPr/>
          <p:nvPr/>
        </p:nvSpPr>
        <p:spPr>
          <a:xfrm>
            <a:off x="5564520" y="6334200"/>
            <a:ext cx="927720" cy="340920"/>
          </a:xfrm>
          <a:custGeom>
            <a:avLst/>
            <a:gdLst/>
            <a:ahLst/>
            <a:rect l="l" t="t" r="r" b="b"/>
            <a:pathLst>
              <a:path w="21600" h="21600">
                <a:moveTo>
                  <a:pt x="0" y="0"/>
                </a:moveTo>
                <a:lnTo>
                  <a:pt x="21600" y="21600"/>
                </a:lnTo>
              </a:path>
            </a:pathLst>
          </a:custGeom>
          <a:noFill/>
          <a:ln w="25560">
            <a:solidFill>
              <a:srgbClr val="2c7c9f"/>
            </a:solidFill>
            <a:round/>
            <a:tailEnd len="med" type="arrow" w="med"/>
          </a:ln>
        </p:spPr>
        <p:style>
          <a:lnRef idx="0"/>
          <a:fillRef idx="0"/>
          <a:effectRef idx="0"/>
          <a:fontRef idx="minor"/>
        </p:style>
      </p:sp>
      <p:sp>
        <p:nvSpPr>
          <p:cNvPr id="645" name="CustomShape 30"/>
          <p:cNvSpPr/>
          <p:nvPr/>
        </p:nvSpPr>
        <p:spPr>
          <a:xfrm>
            <a:off x="6473520" y="6334920"/>
            <a:ext cx="2759760" cy="6998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4000" spc="-1" strike="noStrike">
                <a:solidFill>
                  <a:srgbClr val="000000"/>
                </a:solidFill>
                <a:uFill>
                  <a:solidFill>
                    <a:srgbClr val="ffffff"/>
                  </a:solidFill>
                </a:uFill>
                <a:latin typeface="Times New Roman"/>
              </a:rPr>
              <a:t>Charged jet</a:t>
            </a:r>
            <a:endParaRPr/>
          </a:p>
        </p:txBody>
      </p:sp>
      <p:sp>
        <p:nvSpPr>
          <p:cNvPr id="646" name="CustomShape 31"/>
          <p:cNvSpPr/>
          <p:nvPr/>
        </p:nvSpPr>
        <p:spPr>
          <a:xfrm flipH="1">
            <a:off x="8296560" y="5306040"/>
            <a:ext cx="573120" cy="550440"/>
          </a:xfrm>
          <a:custGeom>
            <a:avLst/>
            <a:gdLst/>
            <a:ahLst/>
            <a:rect l="l" t="t" r="r" b="b"/>
            <a:pathLst>
              <a:path w="21600" h="21600">
                <a:moveTo>
                  <a:pt x="0" y="0"/>
                </a:moveTo>
                <a:lnTo>
                  <a:pt x="21600" y="21600"/>
                </a:lnTo>
              </a:path>
            </a:pathLst>
          </a:custGeom>
          <a:noFill/>
          <a:ln w="25560">
            <a:solidFill>
              <a:srgbClr val="2c7c9f"/>
            </a:solidFill>
            <a:round/>
            <a:tailEnd len="med" type="arrow" w="med"/>
          </a:ln>
        </p:spPr>
        <p:style>
          <a:lnRef idx="0"/>
          <a:fillRef idx="0"/>
          <a:effectRef idx="0"/>
          <a:fontRef idx="minor"/>
        </p:style>
      </p:sp>
      <p:sp>
        <p:nvSpPr>
          <p:cNvPr id="647" name="CustomShape 32"/>
          <p:cNvSpPr/>
          <p:nvPr/>
        </p:nvSpPr>
        <p:spPr>
          <a:xfrm>
            <a:off x="8437680" y="4514040"/>
            <a:ext cx="340560" cy="396720"/>
          </a:xfrm>
          <a:custGeom>
            <a:avLst/>
            <a:gdLst/>
            <a:ahLst/>
            <a:rect l="l" t="t" r="r" b="b"/>
            <a:pathLst>
              <a:path w="21600" h="21600">
                <a:moveTo>
                  <a:pt x="0" y="0"/>
                </a:moveTo>
                <a:lnTo>
                  <a:pt x="21600" y="21600"/>
                </a:lnTo>
              </a:path>
            </a:pathLst>
          </a:custGeom>
          <a:noFill/>
          <a:ln w="25560">
            <a:solidFill>
              <a:srgbClr val="2c7c9f"/>
            </a:solidFill>
            <a:round/>
            <a:tailEnd len="med" type="arrow" w="med"/>
          </a:ln>
        </p:spPr>
        <p:style>
          <a:lnRef idx="0"/>
          <a:fillRef idx="0"/>
          <a:effectRef idx="0"/>
          <a:fontRef idx="minor"/>
        </p:style>
      </p:sp>
    </p:spTree>
  </p:cSld>
  <p:timing>
    <p:tnLst>
      <p:par>
        <p:cTn id="1" dur="indefinite" restart="never" nodeType="tmRoot">
          <p:childTnLst>
            <p:seq>
              <p:cTn id="2" nodeType="mainSeq">
                <p:childTnLst>
                  <p:par>
                    <p:cTn id="3" fill="freeze">
                      <p:stCondLst>
                        <p:cond delay="indefinite"/>
                      </p:stCondLst>
                      <p:childTnLst>
                        <p:par>
                          <p:cTn id="4" fill="freeze">
                            <p:stCondLst>
                              <p:cond delay="0"/>
                            </p:stCondLst>
                            <p:childTnLst>
                              <p:par>
                                <p:cTn id="5" nodeType="clickEffect" fill="hold" presetClass="entr" presetID="1">
                                  <p:stCondLst>
                                    <p:cond delay="0"/>
                                  </p:stCondLst>
                                  <p:childTnLst>
                                    <p:set>
                                      <p:cBhvr>
                                        <p:cTn id="6" dur="1" fill="hold">
                                          <p:stCondLst>
                                            <p:cond delay="0"/>
                                          </p:stCondLst>
                                        </p:cTn>
                                        <p:tgtEl>
                                          <p:spTgt spid="-1"/>
                                        </p:tgtEl>
                                        <p:attrNameLst>
                                          <p:attrName>style.visibility</p:attrName>
                                        </p:attrNameLst>
                                      </p:cBhvr>
                                      <p:to>
                                        <p:strVal val="visible"/>
                                      </p:to>
                                    </p:set>
                                  </p:childTnLst>
                                </p:cTn>
                              </p:par>
                            </p:childTnLst>
                          </p:cTn>
                        </p:par>
                      </p:childTnLst>
                    </p:cTn>
                  </p:par>
                  <p:par>
                    <p:cTn id="7" fill="freeze">
                      <p:stCondLst>
                        <p:cond delay="indefinite"/>
                      </p:stCondLst>
                      <p:childTnLst>
                        <p:par>
                          <p:cTn id="8" fill="freeze">
                            <p:stCondLst>
                              <p:cond delay="0"/>
                            </p:stCondLst>
                            <p:childTnLst>
                              <p:par>
                                <p:cTn id="9" nodeType="clickEffect" fill="hold" presetClass="entr" presetID="1">
                                  <p:stCondLst>
                                    <p:cond delay="0"/>
                                  </p:stCondLst>
                                  <p:childTnLst>
                                    <p:set>
                                      <p:cBhvr>
                                        <p:cTn id="10" dur="1" fill="hold">
                                          <p:stCondLst>
                                            <p:cond delay="0"/>
                                          </p:stCondLst>
                                        </p:cTn>
                                        <p:tgtEl>
                                          <p:spTgt spid="63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48" name="TextShape 1"/>
          <p:cNvSpPr txBox="1"/>
          <p:nvPr/>
        </p:nvSpPr>
        <p:spPr>
          <a:xfrm>
            <a:off x="503280" y="301320"/>
            <a:ext cx="9097920" cy="1262520"/>
          </a:xfrm>
          <a:prstGeom prst="rect">
            <a:avLst/>
          </a:prstGeom>
          <a:noFill/>
          <a:ln>
            <a:noFill/>
          </a:ln>
        </p:spPr>
        <p:txBody>
          <a:bodyPr lIns="0" rIns="0" tIns="0" bIns="0" anchor="ctr"/>
          <a:p>
            <a:pPr algn="ctr"/>
            <a:r>
              <a:rPr lang="en-US" sz="4400" spc="-1">
                <a:latin typeface="Times New Roman"/>
              </a:rPr>
              <a:t>Jet R</a:t>
            </a:r>
            <a:r>
              <a:rPr lang="en-US" sz="4400" spc="-1" baseline="-101000">
                <a:latin typeface="Times New Roman"/>
              </a:rPr>
              <a:t>AA</a:t>
            </a:r>
            <a:endParaRPr/>
          </a:p>
        </p:txBody>
      </p:sp>
      <p:sp>
        <p:nvSpPr>
          <p:cNvPr id="649" name="TextShape 2"/>
          <p:cNvSpPr txBox="1"/>
          <p:nvPr/>
        </p:nvSpPr>
        <p:spPr>
          <a:xfrm>
            <a:off x="503280" y="3231360"/>
            <a:ext cx="5072400" cy="3319920"/>
          </a:xfrm>
          <a:prstGeom prst="rect">
            <a:avLst/>
          </a:prstGeom>
          <a:noFill/>
          <a:ln>
            <a:noFill/>
          </a:ln>
        </p:spPr>
        <p:txBody>
          <a:bodyPr lIns="0" rIns="0" tIns="0" bIns="0"/>
          <a:p>
            <a:pPr marL="432000" indent="-324000">
              <a:lnSpc>
                <a:spcPct val="120000"/>
              </a:lnSpc>
              <a:buClr>
                <a:srgbClr val="ffffff"/>
              </a:buClr>
              <a:buSzPct val="45000"/>
              <a:buFont typeface="Wingdings" charset="2"/>
              <a:buChar char=""/>
            </a:pPr>
            <a:r>
              <a:rPr lang="en-US" sz="2400" spc="-1" strike="noStrike">
                <a:solidFill>
                  <a:srgbClr val="000000"/>
                </a:solidFill>
                <a:uFill>
                  <a:solidFill>
                    <a:srgbClr val="ffffff"/>
                  </a:solidFill>
                </a:uFill>
                <a:latin typeface="Times New Roman"/>
                <a:ea typeface="Arial"/>
              </a:rPr>
              <a:t>Out-of-cone radiation: energy loss in jet cone</a:t>
            </a:r>
            <a:endParaRPr/>
          </a:p>
          <a:p>
            <a:pPr lvl="1" marL="864000" indent="-324000">
              <a:lnSpc>
                <a:spcPct val="120000"/>
              </a:lnSpc>
              <a:buClr>
                <a:srgbClr val="ffffff"/>
              </a:buClr>
              <a:buSzPct val="75000"/>
              <a:buFont typeface="Symbol" charset="2"/>
              <a:buChar char=""/>
            </a:pPr>
            <a:r>
              <a:rPr lang="en-US" sz="2400" spc="-1" strike="noStrike">
                <a:solidFill>
                  <a:srgbClr val="000000"/>
                </a:solidFill>
                <a:uFill>
                  <a:solidFill>
                    <a:srgbClr val="ffffff"/>
                  </a:solidFill>
                </a:uFill>
                <a:latin typeface="Times New Roman"/>
                <a:ea typeface="Arial"/>
              </a:rPr>
              <a:t>Jet yield suppression, di-jet energy imbalance, jet-jet/hadron-jet acoplanarity…</a:t>
            </a:r>
            <a:endParaRPr/>
          </a:p>
          <a:p>
            <a:pPr marL="432000" indent="-324000">
              <a:lnSpc>
                <a:spcPct val="120000"/>
              </a:lnSpc>
              <a:buClr>
                <a:srgbClr val="ffffff"/>
              </a:buClr>
              <a:buSzPct val="45000"/>
              <a:buFont typeface="Wingdings" charset="2"/>
              <a:buChar char=""/>
            </a:pPr>
            <a:r>
              <a:rPr lang="en-US" sz="2400" spc="-1" strike="noStrike">
                <a:solidFill>
                  <a:srgbClr val="000000"/>
                </a:solidFill>
                <a:uFill>
                  <a:solidFill>
                    <a:srgbClr val="ffffff"/>
                  </a:solidFill>
                </a:uFill>
                <a:latin typeface="Times New Roman"/>
                <a:ea typeface="Arial"/>
              </a:rPr>
              <a:t>In-cone radiation: medium modified fragmentation</a:t>
            </a:r>
            <a:endParaRPr/>
          </a:p>
          <a:p>
            <a:pPr lvl="1" marL="864000" indent="-324000">
              <a:lnSpc>
                <a:spcPct val="120000"/>
              </a:lnSpc>
              <a:buClr>
                <a:srgbClr val="ffffff"/>
              </a:buClr>
              <a:buSzPct val="75000"/>
              <a:buFont typeface="Symbol" charset="2"/>
              <a:buChar char=""/>
            </a:pPr>
            <a:r>
              <a:rPr lang="en-US" sz="2400" spc="-1" strike="noStrike">
                <a:solidFill>
                  <a:srgbClr val="000000"/>
                </a:solidFill>
                <a:uFill>
                  <a:solidFill>
                    <a:srgbClr val="ffffff"/>
                  </a:solidFill>
                </a:uFill>
                <a:latin typeface="Times New Roman"/>
                <a:ea typeface="Arial"/>
              </a:rPr>
              <a:t>Jet shape broadening, modification of transverse energy profile…</a:t>
            </a:r>
            <a:endParaRPr/>
          </a:p>
          <a:p>
            <a:pPr marL="432000" indent="-324000">
              <a:lnSpc>
                <a:spcPct val="120000"/>
              </a:lnSpc>
              <a:buClr>
                <a:srgbClr val="ffffff"/>
              </a:buClr>
              <a:buSzPct val="45000"/>
              <a:buFont typeface="Wingdings" charset="2"/>
              <a:buChar char=""/>
            </a:pPr>
            <a:r>
              <a:rPr lang="en-US" sz="2400" spc="-1" strike="noStrike">
                <a:solidFill>
                  <a:srgbClr val="000000"/>
                </a:solidFill>
                <a:uFill>
                  <a:solidFill>
                    <a:srgbClr val="ffffff"/>
                  </a:solidFill>
                </a:uFill>
                <a:latin typeface="Times New Roman"/>
                <a:ea typeface="Arial"/>
              </a:rPr>
              <a:t>Consistent with </a:t>
            </a:r>
            <a:r>
              <a:rPr i="1" lang="en-US" sz="2400" spc="-1" strike="noStrike">
                <a:solidFill>
                  <a:srgbClr val="000000"/>
                </a:solidFill>
                <a:uFill>
                  <a:solidFill>
                    <a:srgbClr val="ffffff"/>
                  </a:solidFill>
                </a:uFill>
                <a:latin typeface="Times New Roman"/>
                <a:ea typeface="Arial"/>
              </a:rPr>
              <a:t>R</a:t>
            </a:r>
            <a:r>
              <a:rPr lang="en-US" sz="2400" spc="-1" strike="noStrike" baseline="-5000">
                <a:solidFill>
                  <a:srgbClr val="000000"/>
                </a:solidFill>
                <a:uFill>
                  <a:solidFill>
                    <a:srgbClr val="ffffff"/>
                  </a:solidFill>
                </a:uFill>
                <a:latin typeface="Times New Roman"/>
                <a:ea typeface="Arial"/>
              </a:rPr>
              <a:t>AA</a:t>
            </a:r>
            <a:r>
              <a:rPr lang="en-US" sz="2400" spc="-1" strike="noStrike">
                <a:solidFill>
                  <a:srgbClr val="000000"/>
                </a:solidFill>
                <a:uFill>
                  <a:solidFill>
                    <a:srgbClr val="ffffff"/>
                  </a:solidFill>
                </a:uFill>
                <a:latin typeface="Times New Roman"/>
                <a:ea typeface="Arial"/>
              </a:rPr>
              <a:t> of charged particles and charged-jet </a:t>
            </a:r>
            <a:r>
              <a:rPr i="1" lang="en-US" sz="2400" spc="-1" strike="noStrike">
                <a:solidFill>
                  <a:srgbClr val="000000"/>
                </a:solidFill>
                <a:uFill>
                  <a:solidFill>
                    <a:srgbClr val="ffffff"/>
                  </a:solidFill>
                </a:uFill>
                <a:latin typeface="Times New Roman"/>
                <a:ea typeface="Arial"/>
              </a:rPr>
              <a:t>R</a:t>
            </a:r>
            <a:r>
              <a:rPr lang="en-US" sz="2400" spc="-1" strike="noStrike" baseline="-5000">
                <a:solidFill>
                  <a:srgbClr val="000000"/>
                </a:solidFill>
                <a:uFill>
                  <a:solidFill>
                    <a:srgbClr val="ffffff"/>
                  </a:solidFill>
                </a:uFill>
                <a:latin typeface="Times New Roman"/>
                <a:ea typeface="Arial"/>
              </a:rPr>
              <a:t>AA</a:t>
            </a:r>
            <a:r>
              <a:rPr lang="en-US" sz="2400" spc="-1" strike="noStrike">
                <a:solidFill>
                  <a:srgbClr val="000000"/>
                </a:solidFill>
                <a:uFill>
                  <a:solidFill>
                    <a:srgbClr val="ffffff"/>
                  </a:solidFill>
                </a:uFill>
                <a:latin typeface="Times New Roman"/>
                <a:ea typeface="Arial"/>
              </a:rPr>
              <a:t> at 2.76 TeV </a:t>
            </a:r>
            <a:endParaRPr/>
          </a:p>
        </p:txBody>
      </p:sp>
      <p:pic>
        <p:nvPicPr>
          <p:cNvPr id="650" name="pasted-image.pdf" descr=""/>
          <p:cNvPicPr/>
          <p:nvPr/>
        </p:nvPicPr>
        <p:blipFill>
          <a:blip r:embed="rId1"/>
          <a:stretch/>
        </p:blipFill>
        <p:spPr>
          <a:xfrm>
            <a:off x="722160" y="1455840"/>
            <a:ext cx="4501080" cy="1728720"/>
          </a:xfrm>
          <a:prstGeom prst="rect">
            <a:avLst/>
          </a:prstGeom>
          <a:ln w="12600">
            <a:noFill/>
          </a:ln>
        </p:spPr>
      </p:pic>
      <p:pic>
        <p:nvPicPr>
          <p:cNvPr id="651" name="" descr=""/>
          <p:cNvPicPr/>
          <p:nvPr/>
        </p:nvPicPr>
        <p:blipFill>
          <a:blip r:embed="rId2"/>
          <a:stretch/>
        </p:blipFill>
        <p:spPr>
          <a:xfrm>
            <a:off x="5394960" y="1563840"/>
            <a:ext cx="4681800" cy="3593520"/>
          </a:xfrm>
          <a:prstGeom prst="rect">
            <a:avLst/>
          </a:prstGeom>
          <a:ln>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52" name="TextShape 1"/>
          <p:cNvSpPr txBox="1"/>
          <p:nvPr/>
        </p:nvSpPr>
        <p:spPr>
          <a:xfrm>
            <a:off x="0" y="-248400"/>
            <a:ext cx="10076760" cy="1714680"/>
          </a:xfrm>
          <a:prstGeom prst="rect">
            <a:avLst/>
          </a:prstGeom>
          <a:noFill/>
          <a:ln>
            <a:noFill/>
          </a:ln>
        </p:spPr>
        <p:txBody>
          <a:bodyPr lIns="0" rIns="0" tIns="0" bIns="0" anchor="ctr"/>
          <a:p>
            <a:pPr algn="ctr"/>
            <a:r>
              <a:rPr lang="en-US" sz="4200" spc="-1">
                <a:latin typeface="Times New Roman"/>
              </a:rPr>
              <a:t>Jet-hadron correlations vs reaction plane</a:t>
            </a:r>
            <a:r>
              <a:rPr lang="en-US" sz="4400" spc="-1">
                <a:latin typeface="Times New Roman"/>
              </a:rPr>
              <a:t>
</a:t>
            </a:r>
            <a:r>
              <a:rPr lang="en-US" sz="2500" spc="-1">
                <a:latin typeface="Times New Roman"/>
              </a:rPr>
              <a:t>1.5&lt;</a:t>
            </a:r>
            <a:r>
              <a:rPr i="1" lang="en-US" sz="2500" spc="-1">
                <a:latin typeface="Times New Roman"/>
              </a:rPr>
              <a:t>p</a:t>
            </a:r>
            <a:r>
              <a:rPr i="1" lang="en-US" sz="2500" spc="-1" baseline="-101000">
                <a:latin typeface="Times New Roman"/>
              </a:rPr>
              <a:t>T</a:t>
            </a:r>
            <a:r>
              <a:rPr i="1" lang="en-US" sz="2500" spc="-1" baseline="101000">
                <a:latin typeface="Times New Roman"/>
              </a:rPr>
              <a:t>assoc</a:t>
            </a:r>
            <a:r>
              <a:rPr lang="en-US" sz="2500" spc="-1">
                <a:latin typeface="Times New Roman"/>
              </a:rPr>
              <a:t>&lt;2.0 GeV/</a:t>
            </a:r>
            <a:r>
              <a:rPr i="1" lang="en-US" sz="2500" spc="-1">
                <a:latin typeface="Times New Roman"/>
              </a:rPr>
              <a:t>c</a:t>
            </a:r>
            <a:endParaRPr/>
          </a:p>
        </p:txBody>
      </p:sp>
      <p:sp>
        <p:nvSpPr>
          <p:cNvPr id="653" name="TextShape 2"/>
          <p:cNvSpPr txBox="1"/>
          <p:nvPr/>
        </p:nvSpPr>
        <p:spPr>
          <a:xfrm>
            <a:off x="548640" y="6323040"/>
            <a:ext cx="9692640" cy="717840"/>
          </a:xfrm>
          <a:prstGeom prst="rect">
            <a:avLst/>
          </a:prstGeom>
          <a:noFill/>
          <a:ln>
            <a:noFill/>
          </a:ln>
        </p:spPr>
        <p:txBody>
          <a:bodyPr lIns="0" rIns="0" tIns="0" bIns="0"/>
          <a:p>
            <a:pPr marL="432000" indent="-324000">
              <a:buClr>
                <a:srgbClr val="ffffff"/>
              </a:buClr>
              <a:buSzPct val="45000"/>
              <a:buFont typeface="Wingdings" charset="2"/>
              <a:buChar char=""/>
            </a:pPr>
            <a:r>
              <a:rPr lang="en-US" sz="3200" spc="-1">
                <a:latin typeface="Times New Roman"/>
              </a:rPr>
              <a:t>Background uncertainty non-trivially correlated point-to-point</a:t>
            </a:r>
            <a:endParaRPr/>
          </a:p>
          <a:p>
            <a:pPr marL="432000" indent="-324000">
              <a:buClr>
                <a:srgbClr val="ffffff"/>
              </a:buClr>
              <a:buSzPct val="45000"/>
              <a:buFont typeface="Wingdings" charset="2"/>
              <a:buChar char=""/>
            </a:pPr>
            <a:r>
              <a:rPr lang="en-US" sz="3200" spc="-1">
                <a:latin typeface="Times New Roman"/>
              </a:rPr>
              <a:t>Method described in Sharma, Mazer, Stuart, Nattrass Phys. Rev. C 93 (2016), 044915</a:t>
            </a:r>
            <a:endParaRPr/>
          </a:p>
        </p:txBody>
      </p:sp>
      <p:pic>
        <p:nvPicPr>
          <p:cNvPr id="654" name="" descr=""/>
          <p:cNvPicPr/>
          <p:nvPr/>
        </p:nvPicPr>
        <p:blipFill>
          <a:blip r:embed="rId1"/>
          <a:stretch/>
        </p:blipFill>
        <p:spPr>
          <a:xfrm>
            <a:off x="2941560" y="1221840"/>
            <a:ext cx="6756120" cy="2813400"/>
          </a:xfrm>
          <a:prstGeom prst="rect">
            <a:avLst/>
          </a:prstGeom>
          <a:ln>
            <a:noFill/>
          </a:ln>
        </p:spPr>
      </p:pic>
      <p:pic>
        <p:nvPicPr>
          <p:cNvPr id="655" name="" descr=""/>
          <p:cNvPicPr/>
          <p:nvPr/>
        </p:nvPicPr>
        <p:blipFill>
          <a:blip r:embed="rId2"/>
          <a:stretch/>
        </p:blipFill>
        <p:spPr>
          <a:xfrm>
            <a:off x="2878200" y="4227840"/>
            <a:ext cx="6757560" cy="2112120"/>
          </a:xfrm>
          <a:prstGeom prst="rect">
            <a:avLst/>
          </a:prstGeom>
          <a:ln>
            <a:noFill/>
          </a:ln>
        </p:spPr>
      </p:pic>
      <p:pic>
        <p:nvPicPr>
          <p:cNvPr id="656" name="" descr=""/>
          <p:cNvPicPr/>
          <p:nvPr/>
        </p:nvPicPr>
        <p:blipFill>
          <a:blip r:embed="rId3"/>
          <a:stretch/>
        </p:blipFill>
        <p:spPr>
          <a:xfrm>
            <a:off x="91440" y="3230640"/>
            <a:ext cx="2758680" cy="2072880"/>
          </a:xfrm>
          <a:prstGeom prst="rect">
            <a:avLst/>
          </a:prstGeom>
          <a:ln>
            <a:noFill/>
          </a:ln>
        </p:spPr>
      </p:pic>
      <p:sp>
        <p:nvSpPr>
          <p:cNvPr id="657" name="CustomShape 3"/>
          <p:cNvSpPr/>
          <p:nvPr/>
        </p:nvSpPr>
        <p:spPr>
          <a:xfrm>
            <a:off x="346320" y="1236600"/>
            <a:ext cx="2285280" cy="1737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r>
              <a:rPr lang="en-US" sz="1800" spc="-1">
                <a:solidFill>
                  <a:srgbClr val="000000"/>
                </a:solidFill>
                <a:latin typeface="Arial"/>
              </a:rPr>
              <a:t>Full jets</a:t>
            </a:r>
            <a:endParaRPr/>
          </a:p>
          <a:p>
            <a:pPr/>
            <a:r>
              <a:rPr lang="en-US" sz="1800" spc="-1">
                <a:solidFill>
                  <a:srgbClr val="00ae00"/>
                </a:solidFill>
                <a:latin typeface="Arial"/>
              </a:rPr>
              <a:t>1) signal+bkgd</a:t>
            </a:r>
            <a:endParaRPr/>
          </a:p>
          <a:p>
            <a:pPr/>
            <a:r>
              <a:rPr lang="en-US" sz="1800" spc="-1">
                <a:solidFill>
                  <a:srgbClr val="000000"/>
                </a:solidFill>
                <a:latin typeface="Arial"/>
              </a:rPr>
              <a:t>2) bkgd dominated</a:t>
            </a:r>
            <a:endParaRPr/>
          </a:p>
          <a:p>
            <a:pPr/>
            <a:r>
              <a:rPr lang="en-US" sz="1800" spc="-1">
                <a:solidFill>
                  <a:srgbClr val="0000ff"/>
                </a:solidFill>
                <a:latin typeface="Arial"/>
              </a:rPr>
              <a:t>3) bkgd RPF fit</a:t>
            </a:r>
            <a:endParaRPr/>
          </a:p>
          <a:p>
            <a:pPr/>
            <a:r>
              <a:rPr lang="en-US" sz="1800" spc="-1">
                <a:solidFill>
                  <a:srgbClr val="0000ff"/>
                </a:solidFill>
                <a:latin typeface="Arial"/>
              </a:rPr>
              <a:t> </a:t>
            </a:r>
            <a:endParaRPr/>
          </a:p>
          <a:p>
            <a:pPr/>
            <a:r>
              <a:rPr lang="en-US" sz="1800" spc="-1">
                <a:solidFill>
                  <a:srgbClr val="0000ff"/>
                </a:solidFill>
                <a:latin typeface="Arial"/>
              </a:rPr>
              <a:t> </a:t>
            </a:r>
            <a:endParaRPr/>
          </a:p>
        </p:txBody>
      </p:sp>
      <p:sp>
        <p:nvSpPr>
          <p:cNvPr id="658" name="Line 4"/>
          <p:cNvSpPr/>
          <p:nvPr/>
        </p:nvSpPr>
        <p:spPr>
          <a:xfrm flipH="1" flipV="1">
            <a:off x="914400" y="3108960"/>
            <a:ext cx="493200" cy="1097280"/>
          </a:xfrm>
          <a:prstGeom prst="line">
            <a:avLst/>
          </a:prstGeom>
          <a:ln w="36720">
            <a:solidFill>
              <a:srgbClr val="ff0000"/>
            </a:solidFill>
            <a:round/>
            <a:tailEnd len="med" type="triangle" w="med"/>
          </a:ln>
        </p:spPr>
        <p:style>
          <a:lnRef idx="0"/>
          <a:fillRef idx="0"/>
          <a:effectRef idx="0"/>
          <a:fontRef idx="minor"/>
        </p:style>
      </p:sp>
      <p:sp>
        <p:nvSpPr>
          <p:cNvPr id="659" name="TextShape 5"/>
          <p:cNvSpPr txBox="1"/>
          <p:nvPr/>
        </p:nvSpPr>
        <p:spPr>
          <a:xfrm>
            <a:off x="224640" y="2651760"/>
            <a:ext cx="1280160" cy="442440"/>
          </a:xfrm>
          <a:prstGeom prst="rect">
            <a:avLst/>
          </a:prstGeom>
          <a:noFill/>
          <a:ln>
            <a:noFill/>
          </a:ln>
        </p:spPr>
        <p:txBody>
          <a:bodyPr lIns="90000" rIns="90000" tIns="45000" bIns="45000"/>
          <a:p>
            <a:r>
              <a:rPr b="1" lang="en-US" sz="2500" spc="-1">
                <a:solidFill>
                  <a:srgbClr val="ff0000"/>
                </a:solidFill>
                <a:latin typeface="Times New Roman"/>
              </a:rPr>
              <a:t>Trigger</a:t>
            </a:r>
            <a:endParaRPr/>
          </a:p>
        </p:txBody>
      </p:sp>
      <p:sp>
        <p:nvSpPr>
          <p:cNvPr id="660" name="Line 6"/>
          <p:cNvSpPr/>
          <p:nvPr/>
        </p:nvSpPr>
        <p:spPr>
          <a:xfrm flipH="1">
            <a:off x="1371600" y="4206960"/>
            <a:ext cx="14760" cy="822240"/>
          </a:xfrm>
          <a:prstGeom prst="line">
            <a:avLst/>
          </a:prstGeom>
          <a:ln w="36720">
            <a:solidFill>
              <a:srgbClr val="000000"/>
            </a:solidFill>
            <a:round/>
            <a:tailEnd len="med" type="triangle" w="med"/>
          </a:ln>
        </p:spPr>
        <p:style>
          <a:lnRef idx="0"/>
          <a:fillRef idx="0"/>
          <a:effectRef idx="0"/>
          <a:fontRef idx="minor"/>
        </p:style>
      </p:sp>
      <p:sp>
        <p:nvSpPr>
          <p:cNvPr id="661" name="TextShape 7"/>
          <p:cNvSpPr txBox="1"/>
          <p:nvPr/>
        </p:nvSpPr>
        <p:spPr>
          <a:xfrm>
            <a:off x="584640" y="5172120"/>
            <a:ext cx="1701360" cy="794520"/>
          </a:xfrm>
          <a:prstGeom prst="rect">
            <a:avLst/>
          </a:prstGeom>
          <a:noFill/>
          <a:ln>
            <a:noFill/>
          </a:ln>
        </p:spPr>
        <p:txBody>
          <a:bodyPr lIns="90000" rIns="90000" tIns="45000" bIns="45000"/>
          <a:p>
            <a:r>
              <a:rPr b="1" lang="en-US" sz="2500" spc="-1">
                <a:solidFill>
                  <a:srgbClr val="000000"/>
                </a:solidFill>
                <a:latin typeface="Times New Roman"/>
              </a:rPr>
              <a:t>Associated</a:t>
            </a:r>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62" name="TextShape 1"/>
          <p:cNvSpPr txBox="1"/>
          <p:nvPr/>
        </p:nvSpPr>
        <p:spPr>
          <a:xfrm>
            <a:off x="503640" y="-94320"/>
            <a:ext cx="9068400" cy="1262520"/>
          </a:xfrm>
          <a:prstGeom prst="rect">
            <a:avLst/>
          </a:prstGeom>
          <a:noFill/>
          <a:ln>
            <a:noFill/>
          </a:ln>
        </p:spPr>
        <p:txBody>
          <a:bodyPr lIns="0" rIns="0" tIns="0" bIns="0" anchor="ctr"/>
          <a:p>
            <a:pPr algn="ctr"/>
            <a:r>
              <a:rPr lang="en-US" sz="4400" spc="-1">
                <a:latin typeface="Times New Roman"/>
              </a:rPr>
              <a:t>Near- and away-side yields</a:t>
            </a:r>
            <a:r>
              <a:rPr lang="en-US" sz="4400" spc="-1">
                <a:latin typeface="Times New Roman"/>
              </a:rPr>
              <a:t>
</a:t>
            </a:r>
            <a:r>
              <a:rPr lang="en-US" sz="2500" spc="-1">
                <a:latin typeface="Times New Roman"/>
              </a:rPr>
              <a:t>Full jet-hadron correlations vs reaction plane</a:t>
            </a:r>
            <a:endParaRPr/>
          </a:p>
        </p:txBody>
      </p:sp>
      <p:sp>
        <p:nvSpPr>
          <p:cNvPr id="663" name="TextShape 2"/>
          <p:cNvSpPr txBox="1"/>
          <p:nvPr/>
        </p:nvSpPr>
        <p:spPr>
          <a:xfrm>
            <a:off x="274320" y="5259600"/>
            <a:ext cx="9802440" cy="1886400"/>
          </a:xfrm>
          <a:prstGeom prst="rect">
            <a:avLst/>
          </a:prstGeom>
          <a:noFill/>
          <a:ln>
            <a:noFill/>
          </a:ln>
        </p:spPr>
        <p:txBody>
          <a:bodyPr lIns="0" rIns="0" tIns="0" bIns="0"/>
          <a:p>
            <a:pPr marL="432000" indent="-324000">
              <a:buClr>
                <a:srgbClr val="ffffff"/>
              </a:buClr>
              <a:buSzPct val="45000"/>
              <a:buFont typeface="Wingdings" charset="2"/>
              <a:buChar char=""/>
            </a:pPr>
            <a:r>
              <a:rPr lang="en-US" sz="3200" spc="-1">
                <a:latin typeface="Times New Roman"/>
              </a:rPr>
              <a:t>Possible competing effects:</a:t>
            </a:r>
            <a:endParaRPr/>
          </a:p>
          <a:p>
            <a:pPr lvl="1" marL="864000" indent="-324000">
              <a:buClr>
                <a:srgbClr val="ffffff"/>
              </a:buClr>
              <a:buSzPct val="75000"/>
              <a:buFont typeface="Symbol" charset="2"/>
              <a:buChar char=""/>
            </a:pPr>
            <a:r>
              <a:rPr lang="en-US" sz="2400" spc="-1">
                <a:solidFill>
                  <a:srgbClr val="000000"/>
                </a:solidFill>
                <a:latin typeface="Times New Roman"/>
              </a:rPr>
              <a:t>Quenching (decrease yield in → out)</a:t>
            </a:r>
            <a:endParaRPr/>
          </a:p>
          <a:p>
            <a:pPr lvl="1" marL="864000" indent="-324000">
              <a:buClr>
                <a:srgbClr val="ffffff"/>
              </a:buClr>
              <a:buSzPct val="75000"/>
              <a:buFont typeface="Symbol" charset="2"/>
              <a:buChar char=""/>
            </a:pPr>
            <a:r>
              <a:rPr lang="en-US" sz="2400" spc="-1">
                <a:solidFill>
                  <a:srgbClr val="000000"/>
                </a:solidFill>
                <a:latin typeface="Times New Roman"/>
              </a:rPr>
              <a:t>Bremsstrahlung (increase yield in → out)</a:t>
            </a:r>
            <a:endParaRPr/>
          </a:p>
          <a:p>
            <a:pPr lvl="1" marL="864000" indent="-324000">
              <a:buClr>
                <a:srgbClr val="ffffff"/>
              </a:buClr>
              <a:buSzPct val="75000"/>
              <a:buFont typeface="Symbol" charset="2"/>
              <a:buChar char=""/>
            </a:pPr>
            <a:r>
              <a:rPr lang="en-US" sz="2400" spc="-1">
                <a:solidFill>
                  <a:srgbClr val="000000"/>
                </a:solidFill>
                <a:latin typeface="Times New Roman"/>
              </a:rPr>
              <a:t>Jet-by-jet fluctuations in energy loss (</a:t>
            </a:r>
            <a:r>
              <a:rPr lang="en-US" sz="2400" spc="-1">
                <a:solidFill>
                  <a:srgbClr val="000000"/>
                </a:solidFill>
                <a:latin typeface="Times New Roman"/>
                <a:hlinkClick r:id="rId1"/>
              </a:rPr>
              <a:t>Milhano &amp; Zapp, Eur.Phys.J. C76 (2016) no.5, 288</a:t>
            </a:r>
            <a:r>
              <a:rPr lang="en-US" sz="2400" spc="-1">
                <a:solidFill>
                  <a:srgbClr val="000000"/>
                </a:solidFill>
                <a:latin typeface="Times New Roman"/>
              </a:rPr>
              <a:t>)</a:t>
            </a:r>
            <a:endParaRPr/>
          </a:p>
        </p:txBody>
      </p:sp>
      <p:sp>
        <p:nvSpPr>
          <p:cNvPr id="664" name="CustomShape 3"/>
          <p:cNvSpPr/>
          <p:nvPr/>
        </p:nvSpPr>
        <p:spPr>
          <a:xfrm>
            <a:off x="3318480" y="981000"/>
            <a:ext cx="37724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p>
            <a:pPr algn="ctr"/>
            <a:r>
              <a:rPr b="1" lang="en-US" sz="1800" spc="-1">
                <a:solidFill>
                  <a:srgbClr val="ff0000"/>
                </a:solidFill>
                <a:latin typeface="Arial"/>
              </a:rPr>
              <a:t>Jets 20-40 GeV/c, 30-50% centrality</a:t>
            </a:r>
            <a:endParaRPr/>
          </a:p>
        </p:txBody>
      </p:sp>
      <p:pic>
        <p:nvPicPr>
          <p:cNvPr id="665" name="" descr=""/>
          <p:cNvPicPr/>
          <p:nvPr/>
        </p:nvPicPr>
        <p:blipFill>
          <a:blip r:embed="rId2"/>
          <a:stretch/>
        </p:blipFill>
        <p:spPr>
          <a:xfrm>
            <a:off x="5020560" y="1349280"/>
            <a:ext cx="5027760" cy="3622320"/>
          </a:xfrm>
          <a:prstGeom prst="rect">
            <a:avLst/>
          </a:prstGeom>
          <a:ln>
            <a:noFill/>
          </a:ln>
        </p:spPr>
      </p:pic>
      <p:pic>
        <p:nvPicPr>
          <p:cNvPr id="666" name="" descr=""/>
          <p:cNvPicPr/>
          <p:nvPr/>
        </p:nvPicPr>
        <p:blipFill>
          <a:blip r:embed="rId3"/>
          <a:stretch/>
        </p:blipFill>
        <p:spPr>
          <a:xfrm>
            <a:off x="8640" y="1341360"/>
            <a:ext cx="5027760" cy="3622320"/>
          </a:xfrm>
          <a:prstGeom prst="rect">
            <a:avLst/>
          </a:prstGeom>
          <a:ln>
            <a:noFill/>
          </a:ln>
        </p:spPr>
      </p:pic>
      <p:pic>
        <p:nvPicPr>
          <p:cNvPr id="667" name="" descr=""/>
          <p:cNvPicPr/>
          <p:nvPr/>
        </p:nvPicPr>
        <p:blipFill>
          <a:blip r:embed="rId4"/>
          <a:stretch/>
        </p:blipFill>
        <p:spPr>
          <a:xfrm>
            <a:off x="8404200" y="93960"/>
            <a:ext cx="1672560" cy="1255320"/>
          </a:xfrm>
          <a:prstGeom prst="rect">
            <a:avLst/>
          </a:prstGeom>
          <a:ln>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68" name="TextShape 1"/>
          <p:cNvSpPr txBox="1"/>
          <p:nvPr/>
        </p:nvSpPr>
        <p:spPr>
          <a:xfrm>
            <a:off x="503640" y="-94320"/>
            <a:ext cx="9068400" cy="1262520"/>
          </a:xfrm>
          <a:prstGeom prst="rect">
            <a:avLst/>
          </a:prstGeom>
          <a:noFill/>
          <a:ln>
            <a:noFill/>
          </a:ln>
        </p:spPr>
        <p:txBody>
          <a:bodyPr lIns="0" rIns="0" tIns="0" bIns="0" anchor="ctr"/>
          <a:p>
            <a:pPr algn="ctr"/>
            <a:r>
              <a:rPr lang="en-US" sz="4400" spc="-1">
                <a:latin typeface="Times New Roman"/>
              </a:rPr>
              <a:t>Near- and away-side yield ratios</a:t>
            </a:r>
            <a:r>
              <a:rPr lang="en-US" sz="4400" spc="-1">
                <a:latin typeface="Times New Roman"/>
              </a:rPr>
              <a:t>
</a:t>
            </a:r>
            <a:r>
              <a:rPr lang="en-US" sz="2500" spc="-1">
                <a:latin typeface="Times New Roman"/>
              </a:rPr>
              <a:t>Full jet-hadron correlations vs reaction plane</a:t>
            </a:r>
            <a:endParaRPr/>
          </a:p>
        </p:txBody>
      </p:sp>
      <p:sp>
        <p:nvSpPr>
          <p:cNvPr id="669" name="TextShape 2"/>
          <p:cNvSpPr txBox="1"/>
          <p:nvPr/>
        </p:nvSpPr>
        <p:spPr>
          <a:xfrm>
            <a:off x="647640" y="4971600"/>
            <a:ext cx="9227880" cy="2069280"/>
          </a:xfrm>
          <a:prstGeom prst="rect">
            <a:avLst/>
          </a:prstGeom>
          <a:noFill/>
          <a:ln>
            <a:noFill/>
          </a:ln>
        </p:spPr>
        <p:txBody>
          <a:bodyPr lIns="0" rIns="0" tIns="0" bIns="0"/>
          <a:p>
            <a:pPr marL="432000" indent="-324000">
              <a:buClr>
                <a:srgbClr val="ffffff"/>
              </a:buClr>
              <a:buSzPct val="45000"/>
              <a:buFont typeface="Wingdings" charset="2"/>
              <a:buChar char=""/>
            </a:pPr>
            <a:r>
              <a:rPr lang="en-US" sz="3200" spc="-1">
                <a:solidFill>
                  <a:srgbClr val="000000"/>
                </a:solidFill>
                <a:latin typeface="Times New Roman"/>
              </a:rPr>
              <a:t>Within uncertainties of current statistics, no event plane ordering</a:t>
            </a:r>
            <a:endParaRPr/>
          </a:p>
          <a:p>
            <a:pPr marL="432000" indent="-324000">
              <a:buClr>
                <a:srgbClr val="ffffff"/>
              </a:buClr>
              <a:buSzPct val="45000"/>
              <a:buFont typeface="Wingdings" charset="2"/>
              <a:buChar char=""/>
            </a:pPr>
            <a:r>
              <a:rPr b="1" lang="en-US" sz="3200" spc="-1">
                <a:solidFill>
                  <a:srgbClr val="ff0000"/>
                </a:solidFill>
                <a:latin typeface="Times New Roman"/>
              </a:rPr>
              <a:t>Indication that path-length is a secondary effect to fluctuations of jet energy loss in the  medium</a:t>
            </a:r>
            <a:endParaRPr/>
          </a:p>
          <a:p>
            <a:pPr marL="432000" indent="-324000">
              <a:buClr>
                <a:srgbClr val="ffffff"/>
              </a:buClr>
              <a:buSzPct val="45000"/>
              <a:buFont typeface="Wingdings" charset="2"/>
              <a:buChar char=""/>
            </a:pPr>
            <a:r>
              <a:rPr lang="en-US" sz="3200" spc="-1">
                <a:solidFill>
                  <a:srgbClr val="000000"/>
                </a:solidFill>
                <a:latin typeface="Times New Roman"/>
              </a:rPr>
              <a:t>Consistent with reanalysis of STAR dihadron correlation data</a:t>
            </a:r>
            <a:r>
              <a:rPr lang="en-US" sz="3200" spc="-1">
                <a:solidFill>
                  <a:srgbClr val="000000"/>
                </a:solidFill>
                <a:latin typeface="Times New Roman"/>
              </a:rPr>
              <a:t>
</a:t>
            </a:r>
            <a:r>
              <a:rPr lang="en-US" sz="3200" spc="-1">
                <a:latin typeface="Times New Roman"/>
              </a:rPr>
              <a:t> </a:t>
            </a:r>
            <a:endParaRPr/>
          </a:p>
        </p:txBody>
      </p:sp>
      <p:sp>
        <p:nvSpPr>
          <p:cNvPr id="670" name="CustomShape 3"/>
          <p:cNvSpPr/>
          <p:nvPr/>
        </p:nvSpPr>
        <p:spPr>
          <a:xfrm>
            <a:off x="3318480" y="981000"/>
            <a:ext cx="37724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p>
            <a:pPr algn="ctr"/>
            <a:r>
              <a:rPr b="1" lang="en-US" sz="1800" spc="-1">
                <a:solidFill>
                  <a:srgbClr val="ff0000"/>
                </a:solidFill>
                <a:latin typeface="Arial"/>
              </a:rPr>
              <a:t>Jets 20-40 GeV/c, 30-50% centrality</a:t>
            </a:r>
            <a:endParaRPr/>
          </a:p>
        </p:txBody>
      </p:sp>
      <p:pic>
        <p:nvPicPr>
          <p:cNvPr id="671" name="" descr=""/>
          <p:cNvPicPr/>
          <p:nvPr/>
        </p:nvPicPr>
        <p:blipFill>
          <a:blip r:embed="rId1"/>
          <a:stretch/>
        </p:blipFill>
        <p:spPr>
          <a:xfrm>
            <a:off x="5029560" y="1371960"/>
            <a:ext cx="4845240" cy="3493440"/>
          </a:xfrm>
          <a:prstGeom prst="rect">
            <a:avLst/>
          </a:prstGeom>
          <a:ln>
            <a:noFill/>
          </a:ln>
        </p:spPr>
      </p:pic>
      <p:pic>
        <p:nvPicPr>
          <p:cNvPr id="672" name="" descr=""/>
          <p:cNvPicPr/>
          <p:nvPr/>
        </p:nvPicPr>
        <p:blipFill>
          <a:blip r:embed="rId2"/>
          <a:stretch/>
        </p:blipFill>
        <p:spPr>
          <a:xfrm>
            <a:off x="38520" y="1418040"/>
            <a:ext cx="4846680" cy="3492360"/>
          </a:xfrm>
          <a:prstGeom prst="rect">
            <a:avLst/>
          </a:prstGeom>
          <a:ln>
            <a:noFill/>
          </a:ln>
        </p:spPr>
      </p:pic>
      <p:sp>
        <p:nvSpPr>
          <p:cNvPr id="673" name="TextShape 4"/>
          <p:cNvSpPr txBox="1"/>
          <p:nvPr/>
        </p:nvSpPr>
        <p:spPr>
          <a:xfrm>
            <a:off x="1046880" y="6705000"/>
            <a:ext cx="8009640" cy="349560"/>
          </a:xfrm>
          <a:prstGeom prst="rect">
            <a:avLst/>
          </a:prstGeom>
          <a:noFill/>
          <a:ln>
            <a:noFill/>
          </a:ln>
        </p:spPr>
        <p:txBody>
          <a:bodyPr lIns="90000" rIns="90000" tIns="45000" bIns="45000"/>
          <a:p>
            <a:pPr>
              <a:lnSpc>
                <a:spcPct val="93000"/>
              </a:lnSpc>
            </a:pPr>
            <a:r>
              <a:rPr lang="en-US" sz="1700" spc="-1">
                <a:latin typeface="Arial"/>
                <a:ea typeface="DejaVu Sans"/>
              </a:rPr>
              <a:t>Nattrass, Sharma, Mazer, Stuart, and Bejnood </a:t>
            </a:r>
            <a:r>
              <a:rPr lang="en-US" sz="1700" spc="-1">
                <a:solidFill>
                  <a:srgbClr val="0000ff"/>
                </a:solidFill>
                <a:latin typeface="Arial"/>
                <a:ea typeface="DejaVu Sans"/>
              </a:rPr>
              <a:t>(</a:t>
            </a:r>
            <a:r>
              <a:rPr lang="en-US" sz="1700" spc="-1" u="sng">
                <a:solidFill>
                  <a:srgbClr val="0000ff"/>
                </a:solidFill>
                <a:uFill>
                  <a:solidFill>
                    <a:srgbClr val="ffffff"/>
                  </a:solidFill>
                </a:uFill>
                <a:latin typeface="Arial"/>
                <a:ea typeface="DejaVu Sans"/>
              </a:rPr>
              <a:t>Phys. Rev. C 94, 011901(R) 2016)</a:t>
            </a:r>
            <a:endParaRPr/>
          </a:p>
        </p:txBody>
      </p:sp>
      <p:pic>
        <p:nvPicPr>
          <p:cNvPr id="674" name="" descr=""/>
          <p:cNvPicPr/>
          <p:nvPr/>
        </p:nvPicPr>
        <p:blipFill>
          <a:blip r:embed="rId3"/>
          <a:stretch/>
        </p:blipFill>
        <p:spPr>
          <a:xfrm>
            <a:off x="8404200" y="94320"/>
            <a:ext cx="1672560" cy="1255320"/>
          </a:xfrm>
          <a:prstGeom prst="rect">
            <a:avLst/>
          </a:prstGeom>
          <a:ln>
            <a:noFill/>
          </a:ln>
        </p:spPr>
      </p:pic>
    </p:spTree>
  </p:cSld>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675" name="" descr=""/>
          <p:cNvPicPr/>
          <p:nvPr/>
        </p:nvPicPr>
        <p:blipFill>
          <a:blip r:embed="rId1"/>
          <a:stretch/>
        </p:blipFill>
        <p:spPr>
          <a:xfrm>
            <a:off x="74160" y="828720"/>
            <a:ext cx="9966600" cy="3107160"/>
          </a:xfrm>
          <a:prstGeom prst="rect">
            <a:avLst/>
          </a:prstGeom>
          <a:ln>
            <a:noFill/>
          </a:ln>
        </p:spPr>
      </p:pic>
      <p:sp>
        <p:nvSpPr>
          <p:cNvPr id="676" name="TextShape 1"/>
          <p:cNvSpPr txBox="1"/>
          <p:nvPr/>
        </p:nvSpPr>
        <p:spPr>
          <a:xfrm>
            <a:off x="503640" y="117000"/>
            <a:ext cx="9068400" cy="622440"/>
          </a:xfrm>
          <a:prstGeom prst="rect">
            <a:avLst/>
          </a:prstGeom>
          <a:noFill/>
          <a:ln>
            <a:noFill/>
          </a:ln>
        </p:spPr>
        <p:txBody>
          <a:bodyPr lIns="0" rIns="0" tIns="0" bIns="0" anchor="ctr"/>
          <a:p>
            <a:pPr algn="ctr"/>
            <a:r>
              <a:rPr lang="en-US" sz="4400" spc="-1">
                <a:latin typeface="Times New Roman"/>
              </a:rPr>
              <a:t>Jet mass</a:t>
            </a:r>
            <a:endParaRPr/>
          </a:p>
        </p:txBody>
      </p:sp>
      <p:pic>
        <p:nvPicPr>
          <p:cNvPr id="677" name="" descr=""/>
          <p:cNvPicPr/>
          <p:nvPr/>
        </p:nvPicPr>
        <p:blipFill>
          <a:blip r:embed="rId2"/>
          <a:stretch/>
        </p:blipFill>
        <p:spPr>
          <a:xfrm>
            <a:off x="1737360" y="4084200"/>
            <a:ext cx="2381040" cy="647280"/>
          </a:xfrm>
          <a:prstGeom prst="rect">
            <a:avLst/>
          </a:prstGeom>
          <a:ln>
            <a:noFill/>
          </a:ln>
        </p:spPr>
      </p:pic>
      <p:pic>
        <p:nvPicPr>
          <p:cNvPr id="678" name="" descr=""/>
          <p:cNvPicPr/>
          <p:nvPr/>
        </p:nvPicPr>
        <p:blipFill>
          <a:blip r:embed="rId3"/>
          <a:stretch/>
        </p:blipFill>
        <p:spPr>
          <a:xfrm>
            <a:off x="7133040" y="4035600"/>
            <a:ext cx="2015280" cy="801000"/>
          </a:xfrm>
          <a:prstGeom prst="rect">
            <a:avLst/>
          </a:prstGeom>
          <a:ln>
            <a:noFill/>
          </a:ln>
        </p:spPr>
      </p:pic>
      <p:pic>
        <p:nvPicPr>
          <p:cNvPr id="679" name="" descr=""/>
          <p:cNvPicPr/>
          <p:nvPr/>
        </p:nvPicPr>
        <p:blipFill>
          <a:blip r:embed="rId4"/>
          <a:stretch/>
        </p:blipFill>
        <p:spPr>
          <a:xfrm>
            <a:off x="4944240" y="4018320"/>
            <a:ext cx="1973160" cy="848160"/>
          </a:xfrm>
          <a:prstGeom prst="rect">
            <a:avLst/>
          </a:prstGeom>
          <a:ln>
            <a:noFill/>
          </a:ln>
        </p:spPr>
      </p:pic>
      <p:sp>
        <p:nvSpPr>
          <p:cNvPr id="680" name="TextShape 2"/>
          <p:cNvSpPr txBox="1"/>
          <p:nvPr/>
        </p:nvSpPr>
        <p:spPr>
          <a:xfrm>
            <a:off x="503640" y="5303520"/>
            <a:ext cx="9573120" cy="1682280"/>
          </a:xfrm>
          <a:prstGeom prst="rect">
            <a:avLst/>
          </a:prstGeom>
          <a:noFill/>
          <a:ln>
            <a:noFill/>
          </a:ln>
        </p:spPr>
        <p:txBody>
          <a:bodyPr lIns="0" rIns="0" tIns="0" bIns="0"/>
          <a:p>
            <a:pPr marL="432000" indent="-324000">
              <a:buClr>
                <a:srgbClr val="ffffff"/>
              </a:buClr>
              <a:buSzPct val="45000"/>
              <a:buFont typeface="Wingdings" charset="2"/>
              <a:buChar char=""/>
            </a:pPr>
            <a:r>
              <a:rPr lang="en-US" sz="2600" spc="-1">
                <a:latin typeface="Times New Roman"/>
              </a:rPr>
              <a:t>Quenching models (</a:t>
            </a:r>
            <a:r>
              <a:rPr lang="en-US" sz="2600" spc="-1">
                <a:solidFill>
                  <a:srgbClr val="ff420e"/>
                </a:solidFill>
                <a:latin typeface="Times New Roman"/>
              </a:rPr>
              <a:t>JEWEL</a:t>
            </a:r>
            <a:r>
              <a:rPr lang="en-US" sz="2600" spc="-1">
                <a:latin typeface="Times New Roman"/>
              </a:rPr>
              <a:t>, </a:t>
            </a:r>
            <a:r>
              <a:rPr lang="en-US" sz="2600" spc="-1">
                <a:solidFill>
                  <a:srgbClr val="800000"/>
                </a:solidFill>
                <a:latin typeface="Times New Roman"/>
              </a:rPr>
              <a:t>Q-PYTHIA</a:t>
            </a:r>
            <a:r>
              <a:rPr lang="en-US" sz="2600" spc="-1">
                <a:latin typeface="Times New Roman"/>
              </a:rPr>
              <a:t>) show a larger mass than pp-like </a:t>
            </a:r>
            <a:r>
              <a:rPr lang="en-US" sz="2600" spc="-1">
                <a:solidFill>
                  <a:srgbClr val="2300dc"/>
                </a:solidFill>
                <a:latin typeface="Times New Roman"/>
              </a:rPr>
              <a:t>PYTHIA</a:t>
            </a:r>
            <a:r>
              <a:rPr lang="en-US" sz="2600" spc="-1">
                <a:latin typeface="Times New Roman"/>
              </a:rPr>
              <a:t> jets</a:t>
            </a:r>
            <a:endParaRPr/>
          </a:p>
          <a:p>
            <a:pPr marL="432000" indent="-324000">
              <a:buClr>
                <a:srgbClr val="ffffff"/>
              </a:buClr>
              <a:buSzPct val="45000"/>
              <a:buFont typeface="Wingdings" charset="2"/>
              <a:buChar char=""/>
            </a:pPr>
            <a:r>
              <a:rPr lang="en-US" sz="2600" spc="-1">
                <a:latin typeface="Times New Roman"/>
              </a:rPr>
              <a:t>Pb-Pb measurement can discriminate among these predictions</a:t>
            </a:r>
            <a:endParaRPr/>
          </a:p>
        </p:txBody>
      </p:sp>
      <p:sp>
        <p:nvSpPr>
          <p:cNvPr id="681" name="TextShape 3"/>
          <p:cNvSpPr txBox="1"/>
          <p:nvPr/>
        </p:nvSpPr>
        <p:spPr>
          <a:xfrm>
            <a:off x="4203360" y="936720"/>
            <a:ext cx="2286000" cy="1160640"/>
          </a:xfrm>
          <a:prstGeom prst="rect">
            <a:avLst/>
          </a:prstGeom>
          <a:noFill/>
          <a:ln>
            <a:noFill/>
          </a:ln>
        </p:spPr>
        <p:txBody>
          <a:bodyPr lIns="90000" rIns="90000" tIns="45000" bIns="45000"/>
          <a:p>
            <a:endParaRPr/>
          </a:p>
          <a:p>
            <a:r>
              <a:rPr lang="en-US" sz="1800" spc="-1">
                <a:latin typeface="Arial"/>
                <a:hlinkClick r:id="rId5"/>
              </a:rPr>
              <a:t>arXiv:1702.00804</a:t>
            </a:r>
            <a:endParaRPr/>
          </a:p>
          <a:p>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682" name="" descr=""/>
          <p:cNvPicPr/>
          <p:nvPr/>
        </p:nvPicPr>
        <p:blipFill>
          <a:blip r:embed="rId1"/>
          <a:stretch/>
        </p:blipFill>
        <p:spPr>
          <a:xfrm>
            <a:off x="496080" y="695520"/>
            <a:ext cx="5367600" cy="4114800"/>
          </a:xfrm>
          <a:prstGeom prst="rect">
            <a:avLst/>
          </a:prstGeom>
          <a:ln>
            <a:noFill/>
          </a:ln>
        </p:spPr>
      </p:pic>
      <p:pic>
        <p:nvPicPr>
          <p:cNvPr id="683" name="" descr=""/>
          <p:cNvPicPr/>
          <p:nvPr/>
        </p:nvPicPr>
        <p:blipFill>
          <a:blip r:embed="rId2"/>
          <a:stretch/>
        </p:blipFill>
        <p:spPr>
          <a:xfrm>
            <a:off x="5760720" y="775080"/>
            <a:ext cx="4114800" cy="5330880"/>
          </a:xfrm>
          <a:prstGeom prst="rect">
            <a:avLst/>
          </a:prstGeom>
          <a:ln>
            <a:noFill/>
          </a:ln>
        </p:spPr>
      </p:pic>
      <p:sp>
        <p:nvSpPr>
          <p:cNvPr id="684" name="TextShape 1"/>
          <p:cNvSpPr txBox="1"/>
          <p:nvPr/>
        </p:nvSpPr>
        <p:spPr>
          <a:xfrm>
            <a:off x="503640" y="85680"/>
            <a:ext cx="9068400" cy="887040"/>
          </a:xfrm>
          <a:prstGeom prst="rect">
            <a:avLst/>
          </a:prstGeom>
          <a:noFill/>
          <a:ln>
            <a:noFill/>
          </a:ln>
        </p:spPr>
        <p:txBody>
          <a:bodyPr lIns="0" rIns="0" tIns="0" bIns="0" anchor="ctr"/>
          <a:p>
            <a:pPr algn="ctr"/>
            <a:r>
              <a:rPr lang="en-US" sz="4400" spc="-1">
                <a:latin typeface="Times New Roman"/>
              </a:rPr>
              <a:t>Girth g</a:t>
            </a:r>
            <a:endParaRPr/>
          </a:p>
        </p:txBody>
      </p:sp>
      <p:sp>
        <p:nvSpPr>
          <p:cNvPr id="685" name="TextShape 2"/>
          <p:cNvSpPr txBox="1"/>
          <p:nvPr/>
        </p:nvSpPr>
        <p:spPr>
          <a:xfrm>
            <a:off x="640080" y="5669280"/>
            <a:ext cx="8867160" cy="1580760"/>
          </a:xfrm>
          <a:prstGeom prst="rect">
            <a:avLst/>
          </a:prstGeom>
          <a:noFill/>
          <a:ln>
            <a:noFill/>
          </a:ln>
        </p:spPr>
        <p:txBody>
          <a:bodyPr lIns="0" rIns="0" tIns="0" bIns="0"/>
          <a:p>
            <a:pPr marL="432000" indent="-324000">
              <a:buClr>
                <a:srgbClr val="ffffff"/>
              </a:buClr>
              <a:buSzPct val="45000"/>
              <a:buFont typeface="Wingdings" charset="2"/>
              <a:buChar char=""/>
            </a:pPr>
            <a:r>
              <a:rPr lang="en-US" sz="3200" spc="-1">
                <a:latin typeface="Times New Roman"/>
              </a:rPr>
              <a:t>Radial moment </a:t>
            </a:r>
            <a:r>
              <a:rPr i="1" lang="en-US" sz="3200" spc="-1">
                <a:latin typeface="Times New Roman"/>
              </a:rPr>
              <a:t>g</a:t>
            </a:r>
            <a:r>
              <a:rPr lang="en-US" sz="3200" spc="-1">
                <a:latin typeface="Times New Roman"/>
              </a:rPr>
              <a:t> is </a:t>
            </a:r>
            <a:r>
              <a:rPr i="1" lang="en-US" sz="3200" spc="-1">
                <a:latin typeface="Times New Roman"/>
              </a:rPr>
              <a:t>p</a:t>
            </a:r>
            <a:r>
              <a:rPr i="1" lang="en-US" sz="3200" spc="-1" baseline="-101000">
                <a:latin typeface="Times New Roman"/>
              </a:rPr>
              <a:t>T</a:t>
            </a:r>
            <a:r>
              <a:rPr lang="en-US" sz="3200" spc="-1">
                <a:latin typeface="Times New Roman"/>
              </a:rPr>
              <a:t>-weighted width of jet</a:t>
            </a:r>
            <a:endParaRPr/>
          </a:p>
          <a:p>
            <a:pPr marL="432000" indent="-324000">
              <a:buClr>
                <a:srgbClr val="ffffff"/>
              </a:buClr>
              <a:buSzPct val="45000"/>
              <a:buFont typeface="Wingdings" charset="2"/>
              <a:buChar char=""/>
            </a:pPr>
            <a:r>
              <a:rPr lang="en-US" sz="3200" spc="-1">
                <a:latin typeface="Times New Roman"/>
              </a:rPr>
              <a:t>In pp collisions: </a:t>
            </a:r>
            <a:r>
              <a:rPr i="1" lang="en-US" sz="3200" spc="-1">
                <a:latin typeface="Times New Roman"/>
              </a:rPr>
              <a:t>g</a:t>
            </a:r>
            <a:r>
              <a:rPr lang="en-US" sz="3200" spc="-1">
                <a:latin typeface="Times New Roman"/>
              </a:rPr>
              <a:t> consistent with PYTHIA even for low </a:t>
            </a:r>
            <a:r>
              <a:rPr i="1" lang="en-US" sz="3200" spc="-1">
                <a:latin typeface="Times New Roman"/>
              </a:rPr>
              <a:t>R</a:t>
            </a:r>
            <a:endParaRPr/>
          </a:p>
          <a:p>
            <a:pPr marL="432000" indent="-324000">
              <a:buClr>
                <a:srgbClr val="ffffff"/>
              </a:buClr>
              <a:buSzPct val="45000"/>
              <a:buFont typeface="Wingdings" charset="2"/>
              <a:buChar char=""/>
            </a:pPr>
            <a:r>
              <a:rPr lang="en-US" sz="3200" spc="-1">
                <a:latin typeface="Times New Roman"/>
              </a:rPr>
              <a:t>In Pb—Pb collisions: may be slightly more collimated</a:t>
            </a:r>
            <a:endParaRPr/>
          </a:p>
          <a:p>
            <a:pPr marL="432000" indent="-324000">
              <a:buClr>
                <a:srgbClr val="ffffff"/>
              </a:buClr>
              <a:buSzPct val="45000"/>
              <a:buFont typeface="Wingdings" charset="2"/>
              <a:buChar char=""/>
            </a:pPr>
            <a:r>
              <a:rPr lang="en-US" sz="3200" spc="-1">
                <a:latin typeface="Times New Roman"/>
              </a:rPr>
              <a:t> </a:t>
            </a:r>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otalTime>12397</TotalTime>
  <Application>LibreOffice/5.0.3.2$Linux_X86_64 LibreOffice_project/00m0$Build-2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2013-09-11T14:09:00Z</dcterms:created>
  <dc:creator>Christine Nattrass</dc:creator>
  <dc:language>en-US</dc:language>
  <cp:lastModifiedBy>Christine Nattrass</cp:lastModifiedBy>
  <dcterms:modified xsi:type="dcterms:W3CDTF">2017-07-06T10:55:03Z</dcterms:modified>
  <cp:revision>136</cp:revision>
</cp:coreProperties>
</file>