
<file path=[Content_Types].xml><?xml version="1.0" encoding="utf-8"?>
<Types xmlns="http://schemas.openxmlformats.org/package/2006/content-types">
  <Default Extension="xml" ContentType="application/xml"/>
  <Default Extension="rels" ContentType="application/vnd.openxmlformats-package.relationships+xml"/>
  <Default Extension="png" ContentType="image/png"/>
  <Default Extension="jpeg" ContentType="image/jpeg"/>
  <Override PartName="/_rels/.rels" ContentType="application/vnd.openxmlformats-package.relationships+xml"/>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slideMasters/_rels/slideMaster6.xml.rels" ContentType="application/vnd.openxmlformats-package.relationships+xml"/>
  <Override PartName="/ppt/slideMasters/_rels/slideMaster5.xml.rels" ContentType="application/vnd.openxmlformats-package.relationships+xml"/>
  <Override PartName="/ppt/slideMasters/_rels/slideMaster2.xml.rels" ContentType="application/vnd.openxmlformats-package.relationships+xml"/>
  <Override PartName="/ppt/slideMasters/_rels/slideMaster4.xml.rels" ContentType="application/vnd.openxmlformats-package.relationships+xml"/>
  <Override PartName="/ppt/slideMasters/_rels/slideMaster1.xml.rels" ContentType="application/vnd.openxmlformats-package.relationships+xml"/>
  <Override PartName="/ppt/slideMasters/_rels/slideMaster3.xml.rels" ContentType="application/vnd.openxmlformats-package.relationship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_rels/notesSlide21.xml.rels" ContentType="application/vnd.openxmlformats-package.relationships+xml"/>
  <Override PartName="/ppt/notesSlides/_rels/notesSlide9.xml.rels" ContentType="application/vnd.openxmlformats-package.relationships+xml"/>
  <Override PartName="/ppt/notesSlides/_rels/notesSlide5.xml.rels" ContentType="application/vnd.openxmlformats-package.relationships+xml"/>
  <Override PartName="/ppt/notesSlides/notesSlide5.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_rels/presentation.xml.rels" ContentType="application/vnd.openxmlformats-package.relationships+xml"/>
  <Override PartName="/ppt/slideLayouts/_rels/slideLayout5.xml.rels" ContentType="application/vnd.openxmlformats-package.relationships+xml"/>
  <Override PartName="/ppt/slideLayouts/_rels/slideLayout4.xml.rels" ContentType="application/vnd.openxmlformats-package.relationships+xml"/>
  <Override PartName="/ppt/slideLayouts/_rels/slideLayout2.xml.rels" ContentType="application/vnd.openxmlformats-package.relationships+xml"/>
  <Override PartName="/ppt/slideLayouts/_rels/slideLayout41.xml.rels" ContentType="application/vnd.openxmlformats-package.relationships+xml"/>
  <Override PartName="/ppt/slideLayouts/_rels/slideLayout34.xml.rels" ContentType="application/vnd.openxmlformats-package.relationships+xml"/>
  <Override PartName="/ppt/slideLayouts/_rels/slideLayout49.xml.rels" ContentType="application/vnd.openxmlformats-package.relationships+xml"/>
  <Override PartName="/ppt/slideLayouts/_rels/slideLayout40.xml.rels" ContentType="application/vnd.openxmlformats-package.relationships+xml"/>
  <Override PartName="/ppt/slideLayouts/_rels/slideLayout39.xml.rels" ContentType="application/vnd.openxmlformats-package.relationships+xml"/>
  <Override PartName="/ppt/slideLayouts/_rels/slideLayout33.xml.rels" ContentType="application/vnd.openxmlformats-package.relationships+xml"/>
  <Override PartName="/ppt/slideLayouts/_rels/slideLayout29.xml.rels" ContentType="application/vnd.openxmlformats-package.relationships+xml"/>
  <Override PartName="/ppt/slideLayouts/_rels/slideLayout48.xml.rels" ContentType="application/vnd.openxmlformats-package.relationships+xml"/>
  <Override PartName="/ppt/slideLayouts/_rels/slideLayout3.xml.rels" ContentType="application/vnd.openxmlformats-package.relationships+xml"/>
  <Override PartName="/ppt/slideLayouts/_rels/slideLayout9.xml.rels" ContentType="application/vnd.openxmlformats-package.relationships+xml"/>
  <Override PartName="/ppt/slideLayouts/_rels/slideLayout27.xml.rels" ContentType="application/vnd.openxmlformats-package.relationships+xml"/>
  <Override PartName="/ppt/slideLayouts/_rels/slideLayout36.xml.rels" ContentType="application/vnd.openxmlformats-package.relationships+xml"/>
  <Override PartName="/ppt/slideLayouts/_rels/slideLayout43.xml.rels" ContentType="application/vnd.openxmlformats-package.relationships+xml"/>
  <Override PartName="/ppt/slideLayouts/_rels/slideLayout13.xml.rels" ContentType="application/vnd.openxmlformats-package.relationships+xml"/>
  <Override PartName="/ppt/slideLayouts/_rels/slideLayout58.xml.rels" ContentType="application/vnd.openxmlformats-package.relationships+xml"/>
  <Override PartName="/ppt/slideLayouts/_rels/slideLayout65.xml.rels" ContentType="application/vnd.openxmlformats-package.relationships+xml"/>
  <Override PartName="/ppt/slideLayouts/_rels/slideLayout42.xml.rels" ContentType="application/vnd.openxmlformats-package.relationships+xml"/>
  <Override PartName="/ppt/slideLayouts/_rels/slideLayout35.xml.rels" ContentType="application/vnd.openxmlformats-package.relationships+xml"/>
  <Override PartName="/ppt/slideLayouts/_rels/slideLayout51.xml.rels" ContentType="application/vnd.openxmlformats-package.relationships+xml"/>
  <Override PartName="/ppt/slideLayouts/_rels/slideLayout12.xml.rels" ContentType="application/vnd.openxmlformats-package.relationships+xml"/>
  <Override PartName="/ppt/slideLayouts/_rels/slideLayout55.xml.rels" ContentType="application/vnd.openxmlformats-package.relationships+xml"/>
  <Override PartName="/ppt/slideLayouts/_rels/slideLayout54.xml.rels" ContentType="application/vnd.openxmlformats-package.relationships+xml"/>
  <Override PartName="/ppt/slideLayouts/_rels/slideLayout69.xml.rels" ContentType="application/vnd.openxmlformats-package.relationships+xml"/>
  <Override PartName="/ppt/slideLayouts/_rels/slideLayout63.xml.rels" ContentType="application/vnd.openxmlformats-package.relationships+xml"/>
  <Override PartName="/ppt/slideLayouts/_rels/slideLayout47.xml.rels" ContentType="application/vnd.openxmlformats-package.relationships+xml"/>
  <Override PartName="/ppt/slideLayouts/_rels/slideLayout53.xml.rels" ContentType="application/vnd.openxmlformats-package.relationships+xml"/>
  <Override PartName="/ppt/slideLayouts/_rels/slideLayout46.xml.rels" ContentType="application/vnd.openxmlformats-package.relationships+xml"/>
  <Override PartName="/ppt/slideLayouts/_rels/slideLayout62.xml.rels" ContentType="application/vnd.openxmlformats-package.relationships+xml"/>
  <Override PartName="/ppt/slideLayouts/_rels/slideLayout50.xml.rels" ContentType="application/vnd.openxmlformats-package.relationships+xml"/>
  <Override PartName="/ppt/slideLayouts/_rels/slideLayout52.xml.rels" ContentType="application/vnd.openxmlformats-package.relationships+xml"/>
  <Override PartName="/ppt/slideLayouts/_rels/slideLayout57.xml.rels" ContentType="application/vnd.openxmlformats-package.relationships+xml"/>
  <Override PartName="/ppt/slideLayouts/_rels/slideLayout61.xml.rels" ContentType="application/vnd.openxmlformats-package.relationships+xml"/>
  <Override PartName="/ppt/slideLayouts/_rels/slideLayout19.xml.rels" ContentType="application/vnd.openxmlformats-package.relationships+xml"/>
  <Override PartName="/ppt/slideLayouts/_rels/slideLayout23.xml.rels" ContentType="application/vnd.openxmlformats-package.relationships+xml"/>
  <Override PartName="/ppt/slideLayouts/_rels/slideLayout38.xml.rels" ContentType="application/vnd.openxmlformats-package.relationships+xml"/>
  <Override PartName="/ppt/slideLayouts/_rels/slideLayout30.xml.rels" ContentType="application/vnd.openxmlformats-package.relationships+xml"/>
  <Override PartName="/ppt/slideLayouts/_rels/slideLayout45.xml.rels" ContentType="application/vnd.openxmlformats-package.relationships+xml"/>
  <Override PartName="/ppt/slideLayouts/_rels/slideLayout14.xml.rels" ContentType="application/vnd.openxmlformats-package.relationships+xml"/>
  <Override PartName="/ppt/slideLayouts/_rels/slideLayout8.xml.rels" ContentType="application/vnd.openxmlformats-package.relationships+xml"/>
  <Override PartName="/ppt/slideLayouts/_rels/slideLayout18.xml.rels" ContentType="application/vnd.openxmlformats-package.relationships+xml"/>
  <Override PartName="/ppt/slideLayouts/_rels/slideLayout22.xml.rels" ContentType="application/vnd.openxmlformats-package.relationships+xml"/>
  <Override PartName="/ppt/slideLayouts/_rels/slideLayout37.xml.rels" ContentType="application/vnd.openxmlformats-package.relationships+xml"/>
  <Override PartName="/ppt/slideLayouts/_rels/slideLayout28.xml.rels" ContentType="application/vnd.openxmlformats-package.relationships+xml"/>
  <Override PartName="/ppt/slideLayouts/_rels/slideLayout44.xml.rels" ContentType="application/vnd.openxmlformats-package.relationships+xml"/>
  <Override PartName="/ppt/slideLayouts/_rels/slideLayout7.xml.rels" ContentType="application/vnd.openxmlformats-package.relationships+xml"/>
  <Override PartName="/ppt/slideLayouts/_rels/slideLayout1.xml.rels" ContentType="application/vnd.openxmlformats-package.relationships+xml"/>
  <Override PartName="/ppt/slideLayouts/_rels/slideLayout6.xml.rels" ContentType="application/vnd.openxmlformats-package.relationships+xml"/>
  <Override PartName="/ppt/slideLayouts/_rels/slideLayout21.xml.rels" ContentType="application/vnd.openxmlformats-package.relationships+xml"/>
  <Override PartName="/ppt/slideLayouts/_rels/slideLayout17.xml.rels" ContentType="application/vnd.openxmlformats-package.relationships+xml"/>
  <Override PartName="/ppt/slideLayouts/_rels/slideLayout26.xml.rels" ContentType="application/vnd.openxmlformats-package.relationships+xml"/>
  <Override PartName="/ppt/slideLayouts/_rels/slideLayout11.xml.rels" ContentType="application/vnd.openxmlformats-package.relationships+xml"/>
  <Override PartName="/ppt/slideLayouts/_rels/slideLayout20.xml.rels" ContentType="application/vnd.openxmlformats-package.relationships+xml"/>
  <Override PartName="/ppt/slideLayouts/_rels/slideLayout16.xml.rels" ContentType="application/vnd.openxmlformats-package.relationships+xml"/>
  <Override PartName="/ppt/slideLayouts/_rels/slideLayout25.xml.rels" ContentType="application/vnd.openxmlformats-package.relationships+xml"/>
  <Override PartName="/ppt/slideLayouts/_rels/slideLayout32.xml.rels" ContentType="application/vnd.openxmlformats-package.relationships+xml"/>
  <Override PartName="/ppt/slideLayouts/_rels/slideLayout15.xml.rels" ContentType="application/vnd.openxmlformats-package.relationships+xml"/>
  <Override PartName="/ppt/slideLayouts/_rels/slideLayout24.xml.rels" ContentType="application/vnd.openxmlformats-package.relationships+xml"/>
  <Override PartName="/ppt/slideLayouts/_rels/slideLayout31.xml.rels" ContentType="application/vnd.openxmlformats-package.relationships+xml"/>
  <Override PartName="/ppt/slideLayouts/_rels/slideLayout68.xml.rels" ContentType="application/vnd.openxmlformats-package.relationships+xml"/>
  <Override PartName="/ppt/slideLayouts/_rels/slideLayout72.xml.rels" ContentType="application/vnd.openxmlformats-package.relationships+xml"/>
  <Override PartName="/ppt/slideLayouts/_rels/slideLayout67.xml.rels" ContentType="application/vnd.openxmlformats-package.relationships+xml"/>
  <Override PartName="/ppt/slideLayouts/_rels/slideLayout71.xml.rels" ContentType="application/vnd.openxmlformats-package.relationships+xml"/>
  <Override PartName="/ppt/slideLayouts/_rels/slideLayout70.xml.rels" ContentType="application/vnd.openxmlformats-package.relationships+xml"/>
  <Override PartName="/ppt/slideLayouts/_rels/slideLayout66.xml.rels" ContentType="application/vnd.openxmlformats-package.relationships+xml"/>
  <Override PartName="/ppt/slideLayouts/_rels/slideLayout10.xml.rels" ContentType="application/vnd.openxmlformats-package.relationships+xml"/>
  <Override PartName="/ppt/slideLayouts/_rels/slideLayout59.xml.rels" ContentType="application/vnd.openxmlformats-package.relationships+xml"/>
  <Override PartName="/ppt/slideLayouts/_rels/slideLayout56.xml.rels" ContentType="application/vnd.openxmlformats-package.relationships+xml"/>
  <Override PartName="/ppt/slideLayouts/_rels/slideLayout60.xml.rels" ContentType="application/vnd.openxmlformats-package.relationships+xml"/>
  <Override PartName="/ppt/slideLayouts/_rels/slideLayout64.xml.rels" ContentType="application/vnd.openxmlformats-package.relationships+xml"/>
  <Override PartName="/ppt/slideLayouts/slideLayout56.xml" ContentType="application/vnd.openxmlformats-officedocument.presentationml.slideLayout+xml"/>
  <Override PartName="/ppt/slideLayouts/slideLayout55.xml" ContentType="application/vnd.openxmlformats-officedocument.presentationml.slideLayout+xml"/>
  <Override PartName="/ppt/slideLayouts/slideLayout54.xml" ContentType="application/vnd.openxmlformats-officedocument.presentationml.slideLayout+xml"/>
  <Override PartName="/ppt/slideLayouts/slideLayout53.xml" ContentType="application/vnd.openxmlformats-officedocument.presentationml.slideLayout+xml"/>
  <Override PartName="/ppt/slideLayouts/slideLayout52.xml" ContentType="application/vnd.openxmlformats-officedocument.presentationml.slideLayout+xml"/>
  <Override PartName="/ppt/slideLayouts/slideLayout51.xml" ContentType="application/vnd.openxmlformats-officedocument.presentationml.slideLayout+xml"/>
  <Override PartName="/ppt/slideLayouts/slideLayout50.xml" ContentType="application/vnd.openxmlformats-officedocument.presentationml.slideLayout+xml"/>
  <Override PartName="/ppt/slideLayouts/slideLayout46.xml" ContentType="application/vnd.openxmlformats-officedocument.presentationml.slideLayout+xml"/>
  <Override PartName="/ppt/slideLayouts/slideLayout8.xml" ContentType="application/vnd.openxmlformats-officedocument.presentationml.slideLayout+xml"/>
  <Override PartName="/ppt/slideLayouts/slideLayout45.xml" ContentType="application/vnd.openxmlformats-officedocument.presentationml.slideLayout+xml"/>
  <Override PartName="/ppt/slideLayouts/slideLayout7.xml" ContentType="application/vnd.openxmlformats-officedocument.presentationml.slideLayout+xml"/>
  <Override PartName="/ppt/slideLayouts/slideLayout44.xml" ContentType="application/vnd.openxmlformats-officedocument.presentationml.slideLayout+xml"/>
  <Override PartName="/ppt/slideLayouts/slideLayout6.xml" ContentType="application/vnd.openxmlformats-officedocument.presentationml.slideLayout+xml"/>
  <Override PartName="/ppt/slideLayouts/slideLayout22.xml" ContentType="application/vnd.openxmlformats-officedocument.presentationml.slideLayout+xml"/>
  <Override PartName="/ppt/slideLayouts/slideLayout59.xml" ContentType="application/vnd.openxmlformats-officedocument.presentationml.slideLayout+xml"/>
  <Override PartName="/ppt/slideLayouts/slideLayout57.xml" ContentType="application/vnd.openxmlformats-officedocument.presentationml.slideLayout+xml"/>
  <Override PartName="/ppt/slideLayouts/slideLayout20.xml" ContentType="application/vnd.openxmlformats-officedocument.presentationml.slideLayout+xml"/>
  <Override PartName="/ppt/slideLayouts/slideLayout18.xml" ContentType="application/vnd.openxmlformats-officedocument.presentationml.slideLayout+xml"/>
  <Override PartName="/ppt/slideLayouts/slideLayout60.xml" ContentType="application/vnd.openxmlformats-officedocument.presentationml.slideLayout+xml"/>
  <Override PartName="/ppt/slideLayouts/slideLayout19.xml" ContentType="application/vnd.openxmlformats-officedocument.presentationml.slideLayout+xml"/>
  <Override PartName="/ppt/slideLayouts/slideLayout61.xml" ContentType="application/vnd.openxmlformats-officedocument.presentationml.slideLayout+xml"/>
  <Override PartName="/ppt/slideLayouts/slideLayout21.xml" ContentType="application/vnd.openxmlformats-officedocument.presentationml.slideLayout+xml"/>
  <Override PartName="/ppt/slideLayouts/slideLayout1.xml" ContentType="application/vnd.openxmlformats-officedocument.presentationml.slideLayout+xml"/>
  <Override PartName="/ppt/slideLayouts/slideLayout58.xml" ContentType="application/vnd.openxmlformats-officedocument.presentationml.slideLayout+xml"/>
  <Override PartName="/ppt/slideLayouts/slideLayout17.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72.xml" ContentType="application/vnd.openxmlformats-officedocument.presentationml.slideLayout+xml"/>
  <Override PartName="/ppt/slideLayouts/slideLayout23.xml" ContentType="application/vnd.openxmlformats-officedocument.presentationml.slideLayout+xml"/>
  <Override PartName="/ppt/slideLayouts/slideLayout71.xml" ContentType="application/vnd.openxmlformats-officedocument.presentationml.slideLayout+xml"/>
  <Override PartName="/ppt/slideLayouts/slideLayout29.xml" ContentType="application/vnd.openxmlformats-officedocument.presentationml.slideLayout+xml"/>
  <Override PartName="/ppt/slideLayouts/slideLayout69.xml" ContentType="application/vnd.openxmlformats-officedocument.presentationml.slideLayout+xml"/>
  <Override PartName="/ppt/slideLayouts/slideLayout32.xml" ContentType="application/vnd.openxmlformats-officedocument.presentationml.slideLayout+xml"/>
  <Override PartName="/ppt/slideLayouts/slideLayout70.xml" ContentType="application/vnd.openxmlformats-officedocument.presentationml.slideLayout+xml"/>
  <Override PartName="/ppt/slideLayouts/slideLayout28.xml" ContentType="application/vnd.openxmlformats-officedocument.presentationml.slideLayout+xml"/>
  <Override PartName="/ppt/slideLayouts/slideLayout68.xml" ContentType="application/vnd.openxmlformats-officedocument.presentationml.slideLayout+xml"/>
  <Override PartName="/ppt/slideLayouts/slideLayout31.xml" ContentType="application/vnd.openxmlformats-officedocument.presentationml.slideLayout+xml"/>
  <Override PartName="/ppt/slideLayouts/slideLayout67.xml" ContentType="application/vnd.openxmlformats-officedocument.presentationml.slideLayout+xml"/>
  <Override PartName="/ppt/slideLayouts/slideLayout30.xml" ContentType="application/vnd.openxmlformats-officedocument.presentationml.slideLayout+xml"/>
  <Override PartName="/ppt/slideLayouts/slideLayout66.xml" ContentType="application/vnd.openxmlformats-officedocument.presentationml.slideLayout+xml"/>
  <Override PartName="/ppt/slideLayouts/slideLayout65.xml" ContentType="application/vnd.openxmlformats-officedocument.presentationml.slideLayout+xml"/>
  <Override PartName="/ppt/slideLayouts/slideLayout64.xml" ContentType="application/vnd.openxmlformats-officedocument.presentationml.slideLayout+xml"/>
  <Override PartName="/ppt/slideLayouts/slideLayout63.xml" ContentType="application/vnd.openxmlformats-officedocument.presentationml.slideLayout+xml"/>
  <Override PartName="/ppt/slideLayouts/slideLayout62.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10.xml" ContentType="application/vnd.openxmlformats-officedocument.presentationml.slideLayout+xml"/>
  <Override PartName="/ppt/slideLayouts/slideLayout9.xml" ContentType="application/vnd.openxmlformats-officedocument.presentationml.slideLayout+xml"/>
  <Override PartName="/ppt/slideLayouts/slideLayout47.xml" ContentType="application/vnd.openxmlformats-officedocument.presentationml.slideLayout+xml"/>
  <Override PartName="/ppt/slideLayouts/slideLayout11.xml" ContentType="application/vnd.openxmlformats-officedocument.presentationml.slideLayout+xml"/>
  <Override PartName="/ppt/slideLayouts/slideLayout48.xml" ContentType="application/vnd.openxmlformats-officedocument.presentationml.slideLayout+xml"/>
  <Override PartName="/ppt/slideLayouts/slideLayout12.xml" ContentType="application/vnd.openxmlformats-officedocument.presentationml.slideLayout+xml"/>
  <Override PartName="/ppt/slideLayouts/slideLayout49.xml" ContentType="application/vnd.openxmlformats-officedocument.presentationml.slideLayout+xml"/>
  <Override PartName="/ppt/slideLayouts/slideLayout13.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2.xml" ContentType="application/vnd.openxmlformats-officedocument.presentationml.slideLayout+xml"/>
  <Override PartName="/ppt/slideLayouts/slideLayout40.xml" ContentType="application/vnd.openxmlformats-officedocument.presentationml.slideLayout+xml"/>
  <Override PartName="/ppt/slideLayouts/slideLayout3.xml" ContentType="application/vnd.openxmlformats-officedocument.presentationml.slideLayout+xml"/>
  <Override PartName="/ppt/slideLayouts/slideLayout41.xml" ContentType="application/vnd.openxmlformats-officedocument.presentationml.slideLayout+xml"/>
  <Override PartName="/ppt/slideLayouts/slideLayout4.xml" ContentType="application/vnd.openxmlformats-officedocument.presentationml.slideLayout+xml"/>
  <Override PartName="/ppt/slideLayouts/slideLayout42.xml" ContentType="application/vnd.openxmlformats-officedocument.presentationml.slideLayout+xml"/>
  <Override PartName="/ppt/slideLayouts/slideLayout5.xml" ContentType="application/vnd.openxmlformats-officedocument.presentationml.slideLayout+xml"/>
  <Override PartName="/ppt/slideLayouts/slideLayout43.xml" ContentType="application/vnd.openxmlformats-officedocument.presentationml.slideLayout+xml"/>
  <Override PartName="/ppt/media/image26.jpeg" ContentType="image/jpeg"/>
  <Override PartName="/ppt/media/image23.png" ContentType="image/png"/>
  <Override PartName="/ppt/media/image22.png" ContentType="image/png"/>
  <Override PartName="/ppt/media/image21.png" ContentType="image/png"/>
  <Override PartName="/ppt/media/image19.png" ContentType="image/png"/>
  <Override PartName="/ppt/media/image6.png" ContentType="image/png"/>
  <Override PartName="/ppt/media/image31.png" ContentType="image/png"/>
  <Override PartName="/ppt/media/image25.png" ContentType="image/png"/>
  <Override PartName="/ppt/media/image7.png" ContentType="image/png"/>
  <Override PartName="/ppt/media/image12.tif" ContentType="image/tiff"/>
  <Override PartName="/ppt/media/image9.png" ContentType="image/png"/>
  <Override PartName="/ppt/media/image8.png" ContentType="image/png"/>
  <Override PartName="/ppt/media/image13.tif" ContentType="image/tiff"/>
  <Override PartName="/ppt/media/image14.jpeg" ContentType="image/jpeg"/>
  <Override PartName="/ppt/media/image24.png" ContentType="image/png"/>
  <Override PartName="/ppt/media/image11.jpeg" ContentType="image/jpeg"/>
  <Override PartName="/ppt/media/image30.tif" ContentType="image/tiff"/>
  <Override PartName="/ppt/media/image34.png" ContentType="image/png"/>
  <Override PartName="/ppt/media/image4.png" ContentType="image/png"/>
  <Override PartName="/ppt/media/image33.png" ContentType="image/png"/>
  <Override PartName="/ppt/media/image3.png" ContentType="image/png"/>
  <Override PartName="/ppt/media/image1.jpeg" ContentType="image/jpeg"/>
  <Override PartName="/ppt/media/image10.png" ContentType="image/png"/>
  <Override PartName="/ppt/media/image27.jpeg" ContentType="image/jpeg"/>
  <Override PartName="/ppt/media/image5.png" ContentType="image/png"/>
  <Override PartName="/ppt/media/image28.png" ContentType="image/png"/>
  <Override PartName="/ppt/media/image29.jpeg" ContentType="image/jpeg"/>
  <Override PartName="/ppt/media/image15.png" ContentType="image/png"/>
  <Override PartName="/ppt/media/image16.jpeg" ContentType="image/jpeg"/>
  <Override PartName="/ppt/media/image32.jpeg" ContentType="image/jpeg"/>
  <Override PartName="/ppt/media/image17.png" ContentType="image/png"/>
  <Override PartName="/ppt/media/image18.png" ContentType="image/png"/>
  <Override PartName="/ppt/media/image2.jpeg" ContentType="image/jpeg"/>
  <Override PartName="/ppt/media/image20.png" ContentType="image/png"/>
  <Override PartName="/ppt/notesMasters/_rels/notesMaster1.xml.rels" ContentType="application/vnd.openxmlformats-package.relationships+xml"/>
  <Override PartName="/ppt/notesMasters/notesMaster1.xml" ContentType="application/vnd.openxmlformats-officedocument.presentationml.notesMaster+xml"/>
  <Override PartName="/ppt/slides/slide13.xml" ContentType="application/vnd.openxmlformats-officedocument.presentationml.slide+xml"/>
  <Override PartName="/ppt/slides/slide12.xml" ContentType="application/vnd.openxmlformats-officedocument.presentationml.slide+xml"/>
  <Override PartName="/ppt/slides/slide9.xml" ContentType="application/vnd.openxmlformats-officedocument.presentationml.slide+xml"/>
  <Override PartName="/ppt/slides/slide11.xml" ContentType="application/vnd.openxmlformats-officedocument.presentationml.slide+xml"/>
  <Override PartName="/ppt/slides/slide8.xml" ContentType="application/vnd.openxmlformats-officedocument.presentationml.slide+xml"/>
  <Override PartName="/ppt/slides/slide10.xml" ContentType="application/vnd.openxmlformats-officedocument.presentationml.slide+xml"/>
  <Override PartName="/ppt/slides/slide7.xml" ContentType="application/vnd.openxmlformats-officedocument.presentationml.slide+xml"/>
  <Override PartName="/ppt/slides/slide6.xml" ContentType="application/vnd.openxmlformats-officedocument.presentationml.slide+xml"/>
  <Override PartName="/ppt/slides/slide5.xml" ContentType="application/vnd.openxmlformats-officedocument.presentationml.slide+xml"/>
  <Override PartName="/ppt/slides/slide4.xml" ContentType="application/vnd.openxmlformats-officedocument.presentationml.slide+xml"/>
  <Override PartName="/ppt/slides/slide3.xml" ContentType="application/vnd.openxmlformats-officedocument.presentationml.slide+xml"/>
  <Override PartName="/ppt/slides/slide24.xml" ContentType="application/vnd.openxmlformats-officedocument.presentationml.slide+xml"/>
  <Override PartName="/ppt/slides/slide23.xml" ContentType="application/vnd.openxmlformats-officedocument.presentationml.slide+xml"/>
  <Override PartName="/ppt/slides/slide22.xml" ContentType="application/vnd.openxmlformats-officedocument.presentationml.slide+xml"/>
  <Override PartName="/ppt/slides/slide21.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18.xml" ContentType="application/vnd.openxmlformats-officedocument.presentationml.slide+xml"/>
  <Override PartName="/ppt/slides/slide17.xml" ContentType="application/vnd.openxmlformats-officedocument.presentationml.slide+xml"/>
  <Override PartName="/ppt/slides/slide2.xml" ContentType="application/vnd.openxmlformats-officedocument.presentationml.slide+xml"/>
  <Override PartName="/ppt/slides/_rels/slide2.xml.rels" ContentType="application/vnd.openxmlformats-package.relationships+xml"/>
  <Override PartName="/ppt/slides/_rels/slide20.xml.rels" ContentType="application/vnd.openxmlformats-package.relationships+xml"/>
  <Override PartName="/ppt/slides/_rels/slide1.xml.rels" ContentType="application/vnd.openxmlformats-package.relationships+xml"/>
  <Override PartName="/ppt/slides/_rels/slide15.xml.rels" ContentType="application/vnd.openxmlformats-package.relationships+xml"/>
  <Override PartName="/ppt/slides/_rels/slide16.xml.rels" ContentType="application/vnd.openxmlformats-package.relationships+xml"/>
  <Override PartName="/ppt/slides/_rels/slide17.xml.rels" ContentType="application/vnd.openxmlformats-package.relationships+xml"/>
  <Override PartName="/ppt/slides/_rels/slide18.xml.rels" ContentType="application/vnd.openxmlformats-package.relationships+xml"/>
  <Override PartName="/ppt/slides/_rels/slide19.xml.rels" ContentType="application/vnd.openxmlformats-package.relationships+xml"/>
  <Override PartName="/ppt/slides/_rels/slide21.xml.rels" ContentType="application/vnd.openxmlformats-package.relationships+xml"/>
  <Override PartName="/ppt/slides/_rels/slide3.xml.rels" ContentType="application/vnd.openxmlformats-package.relationships+xml"/>
  <Override PartName="/ppt/slides/_rels/slide22.xml.rels" ContentType="application/vnd.openxmlformats-package.relationships+xml"/>
  <Override PartName="/ppt/slides/_rels/slide13.xml.rels" ContentType="application/vnd.openxmlformats-package.relationships+xml"/>
  <Override PartName="/ppt/slides/_rels/slide12.xml.rels" ContentType="application/vnd.openxmlformats-package.relationships+xml"/>
  <Override PartName="/ppt/slides/_rels/slide9.xml.rels" ContentType="application/vnd.openxmlformats-package.relationships+xml"/>
  <Override PartName="/ppt/slides/_rels/slide10.xml.rels" ContentType="application/vnd.openxmlformats-package.relationships+xml"/>
  <Override PartName="/ppt/slides/_rels/slide23.xml.rels" ContentType="application/vnd.openxmlformats-package.relationships+xml"/>
  <Override PartName="/ppt/slides/_rels/slide11.xml.rels" ContentType="application/vnd.openxmlformats-package.relationships+xml"/>
  <Override PartName="/ppt/slides/_rels/slide24.xml.rels" ContentType="application/vnd.openxmlformats-package.relationships+xml"/>
  <Override PartName="/ppt/slides/_rels/slide14.xml.rels" ContentType="application/vnd.openxmlformats-package.relationships+xml"/>
  <Override PartName="/ppt/slides/_rels/slide8.xml.rels" ContentType="application/vnd.openxmlformats-package.relationships+xml"/>
  <Override PartName="/ppt/slides/_rels/slide7.xml.rels" ContentType="application/vnd.openxmlformats-package.relationships+xml"/>
  <Override PartName="/ppt/slides/_rels/slide6.xml.rels" ContentType="application/vnd.openxmlformats-package.relationships+xml"/>
  <Override PartName="/ppt/slides/_rels/slide5.xml.rels" ContentType="application/vnd.openxmlformats-package.relationships+xml"/>
  <Override PartName="/ppt/slides/_rels/slide4.xml.rels" ContentType="application/vnd.openxmlformats-package.relationships+xml"/>
  <Override PartName="/ppt/slides/slide16.xml" ContentType="application/vnd.openxmlformats-officedocument.presentationml.slide+xml"/>
  <Override PartName="/ppt/slides/slide1.xml" ContentType="application/vnd.openxmlformats-officedocument.presentationml.slide+xml"/>
  <Override PartName="/ppt/slides/slide15.xml" ContentType="application/vnd.openxmlformats-officedocument.presentationml.slide+xml"/>
  <Override PartName="/ppt/slides/slide14.xml" ContentType="application/vnd.openxmlformats-officedocument.presentationml.slide+xml"/>
</Types>
</file>

<file path=_rels/.rels><?xml version="1.0" encoding="UTF-8"?>
<Relationships xmlns="http://schemas.openxmlformats.org/package/2006/relationships"><Relationship Id="rId1" Type="http://schemas.openxmlformats.org/officedocument/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
</Relationships>
</file>

<file path=ppt/presentation.xml><?xml version="1.0" encoding="utf-8"?>
<p:presentation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sldMasterIdLst>
    <p:sldMasterId id="2147483648" r:id="rId2"/>
    <p:sldMasterId id="2147483661" r:id="rId3"/>
    <p:sldMasterId id="2147483674" r:id="rId4"/>
    <p:sldMasterId id="2147483687" r:id="rId5"/>
    <p:sldMasterId id="2147483700" r:id="rId6"/>
    <p:sldMasterId id="2147483713" r:id="rId7"/>
  </p:sldMasterIdLst>
  <p:notesMasterIdLst>
    <p:notesMasterId r:id="rId8"/>
  </p:notesMasterIdLst>
  <p:sldIdLst>
    <p:sldId id="256" r:id="rId9"/>
    <p:sldId id="257" r:id="rId10"/>
    <p:sldId id="258" r:id="rId11"/>
    <p:sldId id="259" r:id="rId12"/>
    <p:sldId id="260" r:id="rId13"/>
    <p:sldId id="261" r:id="rId14"/>
    <p:sldId id="262" r:id="rId15"/>
    <p:sldId id="263" r:id="rId16"/>
    <p:sldId id="264" r:id="rId17"/>
    <p:sldId id="265" r:id="rId18"/>
    <p:sldId id="266" r:id="rId19"/>
    <p:sldId id="267" r:id="rId20"/>
    <p:sldId id="268" r:id="rId21"/>
    <p:sldId id="269" r:id="rId22"/>
    <p:sldId id="270" r:id="rId23"/>
    <p:sldId id="271" r:id="rId24"/>
    <p:sldId id="272" r:id="rId25"/>
    <p:sldId id="273" r:id="rId26"/>
    <p:sldId id="274" r:id="rId27"/>
    <p:sldId id="275" r:id="rId28"/>
    <p:sldId id="276" r:id="rId29"/>
    <p:sldId id="277" r:id="rId30"/>
    <p:sldId id="278" r:id="rId31"/>
    <p:sldId id="279" r:id="rId32"/>
  </p:sldIdLst>
  <p:sldSz cx="10077450" cy="5668962"/>
  <p:notesSz cx="7772400" cy="10058400"/>
</p:presentation>
</file>

<file path=ppt/_rels/presentation.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Master" Target="slideMasters/slideMaster1.xml"/><Relationship Id="rId3" Type="http://schemas.openxmlformats.org/officeDocument/2006/relationships/slideMaster" Target="slideMasters/slideMaster2.xml"/><Relationship Id="rId4" Type="http://schemas.openxmlformats.org/officeDocument/2006/relationships/slideMaster" Target="slideMasters/slideMaster3.xml"/><Relationship Id="rId5" Type="http://schemas.openxmlformats.org/officeDocument/2006/relationships/slideMaster" Target="slideMasters/slideMaster4.xml"/><Relationship Id="rId6" Type="http://schemas.openxmlformats.org/officeDocument/2006/relationships/slideMaster" Target="slideMasters/slideMaster5.xml"/><Relationship Id="rId7" Type="http://schemas.openxmlformats.org/officeDocument/2006/relationships/slideMaster" Target="slideMasters/slideMaster6.xml"/><Relationship Id="rId8" Type="http://schemas.openxmlformats.org/officeDocument/2006/relationships/notesMaster" Target="notesMasters/notesMaster1.xml"/><Relationship Id="rId9" Type="http://schemas.openxmlformats.org/officeDocument/2006/relationships/slide" Target="slides/slide1.xml"/><Relationship Id="rId10" Type="http://schemas.openxmlformats.org/officeDocument/2006/relationships/slide" Target="slides/slide2.xml"/><Relationship Id="rId11" Type="http://schemas.openxmlformats.org/officeDocument/2006/relationships/slide" Target="slides/slide3.xml"/><Relationship Id="rId12" Type="http://schemas.openxmlformats.org/officeDocument/2006/relationships/slide" Target="slides/slide4.xml"/><Relationship Id="rId13" Type="http://schemas.openxmlformats.org/officeDocument/2006/relationships/slide" Target="slides/slide5.xml"/><Relationship Id="rId14" Type="http://schemas.openxmlformats.org/officeDocument/2006/relationships/slide" Target="slides/slide6.xml"/><Relationship Id="rId15" Type="http://schemas.openxmlformats.org/officeDocument/2006/relationships/slide" Target="slides/slide7.xml"/><Relationship Id="rId16" Type="http://schemas.openxmlformats.org/officeDocument/2006/relationships/slide" Target="slides/slide8.xml"/><Relationship Id="rId17" Type="http://schemas.openxmlformats.org/officeDocument/2006/relationships/slide" Target="slides/slide9.xml"/><Relationship Id="rId18" Type="http://schemas.openxmlformats.org/officeDocument/2006/relationships/slide" Target="slides/slide10.xml"/><Relationship Id="rId19" Type="http://schemas.openxmlformats.org/officeDocument/2006/relationships/slide" Target="slides/slide11.xml"/><Relationship Id="rId20" Type="http://schemas.openxmlformats.org/officeDocument/2006/relationships/slide" Target="slides/slide12.xml"/><Relationship Id="rId21" Type="http://schemas.openxmlformats.org/officeDocument/2006/relationships/slide" Target="slides/slide13.xml"/><Relationship Id="rId22" Type="http://schemas.openxmlformats.org/officeDocument/2006/relationships/slide" Target="slides/slide14.xml"/><Relationship Id="rId23" Type="http://schemas.openxmlformats.org/officeDocument/2006/relationships/slide" Target="slides/slide15.xml"/><Relationship Id="rId24" Type="http://schemas.openxmlformats.org/officeDocument/2006/relationships/slide" Target="slides/slide16.xml"/><Relationship Id="rId25" Type="http://schemas.openxmlformats.org/officeDocument/2006/relationships/slide" Target="slides/slide17.xml"/><Relationship Id="rId26" Type="http://schemas.openxmlformats.org/officeDocument/2006/relationships/slide" Target="slides/slide18.xml"/><Relationship Id="rId27" Type="http://schemas.openxmlformats.org/officeDocument/2006/relationships/slide" Target="slides/slide19.xml"/><Relationship Id="rId28" Type="http://schemas.openxmlformats.org/officeDocument/2006/relationships/slide" Target="slides/slide20.xml"/><Relationship Id="rId29" Type="http://schemas.openxmlformats.org/officeDocument/2006/relationships/slide" Target="slides/slide21.xml"/><Relationship Id="rId30" Type="http://schemas.openxmlformats.org/officeDocument/2006/relationships/slide" Target="slides/slide22.xml"/><Relationship Id="rId31" Type="http://schemas.openxmlformats.org/officeDocument/2006/relationships/slide" Target="slides/slide23.xml"/><Relationship Id="rId32" Type="http://schemas.openxmlformats.org/officeDocument/2006/relationships/slide" Target="slides/slide24.xml"/>
</Relationships>
</file>

<file path=ppt/notesMasters/_rels/notesMaster1.xml.rels><?xml version="1.0" encoding="UTF-8"?>
<Relationships xmlns="http://schemas.openxmlformats.org/package/2006/relationships"><Relationship Id="rId1" Type="http://schemas.openxmlformats.org/officeDocument/2006/relationships/theme" Target="../theme/theme7.xml"/>
</Relationships>
</file>

<file path=ppt/notesMasters/notesMaster1.xml><?xml version="1.0" encoding="utf-8"?>
<p:notes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60" name="PlaceHolder 1"/>
          <p:cNvSpPr>
            <a:spLocks noGrp="1"/>
          </p:cNvSpPr>
          <p:nvPr>
            <p:ph type="sldImg"/>
          </p:nvPr>
        </p:nvSpPr>
        <p:spPr>
          <a:xfrm>
            <a:off x="533520" y="764280"/>
            <a:ext cx="6704640" cy="3771360"/>
          </a:xfrm>
          <a:prstGeom prst="rect">
            <a:avLst/>
          </a:prstGeom>
        </p:spPr>
        <p:txBody>
          <a:bodyPr lIns="0" rIns="0" tIns="0" bIns="0" anchor="ctr">
            <a:noAutofit/>
          </a:bodyPr>
          <a:p>
            <a:pPr algn="ctr"/>
            <a:r>
              <a:rPr b="0" lang="en-US" sz="4400" spc="-1" strike="noStrike">
                <a:latin typeface="Arial"/>
              </a:rPr>
              <a:t>Click to move the slide</a:t>
            </a:r>
            <a:endParaRPr b="0" lang="en-US" sz="4400" spc="-1" strike="noStrike">
              <a:latin typeface="Arial"/>
            </a:endParaRPr>
          </a:p>
        </p:txBody>
      </p:sp>
      <p:sp>
        <p:nvSpPr>
          <p:cNvPr id="261" name="PlaceHolder 2"/>
          <p:cNvSpPr>
            <a:spLocks noGrp="1"/>
          </p:cNvSpPr>
          <p:nvPr>
            <p:ph type="body"/>
          </p:nvPr>
        </p:nvSpPr>
        <p:spPr>
          <a:xfrm>
            <a:off x="777240" y="4777560"/>
            <a:ext cx="6217560" cy="4525920"/>
          </a:xfrm>
          <a:prstGeom prst="rect">
            <a:avLst/>
          </a:prstGeom>
        </p:spPr>
        <p:txBody>
          <a:bodyPr lIns="0" rIns="0" tIns="0" bIns="0">
            <a:noAutofit/>
          </a:bodyPr>
          <a:p>
            <a:r>
              <a:rPr b="0" lang="en-US" sz="2000" spc="-1" strike="noStrike">
                <a:latin typeface="Arial"/>
              </a:rPr>
              <a:t>Click to edit the </a:t>
            </a:r>
            <a:r>
              <a:rPr b="0" lang="en-US" sz="2000" spc="-1" strike="noStrike">
                <a:latin typeface="Arial"/>
              </a:rPr>
              <a:t>notes format</a:t>
            </a:r>
            <a:endParaRPr b="0" lang="en-US" sz="2000" spc="-1" strike="noStrike">
              <a:latin typeface="Arial"/>
            </a:endParaRPr>
          </a:p>
        </p:txBody>
      </p:sp>
      <p:sp>
        <p:nvSpPr>
          <p:cNvPr id="262" name="PlaceHolder 3"/>
          <p:cNvSpPr>
            <a:spLocks noGrp="1"/>
          </p:cNvSpPr>
          <p:nvPr>
            <p:ph type="hdr"/>
          </p:nvPr>
        </p:nvSpPr>
        <p:spPr>
          <a:xfrm>
            <a:off x="0" y="0"/>
            <a:ext cx="3372840" cy="502560"/>
          </a:xfrm>
          <a:prstGeom prst="rect">
            <a:avLst/>
          </a:prstGeom>
        </p:spPr>
        <p:txBody>
          <a:bodyPr lIns="0" rIns="0" tIns="0" bIns="0">
            <a:noAutofit/>
          </a:bodyPr>
          <a:p>
            <a:r>
              <a:rPr b="0" lang="en-US" sz="1400" spc="-1" strike="noStrike">
                <a:latin typeface="Times New Roman"/>
              </a:rPr>
              <a:t>&lt;header&gt;</a:t>
            </a:r>
            <a:endParaRPr b="0" lang="en-US" sz="1400" spc="-1" strike="noStrike">
              <a:latin typeface="Times New Roman"/>
            </a:endParaRPr>
          </a:p>
        </p:txBody>
      </p:sp>
      <p:sp>
        <p:nvSpPr>
          <p:cNvPr id="263" name="PlaceHolder 4"/>
          <p:cNvSpPr>
            <a:spLocks noGrp="1"/>
          </p:cNvSpPr>
          <p:nvPr>
            <p:ph type="dt"/>
          </p:nvPr>
        </p:nvSpPr>
        <p:spPr>
          <a:xfrm>
            <a:off x="4399200" y="0"/>
            <a:ext cx="3372840" cy="502560"/>
          </a:xfrm>
          <a:prstGeom prst="rect">
            <a:avLst/>
          </a:prstGeom>
        </p:spPr>
        <p:txBody>
          <a:bodyPr lIns="0" rIns="0" tIns="0" bIns="0">
            <a:noAutofit/>
          </a:bodyPr>
          <a:p>
            <a:pPr algn="r"/>
            <a:r>
              <a:rPr b="0" lang="en-US" sz="1400" spc="-1" strike="noStrike">
                <a:latin typeface="Times New Roman"/>
              </a:rPr>
              <a:t>&lt;date/time&gt;</a:t>
            </a:r>
            <a:endParaRPr b="0" lang="en-US" sz="1400" spc="-1" strike="noStrike">
              <a:latin typeface="Times New Roman"/>
            </a:endParaRPr>
          </a:p>
        </p:txBody>
      </p:sp>
      <p:sp>
        <p:nvSpPr>
          <p:cNvPr id="264" name="PlaceHolder 5"/>
          <p:cNvSpPr>
            <a:spLocks noGrp="1"/>
          </p:cNvSpPr>
          <p:nvPr>
            <p:ph type="ftr"/>
          </p:nvPr>
        </p:nvSpPr>
        <p:spPr>
          <a:xfrm>
            <a:off x="0" y="9555480"/>
            <a:ext cx="3372840" cy="502560"/>
          </a:xfrm>
          <a:prstGeom prst="rect">
            <a:avLst/>
          </a:prstGeom>
        </p:spPr>
        <p:txBody>
          <a:bodyPr lIns="0" rIns="0" tIns="0" bIns="0" anchor="b">
            <a:noAutofit/>
          </a:bodyPr>
          <a:p>
            <a:r>
              <a:rPr b="0" lang="en-US" sz="1400" spc="-1" strike="noStrike">
                <a:latin typeface="Times New Roman"/>
              </a:rPr>
              <a:t>&lt;footer&gt;</a:t>
            </a:r>
            <a:endParaRPr b="0" lang="en-US" sz="1400" spc="-1" strike="noStrike">
              <a:latin typeface="Times New Roman"/>
            </a:endParaRPr>
          </a:p>
        </p:txBody>
      </p:sp>
      <p:sp>
        <p:nvSpPr>
          <p:cNvPr id="265" name="PlaceHolder 6"/>
          <p:cNvSpPr>
            <a:spLocks noGrp="1"/>
          </p:cNvSpPr>
          <p:nvPr>
            <p:ph type="sldNum"/>
          </p:nvPr>
        </p:nvSpPr>
        <p:spPr>
          <a:xfrm>
            <a:off x="4399200" y="9555480"/>
            <a:ext cx="3372840" cy="502560"/>
          </a:xfrm>
          <a:prstGeom prst="rect">
            <a:avLst/>
          </a:prstGeom>
        </p:spPr>
        <p:txBody>
          <a:bodyPr lIns="0" rIns="0" tIns="0" bIns="0" anchor="b">
            <a:noAutofit/>
          </a:bodyPr>
          <a:p>
            <a:pPr algn="r"/>
            <a:fld id="{F1C86D83-09CA-4533-BB42-F32FB4DC06E9}" type="slidenum">
              <a:rPr b="0" lang="en-US" sz="1400" spc="-1" strike="noStrike">
                <a:latin typeface="Times New Roman"/>
              </a:rPr>
              <a:t>&lt;number&gt;</a:t>
            </a:fld>
            <a:endParaRPr b="0" lang="en-US" sz="1400" spc="-1" strike="noStrike">
              <a:latin typeface="Times New Roman"/>
            </a:endParaRPr>
          </a:p>
        </p:txBody>
      </p:sp>
    </p:spTree>
  </p:cSld>
  <p:clrMap bg1="lt1" bg2="lt2" tx1="dk1" tx2="dk2" accent1="accent1" accent2="accent2" accent3="accent3" accent4="accent4" accent5="accent5" accent6="accent6" hlink="hlink" folHlink="folHlink"/>
</p:notesMaster>
</file>

<file path=ppt/notesSlides/_rels/notesSlide21.xml.rels><?xml version="1.0" encoding="UTF-8"?>
<Relationships xmlns="http://schemas.openxmlformats.org/package/2006/relationships"><Relationship Id="rId1" Type="http://schemas.openxmlformats.org/officeDocument/2006/relationships/slide" Target="../slides/slide21.xml"/><Relationship Id="rId2" Type="http://schemas.openxmlformats.org/officeDocument/2006/relationships/notesMaster" Target="../notesMasters/notesMaster1.xml"/>
</Relationships>
</file>

<file path=ppt/notesSlides/_rels/notesSlide5.xml.rels><?xml version="1.0" encoding="UTF-8"?>
<Relationships xmlns="http://schemas.openxmlformats.org/package/2006/relationships"><Relationship Id="rId1" Type="http://schemas.openxmlformats.org/officeDocument/2006/relationships/slide" Target="../slides/slide5.xml"/><Relationship Id="rId2" Type="http://schemas.openxmlformats.org/officeDocument/2006/relationships/notesMaster" Target="../notesMasters/notesMaster1.xml"/>
</Relationships>
</file>

<file path=ppt/notesSlides/_rels/notesSlide9.xml.rels><?xml version="1.0" encoding="UTF-8"?>
<Relationships xmlns="http://schemas.openxmlformats.org/package/2006/relationships"><Relationship Id="rId1" Type="http://schemas.openxmlformats.org/officeDocument/2006/relationships/slide" Target="../slides/slide9.xml"/><Relationship Id="rId2" Type="http://schemas.openxmlformats.org/officeDocument/2006/relationships/notesMaster" Target="../notesMasters/notesMaster1.xml"/>
</Relationships>
</file>

<file path=ppt/notesSlides/notesSlide21.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92" name="PlaceHolder 1"/>
          <p:cNvSpPr>
            <a:spLocks noGrp="1"/>
          </p:cNvSpPr>
          <p:nvPr>
            <p:ph type="sldImg"/>
          </p:nvPr>
        </p:nvSpPr>
        <p:spPr>
          <a:xfrm>
            <a:off x="1554480" y="1257120"/>
            <a:ext cx="4663080" cy="3394440"/>
          </a:xfrm>
          <a:prstGeom prst="rect">
            <a:avLst/>
          </a:prstGeom>
        </p:spPr>
      </p:sp>
      <p:sp>
        <p:nvSpPr>
          <p:cNvPr id="393" name="PlaceHolder 2"/>
          <p:cNvSpPr>
            <a:spLocks noGrp="1"/>
          </p:cNvSpPr>
          <p:nvPr>
            <p:ph type="body"/>
          </p:nvPr>
        </p:nvSpPr>
        <p:spPr>
          <a:xfrm>
            <a:off x="777240" y="4840560"/>
            <a:ext cx="6217560" cy="3960000"/>
          </a:xfrm>
          <a:prstGeom prst="rect">
            <a:avLst/>
          </a:prstGeom>
        </p:spPr>
        <p:txBody>
          <a:bodyPr>
            <a:noAutofit/>
          </a:bodyPr>
          <a:p>
            <a:endParaRPr b="0" lang="en-US" sz="2000" spc="-1" strike="noStrike">
              <a:latin typeface="Arial"/>
            </a:endParaRPr>
          </a:p>
        </p:txBody>
      </p:sp>
      <p:sp>
        <p:nvSpPr>
          <p:cNvPr id="394" name="TextShape 3"/>
          <p:cNvSpPr txBox="1"/>
          <p:nvPr/>
        </p:nvSpPr>
        <p:spPr>
          <a:xfrm>
            <a:off x="4402440" y="9553680"/>
            <a:ext cx="3367800" cy="504000"/>
          </a:xfrm>
          <a:prstGeom prst="rect">
            <a:avLst/>
          </a:prstGeom>
          <a:noFill/>
          <a:ln>
            <a:noFill/>
          </a:ln>
        </p:spPr>
        <p:txBody>
          <a:bodyPr anchor="b">
            <a:noAutofit/>
          </a:bodyPr>
          <a:p>
            <a:pPr algn="r">
              <a:lnSpc>
                <a:spcPct val="100000"/>
              </a:lnSpc>
              <a:tabLst>
                <a:tab algn="l" pos="0"/>
              </a:tabLst>
            </a:pPr>
            <a:fld id="{A5C201B2-D0CE-4736-A77B-CEA11AE0CD59}" type="slidenum">
              <a:rPr b="0" lang="en-US" sz="1200" spc="-1" strike="noStrike">
                <a:solidFill>
                  <a:srgbClr val="000000"/>
                </a:solidFill>
                <a:latin typeface="Calibri"/>
                <a:ea typeface="ＭＳ Ｐゴシック"/>
              </a:rPr>
              <a:t>&lt;number&gt;</a:t>
            </a:fld>
            <a:endParaRPr b="0" lang="en-US" sz="1200" spc="-1" strike="noStrike">
              <a:latin typeface="Times New Roman"/>
            </a:endParaRPr>
          </a:p>
        </p:txBody>
      </p:sp>
    </p:spTree>
  </p:cSld>
</p:notes>
</file>

<file path=ppt/notesSlides/notesSlide5.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86" name="PlaceHolder 1"/>
          <p:cNvSpPr>
            <a:spLocks noGrp="1"/>
          </p:cNvSpPr>
          <p:nvPr>
            <p:ph type="sldImg"/>
          </p:nvPr>
        </p:nvSpPr>
        <p:spPr>
          <a:xfrm>
            <a:off x="1371600" y="1143000"/>
            <a:ext cx="4114440" cy="3085920"/>
          </a:xfrm>
          <a:prstGeom prst="rect">
            <a:avLst/>
          </a:prstGeom>
        </p:spPr>
      </p:sp>
      <p:sp>
        <p:nvSpPr>
          <p:cNvPr id="387" name="PlaceHolder 2"/>
          <p:cNvSpPr>
            <a:spLocks noGrp="1"/>
          </p:cNvSpPr>
          <p:nvPr>
            <p:ph type="body"/>
          </p:nvPr>
        </p:nvSpPr>
        <p:spPr>
          <a:xfrm>
            <a:off x="685800" y="4400640"/>
            <a:ext cx="5486040" cy="3600000"/>
          </a:xfrm>
          <a:prstGeom prst="rect">
            <a:avLst/>
          </a:prstGeom>
        </p:spPr>
        <p:txBody>
          <a:bodyPr>
            <a:noAutofit/>
          </a:bodyPr>
          <a:p>
            <a:endParaRPr b="0" lang="en-US" sz="2000" spc="-1" strike="noStrike">
              <a:latin typeface="Arial"/>
            </a:endParaRPr>
          </a:p>
        </p:txBody>
      </p:sp>
      <p:sp>
        <p:nvSpPr>
          <p:cNvPr id="388" name="TextShape 3"/>
          <p:cNvSpPr txBox="1"/>
          <p:nvPr/>
        </p:nvSpPr>
        <p:spPr>
          <a:xfrm>
            <a:off x="3884760" y="8685360"/>
            <a:ext cx="2971440" cy="458280"/>
          </a:xfrm>
          <a:prstGeom prst="rect">
            <a:avLst/>
          </a:prstGeom>
          <a:noFill/>
          <a:ln>
            <a:noFill/>
          </a:ln>
        </p:spPr>
        <p:txBody>
          <a:bodyPr anchor="b">
            <a:noAutofit/>
          </a:bodyPr>
          <a:p>
            <a:pPr algn="r">
              <a:lnSpc>
                <a:spcPct val="100000"/>
              </a:lnSpc>
              <a:tabLst>
                <a:tab algn="l" pos="0"/>
              </a:tabLst>
            </a:pPr>
            <a:fld id="{0DC4FCF0-1EA3-4409-9FE6-3B0C54343BE1}" type="slidenum">
              <a:rPr b="0" lang="en-US" sz="1200" spc="-1" strike="noStrike">
                <a:solidFill>
                  <a:srgbClr val="000000"/>
                </a:solidFill>
                <a:latin typeface="Calibri"/>
                <a:ea typeface="ＭＳ Ｐゴシック"/>
              </a:rPr>
              <a:t>&lt;number&gt;</a:t>
            </a:fld>
            <a:endParaRPr b="0" lang="en-US" sz="1200" spc="-1" strike="noStrike">
              <a:latin typeface="Times New Roman"/>
            </a:endParaRPr>
          </a:p>
        </p:txBody>
      </p:sp>
    </p:spTree>
  </p:cSld>
</p:notes>
</file>

<file path=ppt/notesSlides/notesSlide9.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89" name="PlaceHolder 1"/>
          <p:cNvSpPr>
            <a:spLocks noGrp="1"/>
          </p:cNvSpPr>
          <p:nvPr>
            <p:ph type="sldImg"/>
          </p:nvPr>
        </p:nvSpPr>
        <p:spPr>
          <a:xfrm>
            <a:off x="777240" y="1257120"/>
            <a:ext cx="6217560" cy="3394440"/>
          </a:xfrm>
          <a:prstGeom prst="rect">
            <a:avLst/>
          </a:prstGeom>
        </p:spPr>
      </p:sp>
      <p:sp>
        <p:nvSpPr>
          <p:cNvPr id="390" name="PlaceHolder 2"/>
          <p:cNvSpPr>
            <a:spLocks noGrp="1"/>
          </p:cNvSpPr>
          <p:nvPr>
            <p:ph type="body"/>
          </p:nvPr>
        </p:nvSpPr>
        <p:spPr>
          <a:xfrm>
            <a:off x="777240" y="4840560"/>
            <a:ext cx="6217560" cy="3960000"/>
          </a:xfrm>
          <a:prstGeom prst="rect">
            <a:avLst/>
          </a:prstGeom>
        </p:spPr>
        <p:txBody>
          <a:bodyPr>
            <a:noAutofit/>
          </a:bodyPr>
          <a:p>
            <a:endParaRPr b="0" lang="en-US" sz="2000" spc="-1" strike="noStrike">
              <a:latin typeface="Arial"/>
            </a:endParaRPr>
          </a:p>
        </p:txBody>
      </p:sp>
      <p:sp>
        <p:nvSpPr>
          <p:cNvPr id="391" name="TextShape 3"/>
          <p:cNvSpPr txBox="1"/>
          <p:nvPr/>
        </p:nvSpPr>
        <p:spPr>
          <a:xfrm>
            <a:off x="4402440" y="9553680"/>
            <a:ext cx="3367800" cy="504000"/>
          </a:xfrm>
          <a:prstGeom prst="rect">
            <a:avLst/>
          </a:prstGeom>
          <a:noFill/>
          <a:ln>
            <a:noFill/>
          </a:ln>
        </p:spPr>
        <p:txBody>
          <a:bodyPr anchor="b">
            <a:noAutofit/>
          </a:bodyPr>
          <a:p>
            <a:pPr algn="r">
              <a:lnSpc>
                <a:spcPct val="100000"/>
              </a:lnSpc>
            </a:pPr>
            <a:fld id="{25DE6C6F-01CE-4955-BDAA-BB053E7C6C14}" type="slidenum">
              <a:rPr b="0" lang="en-US" sz="1200" spc="-1" strike="noStrike">
                <a:latin typeface="Times New Roman"/>
              </a:rPr>
              <a:t>&lt;number&gt;</a:t>
            </a:fld>
            <a:endParaRPr b="0" lang="en-US" sz="1200" spc="-1" strike="noStrike">
              <a:latin typeface="Times New Roman"/>
            </a:endParaRPr>
          </a:p>
        </p:txBody>
      </p:sp>
    </p:spTree>
  </p:cSld>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1.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2.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5.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6.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7.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8.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9.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30.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1.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2.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3.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4.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5.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6.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7.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38.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39.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40.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1.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2.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3.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4.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5.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6.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7.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8.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9.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50.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1.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2.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3.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4.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5.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6.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7.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8.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9.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60.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61.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2.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3.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4.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5.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6.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7.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8.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9.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70.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71.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72.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28" name="PlaceHolder 1"/>
          <p:cNvSpPr>
            <a:spLocks noGrp="1"/>
          </p:cNvSpPr>
          <p:nvPr>
            <p:ph type="title"/>
          </p:nvPr>
        </p:nvSpPr>
        <p:spPr>
          <a:xfrm>
            <a:off x="692280" y="301320"/>
            <a:ext cx="8690760" cy="1095480"/>
          </a:xfrm>
          <a:prstGeom prst="rect">
            <a:avLst/>
          </a:prstGeom>
        </p:spPr>
        <p:txBody>
          <a:bodyPr lIns="0" rIns="0" tIns="0" bIns="0" anchor="ctr">
            <a:noAutofit/>
          </a:bodyPr>
          <a:p>
            <a:endParaRPr b="0" lang="en-US" sz="1640" spc="-1" strike="noStrike">
              <a:solidFill>
                <a:srgbClr val="000000"/>
              </a:solidFill>
              <a:latin typeface="Calibri"/>
            </a:endParaRPr>
          </a:p>
        </p:txBody>
      </p:sp>
      <p:sp>
        <p:nvSpPr>
          <p:cNvPr id="29" name="PlaceHolder 2"/>
          <p:cNvSpPr>
            <a:spLocks noGrp="1"/>
          </p:cNvSpPr>
          <p:nvPr>
            <p:ph type="body"/>
          </p:nvPr>
        </p:nvSpPr>
        <p:spPr>
          <a:xfrm>
            <a:off x="692280" y="1508760"/>
            <a:ext cx="8690760" cy="1715400"/>
          </a:xfrm>
          <a:prstGeom prst="rect">
            <a:avLst/>
          </a:prstGeom>
        </p:spPr>
        <p:txBody>
          <a:bodyPr lIns="0" rIns="0" tIns="0" bIns="0">
            <a:normAutofit/>
          </a:bodyPr>
          <a:p>
            <a:endParaRPr b="0" lang="en-US" sz="2310" spc="-1" strike="noStrike">
              <a:solidFill>
                <a:srgbClr val="000000"/>
              </a:solidFill>
              <a:latin typeface="Calibri"/>
            </a:endParaRPr>
          </a:p>
        </p:txBody>
      </p:sp>
      <p:sp>
        <p:nvSpPr>
          <p:cNvPr id="30" name="PlaceHolder 3"/>
          <p:cNvSpPr>
            <a:spLocks noGrp="1"/>
          </p:cNvSpPr>
          <p:nvPr>
            <p:ph type="body"/>
          </p:nvPr>
        </p:nvSpPr>
        <p:spPr>
          <a:xfrm>
            <a:off x="692280" y="3387600"/>
            <a:ext cx="8690760" cy="1715400"/>
          </a:xfrm>
          <a:prstGeom prst="rect">
            <a:avLst/>
          </a:prstGeom>
        </p:spPr>
        <p:txBody>
          <a:bodyPr lIns="0" rIns="0" tIns="0" bIns="0">
            <a:normAutofit/>
          </a:bodyPr>
          <a:p>
            <a:endParaRPr b="0" lang="en-US" sz="2310" spc="-1" strike="noStrike">
              <a:solidFill>
                <a:srgbClr val="000000"/>
              </a:solidFill>
              <a:latin typeface="Calibri"/>
            </a:endParaRPr>
          </a:p>
        </p:txBody>
      </p:sp>
    </p:spTree>
  </p:cSld>
</p:sldLayout>
</file>

<file path=ppt/slideLayouts/slideLayout1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692280" y="301320"/>
            <a:ext cx="8690760" cy="1095480"/>
          </a:xfrm>
          <a:prstGeom prst="rect">
            <a:avLst/>
          </a:prstGeom>
        </p:spPr>
        <p:txBody>
          <a:bodyPr lIns="0" rIns="0" tIns="0" bIns="0" anchor="ctr">
            <a:noAutofit/>
          </a:bodyPr>
          <a:p>
            <a:endParaRPr b="0" lang="en-US" sz="1640" spc="-1" strike="noStrike">
              <a:solidFill>
                <a:srgbClr val="000000"/>
              </a:solidFill>
              <a:latin typeface="Calibri"/>
            </a:endParaRPr>
          </a:p>
        </p:txBody>
      </p:sp>
      <p:sp>
        <p:nvSpPr>
          <p:cNvPr id="32" name="PlaceHolder 2"/>
          <p:cNvSpPr>
            <a:spLocks noGrp="1"/>
          </p:cNvSpPr>
          <p:nvPr>
            <p:ph type="body"/>
          </p:nvPr>
        </p:nvSpPr>
        <p:spPr>
          <a:xfrm>
            <a:off x="692280" y="1508760"/>
            <a:ext cx="4240800" cy="1715400"/>
          </a:xfrm>
          <a:prstGeom prst="rect">
            <a:avLst/>
          </a:prstGeom>
        </p:spPr>
        <p:txBody>
          <a:bodyPr lIns="0" rIns="0" tIns="0" bIns="0">
            <a:normAutofit/>
          </a:bodyPr>
          <a:p>
            <a:endParaRPr b="0" lang="en-US" sz="2310" spc="-1" strike="noStrike">
              <a:solidFill>
                <a:srgbClr val="000000"/>
              </a:solidFill>
              <a:latin typeface="Calibri"/>
            </a:endParaRPr>
          </a:p>
        </p:txBody>
      </p:sp>
      <p:sp>
        <p:nvSpPr>
          <p:cNvPr id="33" name="PlaceHolder 3"/>
          <p:cNvSpPr>
            <a:spLocks noGrp="1"/>
          </p:cNvSpPr>
          <p:nvPr>
            <p:ph type="body"/>
          </p:nvPr>
        </p:nvSpPr>
        <p:spPr>
          <a:xfrm>
            <a:off x="5145480" y="1508760"/>
            <a:ext cx="4240800" cy="1715400"/>
          </a:xfrm>
          <a:prstGeom prst="rect">
            <a:avLst/>
          </a:prstGeom>
        </p:spPr>
        <p:txBody>
          <a:bodyPr lIns="0" rIns="0" tIns="0" bIns="0">
            <a:normAutofit/>
          </a:bodyPr>
          <a:p>
            <a:endParaRPr b="0" lang="en-US" sz="2310" spc="-1" strike="noStrike">
              <a:solidFill>
                <a:srgbClr val="000000"/>
              </a:solidFill>
              <a:latin typeface="Calibri"/>
            </a:endParaRPr>
          </a:p>
        </p:txBody>
      </p:sp>
      <p:sp>
        <p:nvSpPr>
          <p:cNvPr id="34" name="PlaceHolder 4"/>
          <p:cNvSpPr>
            <a:spLocks noGrp="1"/>
          </p:cNvSpPr>
          <p:nvPr>
            <p:ph type="body"/>
          </p:nvPr>
        </p:nvSpPr>
        <p:spPr>
          <a:xfrm>
            <a:off x="692280" y="3387600"/>
            <a:ext cx="4240800" cy="1715400"/>
          </a:xfrm>
          <a:prstGeom prst="rect">
            <a:avLst/>
          </a:prstGeom>
        </p:spPr>
        <p:txBody>
          <a:bodyPr lIns="0" rIns="0" tIns="0" bIns="0">
            <a:normAutofit/>
          </a:bodyPr>
          <a:p>
            <a:endParaRPr b="0" lang="en-US" sz="2310" spc="-1" strike="noStrike">
              <a:solidFill>
                <a:srgbClr val="000000"/>
              </a:solidFill>
              <a:latin typeface="Calibri"/>
            </a:endParaRPr>
          </a:p>
        </p:txBody>
      </p:sp>
      <p:sp>
        <p:nvSpPr>
          <p:cNvPr id="35" name="PlaceHolder 5"/>
          <p:cNvSpPr>
            <a:spLocks noGrp="1"/>
          </p:cNvSpPr>
          <p:nvPr>
            <p:ph type="body"/>
          </p:nvPr>
        </p:nvSpPr>
        <p:spPr>
          <a:xfrm>
            <a:off x="5145480" y="3387600"/>
            <a:ext cx="4240800" cy="1715400"/>
          </a:xfrm>
          <a:prstGeom prst="rect">
            <a:avLst/>
          </a:prstGeom>
        </p:spPr>
        <p:txBody>
          <a:bodyPr lIns="0" rIns="0" tIns="0" bIns="0">
            <a:normAutofit/>
          </a:bodyPr>
          <a:p>
            <a:endParaRPr b="0" lang="en-US" sz="2310" spc="-1" strike="noStrike">
              <a:solidFill>
                <a:srgbClr val="000000"/>
              </a:solidFill>
              <a:latin typeface="Calibri"/>
            </a:endParaRPr>
          </a:p>
        </p:txBody>
      </p:sp>
    </p:spTree>
  </p:cSld>
</p:sldLayout>
</file>

<file path=ppt/slideLayouts/slideLayout1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36" name="PlaceHolder 1"/>
          <p:cNvSpPr>
            <a:spLocks noGrp="1"/>
          </p:cNvSpPr>
          <p:nvPr>
            <p:ph type="title"/>
          </p:nvPr>
        </p:nvSpPr>
        <p:spPr>
          <a:xfrm>
            <a:off x="692280" y="301320"/>
            <a:ext cx="8690760" cy="1095480"/>
          </a:xfrm>
          <a:prstGeom prst="rect">
            <a:avLst/>
          </a:prstGeom>
        </p:spPr>
        <p:txBody>
          <a:bodyPr lIns="0" rIns="0" tIns="0" bIns="0" anchor="ctr">
            <a:noAutofit/>
          </a:bodyPr>
          <a:p>
            <a:endParaRPr b="0" lang="en-US" sz="1640" spc="-1" strike="noStrike">
              <a:solidFill>
                <a:srgbClr val="000000"/>
              </a:solidFill>
              <a:latin typeface="Calibri"/>
            </a:endParaRPr>
          </a:p>
        </p:txBody>
      </p:sp>
      <p:sp>
        <p:nvSpPr>
          <p:cNvPr id="37" name="PlaceHolder 2"/>
          <p:cNvSpPr>
            <a:spLocks noGrp="1"/>
          </p:cNvSpPr>
          <p:nvPr>
            <p:ph type="body"/>
          </p:nvPr>
        </p:nvSpPr>
        <p:spPr>
          <a:xfrm>
            <a:off x="692280" y="1508760"/>
            <a:ext cx="2798280" cy="1715400"/>
          </a:xfrm>
          <a:prstGeom prst="rect">
            <a:avLst/>
          </a:prstGeom>
        </p:spPr>
        <p:txBody>
          <a:bodyPr lIns="0" rIns="0" tIns="0" bIns="0">
            <a:normAutofit/>
          </a:bodyPr>
          <a:p>
            <a:endParaRPr b="0" lang="en-US" sz="2310" spc="-1" strike="noStrike">
              <a:solidFill>
                <a:srgbClr val="000000"/>
              </a:solidFill>
              <a:latin typeface="Calibri"/>
            </a:endParaRPr>
          </a:p>
        </p:txBody>
      </p:sp>
      <p:sp>
        <p:nvSpPr>
          <p:cNvPr id="38" name="PlaceHolder 3"/>
          <p:cNvSpPr>
            <a:spLocks noGrp="1"/>
          </p:cNvSpPr>
          <p:nvPr>
            <p:ph type="body"/>
          </p:nvPr>
        </p:nvSpPr>
        <p:spPr>
          <a:xfrm>
            <a:off x="3630960" y="1508760"/>
            <a:ext cx="2798280" cy="1715400"/>
          </a:xfrm>
          <a:prstGeom prst="rect">
            <a:avLst/>
          </a:prstGeom>
        </p:spPr>
        <p:txBody>
          <a:bodyPr lIns="0" rIns="0" tIns="0" bIns="0">
            <a:normAutofit/>
          </a:bodyPr>
          <a:p>
            <a:endParaRPr b="0" lang="en-US" sz="2310" spc="-1" strike="noStrike">
              <a:solidFill>
                <a:srgbClr val="000000"/>
              </a:solidFill>
              <a:latin typeface="Calibri"/>
            </a:endParaRPr>
          </a:p>
        </p:txBody>
      </p:sp>
      <p:sp>
        <p:nvSpPr>
          <p:cNvPr id="39" name="PlaceHolder 4"/>
          <p:cNvSpPr>
            <a:spLocks noGrp="1"/>
          </p:cNvSpPr>
          <p:nvPr>
            <p:ph type="body"/>
          </p:nvPr>
        </p:nvSpPr>
        <p:spPr>
          <a:xfrm>
            <a:off x="6569280" y="1508760"/>
            <a:ext cx="2798280" cy="1715400"/>
          </a:xfrm>
          <a:prstGeom prst="rect">
            <a:avLst/>
          </a:prstGeom>
        </p:spPr>
        <p:txBody>
          <a:bodyPr lIns="0" rIns="0" tIns="0" bIns="0">
            <a:normAutofit/>
          </a:bodyPr>
          <a:p>
            <a:endParaRPr b="0" lang="en-US" sz="2310" spc="-1" strike="noStrike">
              <a:solidFill>
                <a:srgbClr val="000000"/>
              </a:solidFill>
              <a:latin typeface="Calibri"/>
            </a:endParaRPr>
          </a:p>
        </p:txBody>
      </p:sp>
      <p:sp>
        <p:nvSpPr>
          <p:cNvPr id="40" name="PlaceHolder 5"/>
          <p:cNvSpPr>
            <a:spLocks noGrp="1"/>
          </p:cNvSpPr>
          <p:nvPr>
            <p:ph type="body"/>
          </p:nvPr>
        </p:nvSpPr>
        <p:spPr>
          <a:xfrm>
            <a:off x="692280" y="3387600"/>
            <a:ext cx="2798280" cy="1715400"/>
          </a:xfrm>
          <a:prstGeom prst="rect">
            <a:avLst/>
          </a:prstGeom>
        </p:spPr>
        <p:txBody>
          <a:bodyPr lIns="0" rIns="0" tIns="0" bIns="0">
            <a:normAutofit/>
          </a:bodyPr>
          <a:p>
            <a:endParaRPr b="0" lang="en-US" sz="2310" spc="-1" strike="noStrike">
              <a:solidFill>
                <a:srgbClr val="000000"/>
              </a:solidFill>
              <a:latin typeface="Calibri"/>
            </a:endParaRPr>
          </a:p>
        </p:txBody>
      </p:sp>
      <p:sp>
        <p:nvSpPr>
          <p:cNvPr id="41" name="PlaceHolder 6"/>
          <p:cNvSpPr>
            <a:spLocks noGrp="1"/>
          </p:cNvSpPr>
          <p:nvPr>
            <p:ph type="body"/>
          </p:nvPr>
        </p:nvSpPr>
        <p:spPr>
          <a:xfrm>
            <a:off x="3630960" y="3387600"/>
            <a:ext cx="2798280" cy="1715400"/>
          </a:xfrm>
          <a:prstGeom prst="rect">
            <a:avLst/>
          </a:prstGeom>
        </p:spPr>
        <p:txBody>
          <a:bodyPr lIns="0" rIns="0" tIns="0" bIns="0">
            <a:normAutofit/>
          </a:bodyPr>
          <a:p>
            <a:endParaRPr b="0" lang="en-US" sz="2310" spc="-1" strike="noStrike">
              <a:solidFill>
                <a:srgbClr val="000000"/>
              </a:solidFill>
              <a:latin typeface="Calibri"/>
            </a:endParaRPr>
          </a:p>
        </p:txBody>
      </p:sp>
      <p:sp>
        <p:nvSpPr>
          <p:cNvPr id="42" name="PlaceHolder 7"/>
          <p:cNvSpPr>
            <a:spLocks noGrp="1"/>
          </p:cNvSpPr>
          <p:nvPr>
            <p:ph type="body"/>
          </p:nvPr>
        </p:nvSpPr>
        <p:spPr>
          <a:xfrm>
            <a:off x="6569280" y="3387600"/>
            <a:ext cx="2798280" cy="1715400"/>
          </a:xfrm>
          <a:prstGeom prst="rect">
            <a:avLst/>
          </a:prstGeom>
        </p:spPr>
        <p:txBody>
          <a:bodyPr lIns="0" rIns="0" tIns="0" bIns="0">
            <a:normAutofit/>
          </a:bodyPr>
          <a:p>
            <a:endParaRPr b="0" lang="en-US" sz="2310" spc="-1" strike="noStrike">
              <a:solidFill>
                <a:srgbClr val="000000"/>
              </a:solidFill>
              <a:latin typeface="Calibri"/>
            </a:endParaRPr>
          </a:p>
        </p:txBody>
      </p:sp>
    </p:spTree>
  </p:cSld>
</p:sldLayout>
</file>

<file path=ppt/slideLayouts/slideLayout1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51" name="PlaceHolder 1"/>
          <p:cNvSpPr>
            <a:spLocks noGrp="1"/>
          </p:cNvSpPr>
          <p:nvPr>
            <p:ph type="title"/>
          </p:nvPr>
        </p:nvSpPr>
        <p:spPr>
          <a:xfrm>
            <a:off x="692280" y="301320"/>
            <a:ext cx="8690760" cy="1095480"/>
          </a:xfrm>
          <a:prstGeom prst="rect">
            <a:avLst/>
          </a:prstGeom>
        </p:spPr>
        <p:txBody>
          <a:bodyPr lIns="0" rIns="0" tIns="0" bIns="0" anchor="ctr">
            <a:noAutofit/>
          </a:bodyPr>
          <a:p>
            <a:endParaRPr b="0" lang="en-US" sz="1640" spc="-1" strike="noStrike">
              <a:solidFill>
                <a:srgbClr val="000000"/>
              </a:solidFill>
              <a:latin typeface="Calibri"/>
            </a:endParaRPr>
          </a:p>
        </p:txBody>
      </p:sp>
      <p:sp>
        <p:nvSpPr>
          <p:cNvPr id="52" name="PlaceHolder 2"/>
          <p:cNvSpPr>
            <a:spLocks noGrp="1"/>
          </p:cNvSpPr>
          <p:nvPr>
            <p:ph type="subTitle"/>
          </p:nvPr>
        </p:nvSpPr>
        <p:spPr>
          <a:xfrm>
            <a:off x="692280" y="1508760"/>
            <a:ext cx="8690760" cy="3596760"/>
          </a:xfrm>
          <a:prstGeom prst="rect">
            <a:avLst/>
          </a:prstGeom>
        </p:spPr>
        <p:txBody>
          <a:bodyPr lIns="0" rIns="0" tIns="0" bIns="0" anchor="ctr">
            <a:noAutofit/>
          </a:bodyPr>
          <a:p>
            <a:pPr algn="ctr"/>
            <a:endParaRPr b="0" lang="en-US" sz="3200" spc="-1" strike="noStrike">
              <a:latin typeface="Arial"/>
            </a:endParaRPr>
          </a:p>
        </p:txBody>
      </p:sp>
    </p:spTree>
  </p:cSld>
</p:sldLayout>
</file>

<file path=ppt/slideLayouts/slideLayout1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53" name="PlaceHolder 1"/>
          <p:cNvSpPr>
            <a:spLocks noGrp="1"/>
          </p:cNvSpPr>
          <p:nvPr>
            <p:ph type="title"/>
          </p:nvPr>
        </p:nvSpPr>
        <p:spPr>
          <a:xfrm>
            <a:off x="692280" y="301320"/>
            <a:ext cx="8690760" cy="1095480"/>
          </a:xfrm>
          <a:prstGeom prst="rect">
            <a:avLst/>
          </a:prstGeom>
        </p:spPr>
        <p:txBody>
          <a:bodyPr lIns="0" rIns="0" tIns="0" bIns="0" anchor="ctr">
            <a:noAutofit/>
          </a:bodyPr>
          <a:p>
            <a:endParaRPr b="0" lang="en-US" sz="1640" spc="-1" strike="noStrike">
              <a:solidFill>
                <a:srgbClr val="000000"/>
              </a:solidFill>
              <a:latin typeface="Calibri"/>
            </a:endParaRPr>
          </a:p>
        </p:txBody>
      </p:sp>
      <p:sp>
        <p:nvSpPr>
          <p:cNvPr id="54" name="PlaceHolder 2"/>
          <p:cNvSpPr>
            <a:spLocks noGrp="1"/>
          </p:cNvSpPr>
          <p:nvPr>
            <p:ph type="body"/>
          </p:nvPr>
        </p:nvSpPr>
        <p:spPr>
          <a:xfrm>
            <a:off x="692280" y="1508760"/>
            <a:ext cx="8690760" cy="3596760"/>
          </a:xfrm>
          <a:prstGeom prst="rect">
            <a:avLst/>
          </a:prstGeom>
        </p:spPr>
        <p:txBody>
          <a:bodyPr lIns="0" rIns="0" tIns="0" bIns="0">
            <a:normAutofit/>
          </a:bodyPr>
          <a:p>
            <a:endParaRPr b="0" lang="en-US" sz="2310" spc="-1" strike="noStrike">
              <a:solidFill>
                <a:srgbClr val="000000"/>
              </a:solidFill>
              <a:latin typeface="Calibri"/>
            </a:endParaRPr>
          </a:p>
        </p:txBody>
      </p:sp>
    </p:spTree>
  </p:cSld>
</p:sldLayout>
</file>

<file path=ppt/slideLayouts/slideLayout1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55" name="PlaceHolder 1"/>
          <p:cNvSpPr>
            <a:spLocks noGrp="1"/>
          </p:cNvSpPr>
          <p:nvPr>
            <p:ph type="title"/>
          </p:nvPr>
        </p:nvSpPr>
        <p:spPr>
          <a:xfrm>
            <a:off x="692280" y="301320"/>
            <a:ext cx="8690760" cy="1095480"/>
          </a:xfrm>
          <a:prstGeom prst="rect">
            <a:avLst/>
          </a:prstGeom>
        </p:spPr>
        <p:txBody>
          <a:bodyPr lIns="0" rIns="0" tIns="0" bIns="0" anchor="ctr">
            <a:noAutofit/>
          </a:bodyPr>
          <a:p>
            <a:endParaRPr b="0" lang="en-US" sz="1640" spc="-1" strike="noStrike">
              <a:solidFill>
                <a:srgbClr val="000000"/>
              </a:solidFill>
              <a:latin typeface="Calibri"/>
            </a:endParaRPr>
          </a:p>
        </p:txBody>
      </p:sp>
      <p:sp>
        <p:nvSpPr>
          <p:cNvPr id="56" name="PlaceHolder 2"/>
          <p:cNvSpPr>
            <a:spLocks noGrp="1"/>
          </p:cNvSpPr>
          <p:nvPr>
            <p:ph type="body"/>
          </p:nvPr>
        </p:nvSpPr>
        <p:spPr>
          <a:xfrm>
            <a:off x="692280" y="1508760"/>
            <a:ext cx="4240800" cy="3596760"/>
          </a:xfrm>
          <a:prstGeom prst="rect">
            <a:avLst/>
          </a:prstGeom>
        </p:spPr>
        <p:txBody>
          <a:bodyPr lIns="0" rIns="0" tIns="0" bIns="0">
            <a:normAutofit/>
          </a:bodyPr>
          <a:p>
            <a:endParaRPr b="0" lang="en-US" sz="2310" spc="-1" strike="noStrike">
              <a:solidFill>
                <a:srgbClr val="000000"/>
              </a:solidFill>
              <a:latin typeface="Calibri"/>
            </a:endParaRPr>
          </a:p>
        </p:txBody>
      </p:sp>
      <p:sp>
        <p:nvSpPr>
          <p:cNvPr id="57" name="PlaceHolder 3"/>
          <p:cNvSpPr>
            <a:spLocks noGrp="1"/>
          </p:cNvSpPr>
          <p:nvPr>
            <p:ph type="body"/>
          </p:nvPr>
        </p:nvSpPr>
        <p:spPr>
          <a:xfrm>
            <a:off x="5145480" y="1508760"/>
            <a:ext cx="4240800" cy="3596760"/>
          </a:xfrm>
          <a:prstGeom prst="rect">
            <a:avLst/>
          </a:prstGeom>
        </p:spPr>
        <p:txBody>
          <a:bodyPr lIns="0" rIns="0" tIns="0" bIns="0">
            <a:normAutofit/>
          </a:bodyPr>
          <a:p>
            <a:endParaRPr b="0" lang="en-US" sz="2310" spc="-1" strike="noStrike">
              <a:solidFill>
                <a:srgbClr val="000000"/>
              </a:solidFill>
              <a:latin typeface="Calibri"/>
            </a:endParaRPr>
          </a:p>
        </p:txBody>
      </p:sp>
    </p:spTree>
  </p:cSld>
</p:sldLayout>
</file>

<file path=ppt/slideLayouts/slideLayout1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58" name="PlaceHolder 1"/>
          <p:cNvSpPr>
            <a:spLocks noGrp="1"/>
          </p:cNvSpPr>
          <p:nvPr>
            <p:ph type="title"/>
          </p:nvPr>
        </p:nvSpPr>
        <p:spPr>
          <a:xfrm>
            <a:off x="692280" y="301320"/>
            <a:ext cx="8690760" cy="1095480"/>
          </a:xfrm>
          <a:prstGeom prst="rect">
            <a:avLst/>
          </a:prstGeom>
        </p:spPr>
        <p:txBody>
          <a:bodyPr lIns="0" rIns="0" tIns="0" bIns="0" anchor="ctr">
            <a:noAutofit/>
          </a:bodyPr>
          <a:p>
            <a:endParaRPr b="0" lang="en-US" sz="1640" spc="-1" strike="noStrike">
              <a:solidFill>
                <a:srgbClr val="000000"/>
              </a:solidFill>
              <a:latin typeface="Calibri"/>
            </a:endParaRPr>
          </a:p>
        </p:txBody>
      </p:sp>
    </p:spTree>
  </p:cSld>
</p:sldLayout>
</file>

<file path=ppt/slideLayouts/slideLayout1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59" name="PlaceHolder 1"/>
          <p:cNvSpPr>
            <a:spLocks noGrp="1"/>
          </p:cNvSpPr>
          <p:nvPr>
            <p:ph type="subTitle"/>
          </p:nvPr>
        </p:nvSpPr>
        <p:spPr>
          <a:xfrm>
            <a:off x="692280" y="301320"/>
            <a:ext cx="8690760" cy="5079240"/>
          </a:xfrm>
          <a:prstGeom prst="rect">
            <a:avLst/>
          </a:prstGeom>
        </p:spPr>
        <p:txBody>
          <a:bodyPr lIns="0" rIns="0" tIns="0" bIns="0" anchor="ctr">
            <a:noAutofit/>
          </a:bodyPr>
          <a:p>
            <a:pPr algn="ctr"/>
            <a:endParaRPr b="0" lang="en-US" sz="3200" spc="-1" strike="noStrike">
              <a:latin typeface="Arial"/>
            </a:endParaRPr>
          </a:p>
        </p:txBody>
      </p:sp>
    </p:spTree>
  </p:cSld>
</p:sldLayout>
</file>

<file path=ppt/slideLayouts/slideLayout1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60" name="PlaceHolder 1"/>
          <p:cNvSpPr>
            <a:spLocks noGrp="1"/>
          </p:cNvSpPr>
          <p:nvPr>
            <p:ph type="title"/>
          </p:nvPr>
        </p:nvSpPr>
        <p:spPr>
          <a:xfrm>
            <a:off x="692280" y="301320"/>
            <a:ext cx="8690760" cy="1095480"/>
          </a:xfrm>
          <a:prstGeom prst="rect">
            <a:avLst/>
          </a:prstGeom>
        </p:spPr>
        <p:txBody>
          <a:bodyPr lIns="0" rIns="0" tIns="0" bIns="0" anchor="ctr">
            <a:noAutofit/>
          </a:bodyPr>
          <a:p>
            <a:endParaRPr b="0" lang="en-US" sz="1640" spc="-1" strike="noStrike">
              <a:solidFill>
                <a:srgbClr val="000000"/>
              </a:solidFill>
              <a:latin typeface="Calibri"/>
            </a:endParaRPr>
          </a:p>
        </p:txBody>
      </p:sp>
      <p:sp>
        <p:nvSpPr>
          <p:cNvPr id="61" name="PlaceHolder 2"/>
          <p:cNvSpPr>
            <a:spLocks noGrp="1"/>
          </p:cNvSpPr>
          <p:nvPr>
            <p:ph type="body"/>
          </p:nvPr>
        </p:nvSpPr>
        <p:spPr>
          <a:xfrm>
            <a:off x="692280" y="1508760"/>
            <a:ext cx="4240800" cy="1715400"/>
          </a:xfrm>
          <a:prstGeom prst="rect">
            <a:avLst/>
          </a:prstGeom>
        </p:spPr>
        <p:txBody>
          <a:bodyPr lIns="0" rIns="0" tIns="0" bIns="0">
            <a:normAutofit/>
          </a:bodyPr>
          <a:p>
            <a:endParaRPr b="0" lang="en-US" sz="2310" spc="-1" strike="noStrike">
              <a:solidFill>
                <a:srgbClr val="000000"/>
              </a:solidFill>
              <a:latin typeface="Calibri"/>
            </a:endParaRPr>
          </a:p>
        </p:txBody>
      </p:sp>
      <p:sp>
        <p:nvSpPr>
          <p:cNvPr id="62" name="PlaceHolder 3"/>
          <p:cNvSpPr>
            <a:spLocks noGrp="1"/>
          </p:cNvSpPr>
          <p:nvPr>
            <p:ph type="body"/>
          </p:nvPr>
        </p:nvSpPr>
        <p:spPr>
          <a:xfrm>
            <a:off x="5145480" y="1508760"/>
            <a:ext cx="4240800" cy="3596760"/>
          </a:xfrm>
          <a:prstGeom prst="rect">
            <a:avLst/>
          </a:prstGeom>
        </p:spPr>
        <p:txBody>
          <a:bodyPr lIns="0" rIns="0" tIns="0" bIns="0">
            <a:normAutofit/>
          </a:bodyPr>
          <a:p>
            <a:endParaRPr b="0" lang="en-US" sz="2310" spc="-1" strike="noStrike">
              <a:solidFill>
                <a:srgbClr val="000000"/>
              </a:solidFill>
              <a:latin typeface="Calibri"/>
            </a:endParaRPr>
          </a:p>
        </p:txBody>
      </p:sp>
      <p:sp>
        <p:nvSpPr>
          <p:cNvPr id="63" name="PlaceHolder 4"/>
          <p:cNvSpPr>
            <a:spLocks noGrp="1"/>
          </p:cNvSpPr>
          <p:nvPr>
            <p:ph type="body"/>
          </p:nvPr>
        </p:nvSpPr>
        <p:spPr>
          <a:xfrm>
            <a:off x="692280" y="3387600"/>
            <a:ext cx="4240800" cy="1715400"/>
          </a:xfrm>
          <a:prstGeom prst="rect">
            <a:avLst/>
          </a:prstGeom>
        </p:spPr>
        <p:txBody>
          <a:bodyPr lIns="0" rIns="0" tIns="0" bIns="0">
            <a:normAutofit/>
          </a:bodyPr>
          <a:p>
            <a:endParaRPr b="0" lang="en-US" sz="2310" spc="-1" strike="noStrike">
              <a:solidFill>
                <a:srgbClr val="000000"/>
              </a:solidFill>
              <a:latin typeface="Calibri"/>
            </a:endParaRPr>
          </a:p>
        </p:txBody>
      </p:sp>
    </p:spTree>
  </p:cSld>
</p:sldLayout>
</file>

<file path=ppt/slideLayouts/slideLayout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7" name="PlaceHolder 1"/>
          <p:cNvSpPr>
            <a:spLocks noGrp="1"/>
          </p:cNvSpPr>
          <p:nvPr>
            <p:ph type="title"/>
          </p:nvPr>
        </p:nvSpPr>
        <p:spPr>
          <a:xfrm>
            <a:off x="692280" y="301320"/>
            <a:ext cx="8690760" cy="1095480"/>
          </a:xfrm>
          <a:prstGeom prst="rect">
            <a:avLst/>
          </a:prstGeom>
        </p:spPr>
        <p:txBody>
          <a:bodyPr lIns="0" rIns="0" tIns="0" bIns="0" anchor="ctr">
            <a:noAutofit/>
          </a:bodyPr>
          <a:p>
            <a:endParaRPr b="0" lang="en-US" sz="1640" spc="-1" strike="noStrike">
              <a:solidFill>
                <a:srgbClr val="000000"/>
              </a:solidFill>
              <a:latin typeface="Calibri"/>
            </a:endParaRPr>
          </a:p>
        </p:txBody>
      </p:sp>
      <p:sp>
        <p:nvSpPr>
          <p:cNvPr id="8" name="PlaceHolder 2"/>
          <p:cNvSpPr>
            <a:spLocks noGrp="1"/>
          </p:cNvSpPr>
          <p:nvPr>
            <p:ph type="subTitle"/>
          </p:nvPr>
        </p:nvSpPr>
        <p:spPr>
          <a:xfrm>
            <a:off x="692280" y="1508760"/>
            <a:ext cx="8690760" cy="3596760"/>
          </a:xfrm>
          <a:prstGeom prst="rect">
            <a:avLst/>
          </a:prstGeom>
        </p:spPr>
        <p:txBody>
          <a:bodyPr lIns="0" rIns="0" tIns="0" bIns="0" anchor="ctr">
            <a:noAutofit/>
          </a:bodyPr>
          <a:p>
            <a:pPr algn="ctr"/>
            <a:endParaRPr b="0" lang="en-US" sz="3200" spc="-1" strike="noStrike">
              <a:latin typeface="Arial"/>
            </a:endParaRPr>
          </a:p>
        </p:txBody>
      </p:sp>
    </p:spTree>
  </p:cSld>
</p:sldLayout>
</file>

<file path=ppt/slideLayouts/slideLayout2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64" name="PlaceHolder 1"/>
          <p:cNvSpPr>
            <a:spLocks noGrp="1"/>
          </p:cNvSpPr>
          <p:nvPr>
            <p:ph type="title"/>
          </p:nvPr>
        </p:nvSpPr>
        <p:spPr>
          <a:xfrm>
            <a:off x="692280" y="301320"/>
            <a:ext cx="8690760" cy="1095480"/>
          </a:xfrm>
          <a:prstGeom prst="rect">
            <a:avLst/>
          </a:prstGeom>
        </p:spPr>
        <p:txBody>
          <a:bodyPr lIns="0" rIns="0" tIns="0" bIns="0" anchor="ctr">
            <a:noAutofit/>
          </a:bodyPr>
          <a:p>
            <a:endParaRPr b="0" lang="en-US" sz="1640" spc="-1" strike="noStrike">
              <a:solidFill>
                <a:srgbClr val="000000"/>
              </a:solidFill>
              <a:latin typeface="Calibri"/>
            </a:endParaRPr>
          </a:p>
        </p:txBody>
      </p:sp>
      <p:sp>
        <p:nvSpPr>
          <p:cNvPr id="65" name="PlaceHolder 2"/>
          <p:cNvSpPr>
            <a:spLocks noGrp="1"/>
          </p:cNvSpPr>
          <p:nvPr>
            <p:ph type="body"/>
          </p:nvPr>
        </p:nvSpPr>
        <p:spPr>
          <a:xfrm>
            <a:off x="692280" y="1508760"/>
            <a:ext cx="4240800" cy="3596760"/>
          </a:xfrm>
          <a:prstGeom prst="rect">
            <a:avLst/>
          </a:prstGeom>
        </p:spPr>
        <p:txBody>
          <a:bodyPr lIns="0" rIns="0" tIns="0" bIns="0">
            <a:normAutofit/>
          </a:bodyPr>
          <a:p>
            <a:endParaRPr b="0" lang="en-US" sz="2310" spc="-1" strike="noStrike">
              <a:solidFill>
                <a:srgbClr val="000000"/>
              </a:solidFill>
              <a:latin typeface="Calibri"/>
            </a:endParaRPr>
          </a:p>
        </p:txBody>
      </p:sp>
      <p:sp>
        <p:nvSpPr>
          <p:cNvPr id="66" name="PlaceHolder 3"/>
          <p:cNvSpPr>
            <a:spLocks noGrp="1"/>
          </p:cNvSpPr>
          <p:nvPr>
            <p:ph type="body"/>
          </p:nvPr>
        </p:nvSpPr>
        <p:spPr>
          <a:xfrm>
            <a:off x="5145480" y="1508760"/>
            <a:ext cx="4240800" cy="1715400"/>
          </a:xfrm>
          <a:prstGeom prst="rect">
            <a:avLst/>
          </a:prstGeom>
        </p:spPr>
        <p:txBody>
          <a:bodyPr lIns="0" rIns="0" tIns="0" bIns="0">
            <a:normAutofit/>
          </a:bodyPr>
          <a:p>
            <a:endParaRPr b="0" lang="en-US" sz="2310" spc="-1" strike="noStrike">
              <a:solidFill>
                <a:srgbClr val="000000"/>
              </a:solidFill>
              <a:latin typeface="Calibri"/>
            </a:endParaRPr>
          </a:p>
        </p:txBody>
      </p:sp>
      <p:sp>
        <p:nvSpPr>
          <p:cNvPr id="67" name="PlaceHolder 4"/>
          <p:cNvSpPr>
            <a:spLocks noGrp="1"/>
          </p:cNvSpPr>
          <p:nvPr>
            <p:ph type="body"/>
          </p:nvPr>
        </p:nvSpPr>
        <p:spPr>
          <a:xfrm>
            <a:off x="5145480" y="3387600"/>
            <a:ext cx="4240800" cy="1715400"/>
          </a:xfrm>
          <a:prstGeom prst="rect">
            <a:avLst/>
          </a:prstGeom>
        </p:spPr>
        <p:txBody>
          <a:bodyPr lIns="0" rIns="0" tIns="0" bIns="0">
            <a:normAutofit/>
          </a:bodyPr>
          <a:p>
            <a:endParaRPr b="0" lang="en-US" sz="2310" spc="-1" strike="noStrike">
              <a:solidFill>
                <a:srgbClr val="000000"/>
              </a:solidFill>
              <a:latin typeface="Calibri"/>
            </a:endParaRPr>
          </a:p>
        </p:txBody>
      </p:sp>
    </p:spTree>
  </p:cSld>
</p:sldLayout>
</file>

<file path=ppt/slideLayouts/slideLayout2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68" name="PlaceHolder 1"/>
          <p:cNvSpPr>
            <a:spLocks noGrp="1"/>
          </p:cNvSpPr>
          <p:nvPr>
            <p:ph type="title"/>
          </p:nvPr>
        </p:nvSpPr>
        <p:spPr>
          <a:xfrm>
            <a:off x="692280" y="301320"/>
            <a:ext cx="8690760" cy="1095480"/>
          </a:xfrm>
          <a:prstGeom prst="rect">
            <a:avLst/>
          </a:prstGeom>
        </p:spPr>
        <p:txBody>
          <a:bodyPr lIns="0" rIns="0" tIns="0" bIns="0" anchor="ctr">
            <a:noAutofit/>
          </a:bodyPr>
          <a:p>
            <a:endParaRPr b="0" lang="en-US" sz="1640" spc="-1" strike="noStrike">
              <a:solidFill>
                <a:srgbClr val="000000"/>
              </a:solidFill>
              <a:latin typeface="Calibri"/>
            </a:endParaRPr>
          </a:p>
        </p:txBody>
      </p:sp>
      <p:sp>
        <p:nvSpPr>
          <p:cNvPr id="69" name="PlaceHolder 2"/>
          <p:cNvSpPr>
            <a:spLocks noGrp="1"/>
          </p:cNvSpPr>
          <p:nvPr>
            <p:ph type="body"/>
          </p:nvPr>
        </p:nvSpPr>
        <p:spPr>
          <a:xfrm>
            <a:off x="692280" y="1508760"/>
            <a:ext cx="4240800" cy="1715400"/>
          </a:xfrm>
          <a:prstGeom prst="rect">
            <a:avLst/>
          </a:prstGeom>
        </p:spPr>
        <p:txBody>
          <a:bodyPr lIns="0" rIns="0" tIns="0" bIns="0">
            <a:normAutofit/>
          </a:bodyPr>
          <a:p>
            <a:endParaRPr b="0" lang="en-US" sz="2310" spc="-1" strike="noStrike">
              <a:solidFill>
                <a:srgbClr val="000000"/>
              </a:solidFill>
              <a:latin typeface="Calibri"/>
            </a:endParaRPr>
          </a:p>
        </p:txBody>
      </p:sp>
      <p:sp>
        <p:nvSpPr>
          <p:cNvPr id="70" name="PlaceHolder 3"/>
          <p:cNvSpPr>
            <a:spLocks noGrp="1"/>
          </p:cNvSpPr>
          <p:nvPr>
            <p:ph type="body"/>
          </p:nvPr>
        </p:nvSpPr>
        <p:spPr>
          <a:xfrm>
            <a:off x="5145480" y="1508760"/>
            <a:ext cx="4240800" cy="1715400"/>
          </a:xfrm>
          <a:prstGeom prst="rect">
            <a:avLst/>
          </a:prstGeom>
        </p:spPr>
        <p:txBody>
          <a:bodyPr lIns="0" rIns="0" tIns="0" bIns="0">
            <a:normAutofit/>
          </a:bodyPr>
          <a:p>
            <a:endParaRPr b="0" lang="en-US" sz="2310" spc="-1" strike="noStrike">
              <a:solidFill>
                <a:srgbClr val="000000"/>
              </a:solidFill>
              <a:latin typeface="Calibri"/>
            </a:endParaRPr>
          </a:p>
        </p:txBody>
      </p:sp>
      <p:sp>
        <p:nvSpPr>
          <p:cNvPr id="71" name="PlaceHolder 4"/>
          <p:cNvSpPr>
            <a:spLocks noGrp="1"/>
          </p:cNvSpPr>
          <p:nvPr>
            <p:ph type="body"/>
          </p:nvPr>
        </p:nvSpPr>
        <p:spPr>
          <a:xfrm>
            <a:off x="692280" y="3387600"/>
            <a:ext cx="8690760" cy="1715400"/>
          </a:xfrm>
          <a:prstGeom prst="rect">
            <a:avLst/>
          </a:prstGeom>
        </p:spPr>
        <p:txBody>
          <a:bodyPr lIns="0" rIns="0" tIns="0" bIns="0">
            <a:normAutofit/>
          </a:bodyPr>
          <a:p>
            <a:endParaRPr b="0" lang="en-US" sz="2310" spc="-1" strike="noStrike">
              <a:solidFill>
                <a:srgbClr val="000000"/>
              </a:solidFill>
              <a:latin typeface="Calibri"/>
            </a:endParaRPr>
          </a:p>
        </p:txBody>
      </p:sp>
    </p:spTree>
  </p:cSld>
</p:sldLayout>
</file>

<file path=ppt/slideLayouts/slideLayout2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72" name="PlaceHolder 1"/>
          <p:cNvSpPr>
            <a:spLocks noGrp="1"/>
          </p:cNvSpPr>
          <p:nvPr>
            <p:ph type="title"/>
          </p:nvPr>
        </p:nvSpPr>
        <p:spPr>
          <a:xfrm>
            <a:off x="692280" y="301320"/>
            <a:ext cx="8690760" cy="1095480"/>
          </a:xfrm>
          <a:prstGeom prst="rect">
            <a:avLst/>
          </a:prstGeom>
        </p:spPr>
        <p:txBody>
          <a:bodyPr lIns="0" rIns="0" tIns="0" bIns="0" anchor="ctr">
            <a:noAutofit/>
          </a:bodyPr>
          <a:p>
            <a:endParaRPr b="0" lang="en-US" sz="1640" spc="-1" strike="noStrike">
              <a:solidFill>
                <a:srgbClr val="000000"/>
              </a:solidFill>
              <a:latin typeface="Calibri"/>
            </a:endParaRPr>
          </a:p>
        </p:txBody>
      </p:sp>
      <p:sp>
        <p:nvSpPr>
          <p:cNvPr id="73" name="PlaceHolder 2"/>
          <p:cNvSpPr>
            <a:spLocks noGrp="1"/>
          </p:cNvSpPr>
          <p:nvPr>
            <p:ph type="body"/>
          </p:nvPr>
        </p:nvSpPr>
        <p:spPr>
          <a:xfrm>
            <a:off x="692280" y="1508760"/>
            <a:ext cx="8690760" cy="1715400"/>
          </a:xfrm>
          <a:prstGeom prst="rect">
            <a:avLst/>
          </a:prstGeom>
        </p:spPr>
        <p:txBody>
          <a:bodyPr lIns="0" rIns="0" tIns="0" bIns="0">
            <a:normAutofit/>
          </a:bodyPr>
          <a:p>
            <a:endParaRPr b="0" lang="en-US" sz="2310" spc="-1" strike="noStrike">
              <a:solidFill>
                <a:srgbClr val="000000"/>
              </a:solidFill>
              <a:latin typeface="Calibri"/>
            </a:endParaRPr>
          </a:p>
        </p:txBody>
      </p:sp>
      <p:sp>
        <p:nvSpPr>
          <p:cNvPr id="74" name="PlaceHolder 3"/>
          <p:cNvSpPr>
            <a:spLocks noGrp="1"/>
          </p:cNvSpPr>
          <p:nvPr>
            <p:ph type="body"/>
          </p:nvPr>
        </p:nvSpPr>
        <p:spPr>
          <a:xfrm>
            <a:off x="692280" y="3387600"/>
            <a:ext cx="8690760" cy="1715400"/>
          </a:xfrm>
          <a:prstGeom prst="rect">
            <a:avLst/>
          </a:prstGeom>
        </p:spPr>
        <p:txBody>
          <a:bodyPr lIns="0" rIns="0" tIns="0" bIns="0">
            <a:normAutofit/>
          </a:bodyPr>
          <a:p>
            <a:endParaRPr b="0" lang="en-US" sz="2310" spc="-1" strike="noStrike">
              <a:solidFill>
                <a:srgbClr val="000000"/>
              </a:solidFill>
              <a:latin typeface="Calibri"/>
            </a:endParaRPr>
          </a:p>
        </p:txBody>
      </p:sp>
    </p:spTree>
  </p:cSld>
</p:sldLayout>
</file>

<file path=ppt/slideLayouts/slideLayout2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75" name="PlaceHolder 1"/>
          <p:cNvSpPr>
            <a:spLocks noGrp="1"/>
          </p:cNvSpPr>
          <p:nvPr>
            <p:ph type="title"/>
          </p:nvPr>
        </p:nvSpPr>
        <p:spPr>
          <a:xfrm>
            <a:off x="692280" y="301320"/>
            <a:ext cx="8690760" cy="1095480"/>
          </a:xfrm>
          <a:prstGeom prst="rect">
            <a:avLst/>
          </a:prstGeom>
        </p:spPr>
        <p:txBody>
          <a:bodyPr lIns="0" rIns="0" tIns="0" bIns="0" anchor="ctr">
            <a:noAutofit/>
          </a:bodyPr>
          <a:p>
            <a:endParaRPr b="0" lang="en-US" sz="1640" spc="-1" strike="noStrike">
              <a:solidFill>
                <a:srgbClr val="000000"/>
              </a:solidFill>
              <a:latin typeface="Calibri"/>
            </a:endParaRPr>
          </a:p>
        </p:txBody>
      </p:sp>
      <p:sp>
        <p:nvSpPr>
          <p:cNvPr id="76" name="PlaceHolder 2"/>
          <p:cNvSpPr>
            <a:spLocks noGrp="1"/>
          </p:cNvSpPr>
          <p:nvPr>
            <p:ph type="body"/>
          </p:nvPr>
        </p:nvSpPr>
        <p:spPr>
          <a:xfrm>
            <a:off x="692280" y="1508760"/>
            <a:ext cx="4240800" cy="1715400"/>
          </a:xfrm>
          <a:prstGeom prst="rect">
            <a:avLst/>
          </a:prstGeom>
        </p:spPr>
        <p:txBody>
          <a:bodyPr lIns="0" rIns="0" tIns="0" bIns="0">
            <a:normAutofit/>
          </a:bodyPr>
          <a:p>
            <a:endParaRPr b="0" lang="en-US" sz="2310" spc="-1" strike="noStrike">
              <a:solidFill>
                <a:srgbClr val="000000"/>
              </a:solidFill>
              <a:latin typeface="Calibri"/>
            </a:endParaRPr>
          </a:p>
        </p:txBody>
      </p:sp>
      <p:sp>
        <p:nvSpPr>
          <p:cNvPr id="77" name="PlaceHolder 3"/>
          <p:cNvSpPr>
            <a:spLocks noGrp="1"/>
          </p:cNvSpPr>
          <p:nvPr>
            <p:ph type="body"/>
          </p:nvPr>
        </p:nvSpPr>
        <p:spPr>
          <a:xfrm>
            <a:off x="5145480" y="1508760"/>
            <a:ext cx="4240800" cy="1715400"/>
          </a:xfrm>
          <a:prstGeom prst="rect">
            <a:avLst/>
          </a:prstGeom>
        </p:spPr>
        <p:txBody>
          <a:bodyPr lIns="0" rIns="0" tIns="0" bIns="0">
            <a:normAutofit/>
          </a:bodyPr>
          <a:p>
            <a:endParaRPr b="0" lang="en-US" sz="2310" spc="-1" strike="noStrike">
              <a:solidFill>
                <a:srgbClr val="000000"/>
              </a:solidFill>
              <a:latin typeface="Calibri"/>
            </a:endParaRPr>
          </a:p>
        </p:txBody>
      </p:sp>
      <p:sp>
        <p:nvSpPr>
          <p:cNvPr id="78" name="PlaceHolder 4"/>
          <p:cNvSpPr>
            <a:spLocks noGrp="1"/>
          </p:cNvSpPr>
          <p:nvPr>
            <p:ph type="body"/>
          </p:nvPr>
        </p:nvSpPr>
        <p:spPr>
          <a:xfrm>
            <a:off x="692280" y="3387600"/>
            <a:ext cx="4240800" cy="1715400"/>
          </a:xfrm>
          <a:prstGeom prst="rect">
            <a:avLst/>
          </a:prstGeom>
        </p:spPr>
        <p:txBody>
          <a:bodyPr lIns="0" rIns="0" tIns="0" bIns="0">
            <a:normAutofit/>
          </a:bodyPr>
          <a:p>
            <a:endParaRPr b="0" lang="en-US" sz="2310" spc="-1" strike="noStrike">
              <a:solidFill>
                <a:srgbClr val="000000"/>
              </a:solidFill>
              <a:latin typeface="Calibri"/>
            </a:endParaRPr>
          </a:p>
        </p:txBody>
      </p:sp>
      <p:sp>
        <p:nvSpPr>
          <p:cNvPr id="79" name="PlaceHolder 5"/>
          <p:cNvSpPr>
            <a:spLocks noGrp="1"/>
          </p:cNvSpPr>
          <p:nvPr>
            <p:ph type="body"/>
          </p:nvPr>
        </p:nvSpPr>
        <p:spPr>
          <a:xfrm>
            <a:off x="5145480" y="3387600"/>
            <a:ext cx="4240800" cy="1715400"/>
          </a:xfrm>
          <a:prstGeom prst="rect">
            <a:avLst/>
          </a:prstGeom>
        </p:spPr>
        <p:txBody>
          <a:bodyPr lIns="0" rIns="0" tIns="0" bIns="0">
            <a:normAutofit/>
          </a:bodyPr>
          <a:p>
            <a:endParaRPr b="0" lang="en-US" sz="2310" spc="-1" strike="noStrike">
              <a:solidFill>
                <a:srgbClr val="000000"/>
              </a:solidFill>
              <a:latin typeface="Calibri"/>
            </a:endParaRPr>
          </a:p>
        </p:txBody>
      </p:sp>
    </p:spTree>
  </p:cSld>
</p:sldLayout>
</file>

<file path=ppt/slideLayouts/slideLayout2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80" name="PlaceHolder 1"/>
          <p:cNvSpPr>
            <a:spLocks noGrp="1"/>
          </p:cNvSpPr>
          <p:nvPr>
            <p:ph type="title"/>
          </p:nvPr>
        </p:nvSpPr>
        <p:spPr>
          <a:xfrm>
            <a:off x="692280" y="301320"/>
            <a:ext cx="8690760" cy="1095480"/>
          </a:xfrm>
          <a:prstGeom prst="rect">
            <a:avLst/>
          </a:prstGeom>
        </p:spPr>
        <p:txBody>
          <a:bodyPr lIns="0" rIns="0" tIns="0" bIns="0" anchor="ctr">
            <a:noAutofit/>
          </a:bodyPr>
          <a:p>
            <a:endParaRPr b="0" lang="en-US" sz="1640" spc="-1" strike="noStrike">
              <a:solidFill>
                <a:srgbClr val="000000"/>
              </a:solidFill>
              <a:latin typeface="Calibri"/>
            </a:endParaRPr>
          </a:p>
        </p:txBody>
      </p:sp>
      <p:sp>
        <p:nvSpPr>
          <p:cNvPr id="81" name="PlaceHolder 2"/>
          <p:cNvSpPr>
            <a:spLocks noGrp="1"/>
          </p:cNvSpPr>
          <p:nvPr>
            <p:ph type="body"/>
          </p:nvPr>
        </p:nvSpPr>
        <p:spPr>
          <a:xfrm>
            <a:off x="692280" y="1508760"/>
            <a:ext cx="2798280" cy="1715400"/>
          </a:xfrm>
          <a:prstGeom prst="rect">
            <a:avLst/>
          </a:prstGeom>
        </p:spPr>
        <p:txBody>
          <a:bodyPr lIns="0" rIns="0" tIns="0" bIns="0">
            <a:normAutofit/>
          </a:bodyPr>
          <a:p>
            <a:endParaRPr b="0" lang="en-US" sz="2310" spc="-1" strike="noStrike">
              <a:solidFill>
                <a:srgbClr val="000000"/>
              </a:solidFill>
              <a:latin typeface="Calibri"/>
            </a:endParaRPr>
          </a:p>
        </p:txBody>
      </p:sp>
      <p:sp>
        <p:nvSpPr>
          <p:cNvPr id="82" name="PlaceHolder 3"/>
          <p:cNvSpPr>
            <a:spLocks noGrp="1"/>
          </p:cNvSpPr>
          <p:nvPr>
            <p:ph type="body"/>
          </p:nvPr>
        </p:nvSpPr>
        <p:spPr>
          <a:xfrm>
            <a:off x="3630960" y="1508760"/>
            <a:ext cx="2798280" cy="1715400"/>
          </a:xfrm>
          <a:prstGeom prst="rect">
            <a:avLst/>
          </a:prstGeom>
        </p:spPr>
        <p:txBody>
          <a:bodyPr lIns="0" rIns="0" tIns="0" bIns="0">
            <a:normAutofit/>
          </a:bodyPr>
          <a:p>
            <a:endParaRPr b="0" lang="en-US" sz="2310" spc="-1" strike="noStrike">
              <a:solidFill>
                <a:srgbClr val="000000"/>
              </a:solidFill>
              <a:latin typeface="Calibri"/>
            </a:endParaRPr>
          </a:p>
        </p:txBody>
      </p:sp>
      <p:sp>
        <p:nvSpPr>
          <p:cNvPr id="83" name="PlaceHolder 4"/>
          <p:cNvSpPr>
            <a:spLocks noGrp="1"/>
          </p:cNvSpPr>
          <p:nvPr>
            <p:ph type="body"/>
          </p:nvPr>
        </p:nvSpPr>
        <p:spPr>
          <a:xfrm>
            <a:off x="6569280" y="1508760"/>
            <a:ext cx="2798280" cy="1715400"/>
          </a:xfrm>
          <a:prstGeom prst="rect">
            <a:avLst/>
          </a:prstGeom>
        </p:spPr>
        <p:txBody>
          <a:bodyPr lIns="0" rIns="0" tIns="0" bIns="0">
            <a:normAutofit/>
          </a:bodyPr>
          <a:p>
            <a:endParaRPr b="0" lang="en-US" sz="2310" spc="-1" strike="noStrike">
              <a:solidFill>
                <a:srgbClr val="000000"/>
              </a:solidFill>
              <a:latin typeface="Calibri"/>
            </a:endParaRPr>
          </a:p>
        </p:txBody>
      </p:sp>
      <p:sp>
        <p:nvSpPr>
          <p:cNvPr id="84" name="PlaceHolder 5"/>
          <p:cNvSpPr>
            <a:spLocks noGrp="1"/>
          </p:cNvSpPr>
          <p:nvPr>
            <p:ph type="body"/>
          </p:nvPr>
        </p:nvSpPr>
        <p:spPr>
          <a:xfrm>
            <a:off x="692280" y="3387600"/>
            <a:ext cx="2798280" cy="1715400"/>
          </a:xfrm>
          <a:prstGeom prst="rect">
            <a:avLst/>
          </a:prstGeom>
        </p:spPr>
        <p:txBody>
          <a:bodyPr lIns="0" rIns="0" tIns="0" bIns="0">
            <a:normAutofit/>
          </a:bodyPr>
          <a:p>
            <a:endParaRPr b="0" lang="en-US" sz="2310" spc="-1" strike="noStrike">
              <a:solidFill>
                <a:srgbClr val="000000"/>
              </a:solidFill>
              <a:latin typeface="Calibri"/>
            </a:endParaRPr>
          </a:p>
        </p:txBody>
      </p:sp>
      <p:sp>
        <p:nvSpPr>
          <p:cNvPr id="85" name="PlaceHolder 6"/>
          <p:cNvSpPr>
            <a:spLocks noGrp="1"/>
          </p:cNvSpPr>
          <p:nvPr>
            <p:ph type="body"/>
          </p:nvPr>
        </p:nvSpPr>
        <p:spPr>
          <a:xfrm>
            <a:off x="3630960" y="3387600"/>
            <a:ext cx="2798280" cy="1715400"/>
          </a:xfrm>
          <a:prstGeom prst="rect">
            <a:avLst/>
          </a:prstGeom>
        </p:spPr>
        <p:txBody>
          <a:bodyPr lIns="0" rIns="0" tIns="0" bIns="0">
            <a:normAutofit/>
          </a:bodyPr>
          <a:p>
            <a:endParaRPr b="0" lang="en-US" sz="2310" spc="-1" strike="noStrike">
              <a:solidFill>
                <a:srgbClr val="000000"/>
              </a:solidFill>
              <a:latin typeface="Calibri"/>
            </a:endParaRPr>
          </a:p>
        </p:txBody>
      </p:sp>
      <p:sp>
        <p:nvSpPr>
          <p:cNvPr id="86" name="PlaceHolder 7"/>
          <p:cNvSpPr>
            <a:spLocks noGrp="1"/>
          </p:cNvSpPr>
          <p:nvPr>
            <p:ph type="body"/>
          </p:nvPr>
        </p:nvSpPr>
        <p:spPr>
          <a:xfrm>
            <a:off x="6569280" y="3387600"/>
            <a:ext cx="2798280" cy="1715400"/>
          </a:xfrm>
          <a:prstGeom prst="rect">
            <a:avLst/>
          </a:prstGeom>
        </p:spPr>
        <p:txBody>
          <a:bodyPr lIns="0" rIns="0" tIns="0" bIns="0">
            <a:normAutofit/>
          </a:bodyPr>
          <a:p>
            <a:endParaRPr b="0" lang="en-US" sz="2310" spc="-1" strike="noStrike">
              <a:solidFill>
                <a:srgbClr val="000000"/>
              </a:solidFill>
              <a:latin typeface="Calibri"/>
            </a:endParaRPr>
          </a:p>
        </p:txBody>
      </p:sp>
    </p:spTree>
  </p:cSld>
</p:sldLayout>
</file>

<file path=ppt/slideLayouts/slideLayout2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2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95" name="PlaceHolder 1"/>
          <p:cNvSpPr>
            <a:spLocks noGrp="1"/>
          </p:cNvSpPr>
          <p:nvPr>
            <p:ph type="title"/>
          </p:nvPr>
        </p:nvSpPr>
        <p:spPr>
          <a:xfrm>
            <a:off x="692280" y="301320"/>
            <a:ext cx="8690760" cy="1095480"/>
          </a:xfrm>
          <a:prstGeom prst="rect">
            <a:avLst/>
          </a:prstGeom>
        </p:spPr>
        <p:txBody>
          <a:bodyPr lIns="0" rIns="0" tIns="0" bIns="0" anchor="ctr">
            <a:noAutofit/>
          </a:bodyPr>
          <a:p>
            <a:endParaRPr b="0" lang="en-US" sz="1640" spc="-1" strike="noStrike">
              <a:solidFill>
                <a:srgbClr val="000000"/>
              </a:solidFill>
              <a:latin typeface="Calibri"/>
            </a:endParaRPr>
          </a:p>
        </p:txBody>
      </p:sp>
      <p:sp>
        <p:nvSpPr>
          <p:cNvPr id="96" name="PlaceHolder 2"/>
          <p:cNvSpPr>
            <a:spLocks noGrp="1"/>
          </p:cNvSpPr>
          <p:nvPr>
            <p:ph type="subTitle"/>
          </p:nvPr>
        </p:nvSpPr>
        <p:spPr>
          <a:xfrm>
            <a:off x="692280" y="1508760"/>
            <a:ext cx="8690760" cy="3596760"/>
          </a:xfrm>
          <a:prstGeom prst="rect">
            <a:avLst/>
          </a:prstGeom>
        </p:spPr>
        <p:txBody>
          <a:bodyPr lIns="0" rIns="0" tIns="0" bIns="0" anchor="ctr">
            <a:noAutofit/>
          </a:bodyPr>
          <a:p>
            <a:pPr algn="ctr"/>
            <a:endParaRPr b="0" lang="en-US" sz="3200" spc="-1" strike="noStrike">
              <a:latin typeface="Arial"/>
            </a:endParaRPr>
          </a:p>
        </p:txBody>
      </p:sp>
    </p:spTree>
  </p:cSld>
</p:sldLayout>
</file>

<file path=ppt/slideLayouts/slideLayout2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97" name="PlaceHolder 1"/>
          <p:cNvSpPr>
            <a:spLocks noGrp="1"/>
          </p:cNvSpPr>
          <p:nvPr>
            <p:ph type="title"/>
          </p:nvPr>
        </p:nvSpPr>
        <p:spPr>
          <a:xfrm>
            <a:off x="692280" y="301320"/>
            <a:ext cx="8690760" cy="1095480"/>
          </a:xfrm>
          <a:prstGeom prst="rect">
            <a:avLst/>
          </a:prstGeom>
        </p:spPr>
        <p:txBody>
          <a:bodyPr lIns="0" rIns="0" tIns="0" bIns="0" anchor="ctr">
            <a:noAutofit/>
          </a:bodyPr>
          <a:p>
            <a:endParaRPr b="0" lang="en-US" sz="1640" spc="-1" strike="noStrike">
              <a:solidFill>
                <a:srgbClr val="000000"/>
              </a:solidFill>
              <a:latin typeface="Calibri"/>
            </a:endParaRPr>
          </a:p>
        </p:txBody>
      </p:sp>
      <p:sp>
        <p:nvSpPr>
          <p:cNvPr id="98" name="PlaceHolder 2"/>
          <p:cNvSpPr>
            <a:spLocks noGrp="1"/>
          </p:cNvSpPr>
          <p:nvPr>
            <p:ph type="body"/>
          </p:nvPr>
        </p:nvSpPr>
        <p:spPr>
          <a:xfrm>
            <a:off x="692280" y="1508760"/>
            <a:ext cx="8690760" cy="3596760"/>
          </a:xfrm>
          <a:prstGeom prst="rect">
            <a:avLst/>
          </a:prstGeom>
        </p:spPr>
        <p:txBody>
          <a:bodyPr lIns="0" rIns="0" tIns="0" bIns="0">
            <a:normAutofit/>
          </a:bodyPr>
          <a:p>
            <a:endParaRPr b="0" lang="en-US" sz="2310" spc="-1" strike="noStrike">
              <a:solidFill>
                <a:srgbClr val="000000"/>
              </a:solidFill>
              <a:latin typeface="Calibri"/>
            </a:endParaRPr>
          </a:p>
        </p:txBody>
      </p:sp>
    </p:spTree>
  </p:cSld>
</p:sldLayout>
</file>

<file path=ppt/slideLayouts/slideLayout2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99" name="PlaceHolder 1"/>
          <p:cNvSpPr>
            <a:spLocks noGrp="1"/>
          </p:cNvSpPr>
          <p:nvPr>
            <p:ph type="title"/>
          </p:nvPr>
        </p:nvSpPr>
        <p:spPr>
          <a:xfrm>
            <a:off x="692280" y="301320"/>
            <a:ext cx="8690760" cy="1095480"/>
          </a:xfrm>
          <a:prstGeom prst="rect">
            <a:avLst/>
          </a:prstGeom>
        </p:spPr>
        <p:txBody>
          <a:bodyPr lIns="0" rIns="0" tIns="0" bIns="0" anchor="ctr">
            <a:noAutofit/>
          </a:bodyPr>
          <a:p>
            <a:endParaRPr b="0" lang="en-US" sz="1640" spc="-1" strike="noStrike">
              <a:solidFill>
                <a:srgbClr val="000000"/>
              </a:solidFill>
              <a:latin typeface="Calibri"/>
            </a:endParaRPr>
          </a:p>
        </p:txBody>
      </p:sp>
      <p:sp>
        <p:nvSpPr>
          <p:cNvPr id="100" name="PlaceHolder 2"/>
          <p:cNvSpPr>
            <a:spLocks noGrp="1"/>
          </p:cNvSpPr>
          <p:nvPr>
            <p:ph type="body"/>
          </p:nvPr>
        </p:nvSpPr>
        <p:spPr>
          <a:xfrm>
            <a:off x="692280" y="1508760"/>
            <a:ext cx="4240800" cy="3596760"/>
          </a:xfrm>
          <a:prstGeom prst="rect">
            <a:avLst/>
          </a:prstGeom>
        </p:spPr>
        <p:txBody>
          <a:bodyPr lIns="0" rIns="0" tIns="0" bIns="0">
            <a:normAutofit/>
          </a:bodyPr>
          <a:p>
            <a:endParaRPr b="0" lang="en-US" sz="2310" spc="-1" strike="noStrike">
              <a:solidFill>
                <a:srgbClr val="000000"/>
              </a:solidFill>
              <a:latin typeface="Calibri"/>
            </a:endParaRPr>
          </a:p>
        </p:txBody>
      </p:sp>
      <p:sp>
        <p:nvSpPr>
          <p:cNvPr id="101" name="PlaceHolder 3"/>
          <p:cNvSpPr>
            <a:spLocks noGrp="1"/>
          </p:cNvSpPr>
          <p:nvPr>
            <p:ph type="body"/>
          </p:nvPr>
        </p:nvSpPr>
        <p:spPr>
          <a:xfrm>
            <a:off x="5145480" y="1508760"/>
            <a:ext cx="4240800" cy="3596760"/>
          </a:xfrm>
          <a:prstGeom prst="rect">
            <a:avLst/>
          </a:prstGeom>
        </p:spPr>
        <p:txBody>
          <a:bodyPr lIns="0" rIns="0" tIns="0" bIns="0">
            <a:normAutofit/>
          </a:bodyPr>
          <a:p>
            <a:endParaRPr b="0" lang="en-US" sz="2310" spc="-1" strike="noStrike">
              <a:solidFill>
                <a:srgbClr val="000000"/>
              </a:solidFill>
              <a:latin typeface="Calibri"/>
            </a:endParaRPr>
          </a:p>
        </p:txBody>
      </p:sp>
    </p:spTree>
  </p:cSld>
</p:sldLayout>
</file>

<file path=ppt/slideLayouts/slideLayout2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02" name="PlaceHolder 1"/>
          <p:cNvSpPr>
            <a:spLocks noGrp="1"/>
          </p:cNvSpPr>
          <p:nvPr>
            <p:ph type="title"/>
          </p:nvPr>
        </p:nvSpPr>
        <p:spPr>
          <a:xfrm>
            <a:off x="692280" y="301320"/>
            <a:ext cx="8690760" cy="1095480"/>
          </a:xfrm>
          <a:prstGeom prst="rect">
            <a:avLst/>
          </a:prstGeom>
        </p:spPr>
        <p:txBody>
          <a:bodyPr lIns="0" rIns="0" tIns="0" bIns="0" anchor="ctr">
            <a:noAutofit/>
          </a:bodyPr>
          <a:p>
            <a:endParaRPr b="0" lang="en-US" sz="1640" spc="-1" strike="noStrike">
              <a:solidFill>
                <a:srgbClr val="000000"/>
              </a:solidFill>
              <a:latin typeface="Calibri"/>
            </a:endParaRPr>
          </a:p>
        </p:txBody>
      </p:sp>
    </p:spTree>
  </p:cSld>
</p:sldLayout>
</file>

<file path=ppt/slideLayouts/slideLayout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9" name="PlaceHolder 1"/>
          <p:cNvSpPr>
            <a:spLocks noGrp="1"/>
          </p:cNvSpPr>
          <p:nvPr>
            <p:ph type="title"/>
          </p:nvPr>
        </p:nvSpPr>
        <p:spPr>
          <a:xfrm>
            <a:off x="692280" y="301320"/>
            <a:ext cx="8690760" cy="1095480"/>
          </a:xfrm>
          <a:prstGeom prst="rect">
            <a:avLst/>
          </a:prstGeom>
        </p:spPr>
        <p:txBody>
          <a:bodyPr lIns="0" rIns="0" tIns="0" bIns="0" anchor="ctr">
            <a:noAutofit/>
          </a:bodyPr>
          <a:p>
            <a:endParaRPr b="0" lang="en-US" sz="1640" spc="-1" strike="noStrike">
              <a:solidFill>
                <a:srgbClr val="000000"/>
              </a:solidFill>
              <a:latin typeface="Calibri"/>
            </a:endParaRPr>
          </a:p>
        </p:txBody>
      </p:sp>
      <p:sp>
        <p:nvSpPr>
          <p:cNvPr id="10" name="PlaceHolder 2"/>
          <p:cNvSpPr>
            <a:spLocks noGrp="1"/>
          </p:cNvSpPr>
          <p:nvPr>
            <p:ph type="body"/>
          </p:nvPr>
        </p:nvSpPr>
        <p:spPr>
          <a:xfrm>
            <a:off x="692280" y="1508760"/>
            <a:ext cx="8690760" cy="3596760"/>
          </a:xfrm>
          <a:prstGeom prst="rect">
            <a:avLst/>
          </a:prstGeom>
        </p:spPr>
        <p:txBody>
          <a:bodyPr lIns="0" rIns="0" tIns="0" bIns="0">
            <a:normAutofit/>
          </a:bodyPr>
          <a:p>
            <a:endParaRPr b="0" lang="en-US" sz="2310" spc="-1" strike="noStrike">
              <a:solidFill>
                <a:srgbClr val="000000"/>
              </a:solidFill>
              <a:latin typeface="Calibri"/>
            </a:endParaRPr>
          </a:p>
        </p:txBody>
      </p:sp>
    </p:spTree>
  </p:cSld>
</p:sldLayout>
</file>

<file path=ppt/slideLayouts/slideLayout3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03" name="PlaceHolder 1"/>
          <p:cNvSpPr>
            <a:spLocks noGrp="1"/>
          </p:cNvSpPr>
          <p:nvPr>
            <p:ph type="subTitle"/>
          </p:nvPr>
        </p:nvSpPr>
        <p:spPr>
          <a:xfrm>
            <a:off x="692280" y="301320"/>
            <a:ext cx="8690760" cy="5079240"/>
          </a:xfrm>
          <a:prstGeom prst="rect">
            <a:avLst/>
          </a:prstGeom>
        </p:spPr>
        <p:txBody>
          <a:bodyPr lIns="0" rIns="0" tIns="0" bIns="0" anchor="ctr">
            <a:noAutofit/>
          </a:bodyPr>
          <a:p>
            <a:pPr algn="ctr"/>
            <a:endParaRPr b="0" lang="en-US" sz="3200" spc="-1" strike="noStrike">
              <a:latin typeface="Arial"/>
            </a:endParaRPr>
          </a:p>
        </p:txBody>
      </p:sp>
    </p:spTree>
  </p:cSld>
</p:sldLayout>
</file>

<file path=ppt/slideLayouts/slideLayout3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04" name="PlaceHolder 1"/>
          <p:cNvSpPr>
            <a:spLocks noGrp="1"/>
          </p:cNvSpPr>
          <p:nvPr>
            <p:ph type="title"/>
          </p:nvPr>
        </p:nvSpPr>
        <p:spPr>
          <a:xfrm>
            <a:off x="692280" y="301320"/>
            <a:ext cx="8690760" cy="1095480"/>
          </a:xfrm>
          <a:prstGeom prst="rect">
            <a:avLst/>
          </a:prstGeom>
        </p:spPr>
        <p:txBody>
          <a:bodyPr lIns="0" rIns="0" tIns="0" bIns="0" anchor="ctr">
            <a:noAutofit/>
          </a:bodyPr>
          <a:p>
            <a:endParaRPr b="0" lang="en-US" sz="1640" spc="-1" strike="noStrike">
              <a:solidFill>
                <a:srgbClr val="000000"/>
              </a:solidFill>
              <a:latin typeface="Calibri"/>
            </a:endParaRPr>
          </a:p>
        </p:txBody>
      </p:sp>
      <p:sp>
        <p:nvSpPr>
          <p:cNvPr id="105" name="PlaceHolder 2"/>
          <p:cNvSpPr>
            <a:spLocks noGrp="1"/>
          </p:cNvSpPr>
          <p:nvPr>
            <p:ph type="body"/>
          </p:nvPr>
        </p:nvSpPr>
        <p:spPr>
          <a:xfrm>
            <a:off x="692280" y="1508760"/>
            <a:ext cx="4240800" cy="1715400"/>
          </a:xfrm>
          <a:prstGeom prst="rect">
            <a:avLst/>
          </a:prstGeom>
        </p:spPr>
        <p:txBody>
          <a:bodyPr lIns="0" rIns="0" tIns="0" bIns="0">
            <a:normAutofit/>
          </a:bodyPr>
          <a:p>
            <a:endParaRPr b="0" lang="en-US" sz="2310" spc="-1" strike="noStrike">
              <a:solidFill>
                <a:srgbClr val="000000"/>
              </a:solidFill>
              <a:latin typeface="Calibri"/>
            </a:endParaRPr>
          </a:p>
        </p:txBody>
      </p:sp>
      <p:sp>
        <p:nvSpPr>
          <p:cNvPr id="106" name="PlaceHolder 3"/>
          <p:cNvSpPr>
            <a:spLocks noGrp="1"/>
          </p:cNvSpPr>
          <p:nvPr>
            <p:ph type="body"/>
          </p:nvPr>
        </p:nvSpPr>
        <p:spPr>
          <a:xfrm>
            <a:off x="5145480" y="1508760"/>
            <a:ext cx="4240800" cy="3596760"/>
          </a:xfrm>
          <a:prstGeom prst="rect">
            <a:avLst/>
          </a:prstGeom>
        </p:spPr>
        <p:txBody>
          <a:bodyPr lIns="0" rIns="0" tIns="0" bIns="0">
            <a:normAutofit/>
          </a:bodyPr>
          <a:p>
            <a:endParaRPr b="0" lang="en-US" sz="2310" spc="-1" strike="noStrike">
              <a:solidFill>
                <a:srgbClr val="000000"/>
              </a:solidFill>
              <a:latin typeface="Calibri"/>
            </a:endParaRPr>
          </a:p>
        </p:txBody>
      </p:sp>
      <p:sp>
        <p:nvSpPr>
          <p:cNvPr id="107" name="PlaceHolder 4"/>
          <p:cNvSpPr>
            <a:spLocks noGrp="1"/>
          </p:cNvSpPr>
          <p:nvPr>
            <p:ph type="body"/>
          </p:nvPr>
        </p:nvSpPr>
        <p:spPr>
          <a:xfrm>
            <a:off x="692280" y="3387600"/>
            <a:ext cx="4240800" cy="1715400"/>
          </a:xfrm>
          <a:prstGeom prst="rect">
            <a:avLst/>
          </a:prstGeom>
        </p:spPr>
        <p:txBody>
          <a:bodyPr lIns="0" rIns="0" tIns="0" bIns="0">
            <a:normAutofit/>
          </a:bodyPr>
          <a:p>
            <a:endParaRPr b="0" lang="en-US" sz="2310" spc="-1" strike="noStrike">
              <a:solidFill>
                <a:srgbClr val="000000"/>
              </a:solidFill>
              <a:latin typeface="Calibri"/>
            </a:endParaRPr>
          </a:p>
        </p:txBody>
      </p:sp>
    </p:spTree>
  </p:cSld>
</p:sldLayout>
</file>

<file path=ppt/slideLayouts/slideLayout3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08" name="PlaceHolder 1"/>
          <p:cNvSpPr>
            <a:spLocks noGrp="1"/>
          </p:cNvSpPr>
          <p:nvPr>
            <p:ph type="title"/>
          </p:nvPr>
        </p:nvSpPr>
        <p:spPr>
          <a:xfrm>
            <a:off x="692280" y="301320"/>
            <a:ext cx="8690760" cy="1095480"/>
          </a:xfrm>
          <a:prstGeom prst="rect">
            <a:avLst/>
          </a:prstGeom>
        </p:spPr>
        <p:txBody>
          <a:bodyPr lIns="0" rIns="0" tIns="0" bIns="0" anchor="ctr">
            <a:noAutofit/>
          </a:bodyPr>
          <a:p>
            <a:endParaRPr b="0" lang="en-US" sz="1640" spc="-1" strike="noStrike">
              <a:solidFill>
                <a:srgbClr val="000000"/>
              </a:solidFill>
              <a:latin typeface="Calibri"/>
            </a:endParaRPr>
          </a:p>
        </p:txBody>
      </p:sp>
      <p:sp>
        <p:nvSpPr>
          <p:cNvPr id="109" name="PlaceHolder 2"/>
          <p:cNvSpPr>
            <a:spLocks noGrp="1"/>
          </p:cNvSpPr>
          <p:nvPr>
            <p:ph type="body"/>
          </p:nvPr>
        </p:nvSpPr>
        <p:spPr>
          <a:xfrm>
            <a:off x="692280" y="1508760"/>
            <a:ext cx="4240800" cy="3596760"/>
          </a:xfrm>
          <a:prstGeom prst="rect">
            <a:avLst/>
          </a:prstGeom>
        </p:spPr>
        <p:txBody>
          <a:bodyPr lIns="0" rIns="0" tIns="0" bIns="0">
            <a:normAutofit/>
          </a:bodyPr>
          <a:p>
            <a:endParaRPr b="0" lang="en-US" sz="2310" spc="-1" strike="noStrike">
              <a:solidFill>
                <a:srgbClr val="000000"/>
              </a:solidFill>
              <a:latin typeface="Calibri"/>
            </a:endParaRPr>
          </a:p>
        </p:txBody>
      </p:sp>
      <p:sp>
        <p:nvSpPr>
          <p:cNvPr id="110" name="PlaceHolder 3"/>
          <p:cNvSpPr>
            <a:spLocks noGrp="1"/>
          </p:cNvSpPr>
          <p:nvPr>
            <p:ph type="body"/>
          </p:nvPr>
        </p:nvSpPr>
        <p:spPr>
          <a:xfrm>
            <a:off x="5145480" y="1508760"/>
            <a:ext cx="4240800" cy="1715400"/>
          </a:xfrm>
          <a:prstGeom prst="rect">
            <a:avLst/>
          </a:prstGeom>
        </p:spPr>
        <p:txBody>
          <a:bodyPr lIns="0" rIns="0" tIns="0" bIns="0">
            <a:normAutofit/>
          </a:bodyPr>
          <a:p>
            <a:endParaRPr b="0" lang="en-US" sz="2310" spc="-1" strike="noStrike">
              <a:solidFill>
                <a:srgbClr val="000000"/>
              </a:solidFill>
              <a:latin typeface="Calibri"/>
            </a:endParaRPr>
          </a:p>
        </p:txBody>
      </p:sp>
      <p:sp>
        <p:nvSpPr>
          <p:cNvPr id="111" name="PlaceHolder 4"/>
          <p:cNvSpPr>
            <a:spLocks noGrp="1"/>
          </p:cNvSpPr>
          <p:nvPr>
            <p:ph type="body"/>
          </p:nvPr>
        </p:nvSpPr>
        <p:spPr>
          <a:xfrm>
            <a:off x="5145480" y="3387600"/>
            <a:ext cx="4240800" cy="1715400"/>
          </a:xfrm>
          <a:prstGeom prst="rect">
            <a:avLst/>
          </a:prstGeom>
        </p:spPr>
        <p:txBody>
          <a:bodyPr lIns="0" rIns="0" tIns="0" bIns="0">
            <a:normAutofit/>
          </a:bodyPr>
          <a:p>
            <a:endParaRPr b="0" lang="en-US" sz="2310" spc="-1" strike="noStrike">
              <a:solidFill>
                <a:srgbClr val="000000"/>
              </a:solidFill>
              <a:latin typeface="Calibri"/>
            </a:endParaRPr>
          </a:p>
        </p:txBody>
      </p:sp>
    </p:spTree>
  </p:cSld>
</p:sldLayout>
</file>

<file path=ppt/slideLayouts/slideLayout3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112" name="PlaceHolder 1"/>
          <p:cNvSpPr>
            <a:spLocks noGrp="1"/>
          </p:cNvSpPr>
          <p:nvPr>
            <p:ph type="title"/>
          </p:nvPr>
        </p:nvSpPr>
        <p:spPr>
          <a:xfrm>
            <a:off x="692280" y="301320"/>
            <a:ext cx="8690760" cy="1095480"/>
          </a:xfrm>
          <a:prstGeom prst="rect">
            <a:avLst/>
          </a:prstGeom>
        </p:spPr>
        <p:txBody>
          <a:bodyPr lIns="0" rIns="0" tIns="0" bIns="0" anchor="ctr">
            <a:noAutofit/>
          </a:bodyPr>
          <a:p>
            <a:endParaRPr b="0" lang="en-US" sz="1640" spc="-1" strike="noStrike">
              <a:solidFill>
                <a:srgbClr val="000000"/>
              </a:solidFill>
              <a:latin typeface="Calibri"/>
            </a:endParaRPr>
          </a:p>
        </p:txBody>
      </p:sp>
      <p:sp>
        <p:nvSpPr>
          <p:cNvPr id="113" name="PlaceHolder 2"/>
          <p:cNvSpPr>
            <a:spLocks noGrp="1"/>
          </p:cNvSpPr>
          <p:nvPr>
            <p:ph type="body"/>
          </p:nvPr>
        </p:nvSpPr>
        <p:spPr>
          <a:xfrm>
            <a:off x="692280" y="1508760"/>
            <a:ext cx="4240800" cy="1715400"/>
          </a:xfrm>
          <a:prstGeom prst="rect">
            <a:avLst/>
          </a:prstGeom>
        </p:spPr>
        <p:txBody>
          <a:bodyPr lIns="0" rIns="0" tIns="0" bIns="0">
            <a:normAutofit/>
          </a:bodyPr>
          <a:p>
            <a:endParaRPr b="0" lang="en-US" sz="2310" spc="-1" strike="noStrike">
              <a:solidFill>
                <a:srgbClr val="000000"/>
              </a:solidFill>
              <a:latin typeface="Calibri"/>
            </a:endParaRPr>
          </a:p>
        </p:txBody>
      </p:sp>
      <p:sp>
        <p:nvSpPr>
          <p:cNvPr id="114" name="PlaceHolder 3"/>
          <p:cNvSpPr>
            <a:spLocks noGrp="1"/>
          </p:cNvSpPr>
          <p:nvPr>
            <p:ph type="body"/>
          </p:nvPr>
        </p:nvSpPr>
        <p:spPr>
          <a:xfrm>
            <a:off x="5145480" y="1508760"/>
            <a:ext cx="4240800" cy="1715400"/>
          </a:xfrm>
          <a:prstGeom prst="rect">
            <a:avLst/>
          </a:prstGeom>
        </p:spPr>
        <p:txBody>
          <a:bodyPr lIns="0" rIns="0" tIns="0" bIns="0">
            <a:normAutofit/>
          </a:bodyPr>
          <a:p>
            <a:endParaRPr b="0" lang="en-US" sz="2310" spc="-1" strike="noStrike">
              <a:solidFill>
                <a:srgbClr val="000000"/>
              </a:solidFill>
              <a:latin typeface="Calibri"/>
            </a:endParaRPr>
          </a:p>
        </p:txBody>
      </p:sp>
      <p:sp>
        <p:nvSpPr>
          <p:cNvPr id="115" name="PlaceHolder 4"/>
          <p:cNvSpPr>
            <a:spLocks noGrp="1"/>
          </p:cNvSpPr>
          <p:nvPr>
            <p:ph type="body"/>
          </p:nvPr>
        </p:nvSpPr>
        <p:spPr>
          <a:xfrm>
            <a:off x="692280" y="3387600"/>
            <a:ext cx="8690760" cy="1715400"/>
          </a:xfrm>
          <a:prstGeom prst="rect">
            <a:avLst/>
          </a:prstGeom>
        </p:spPr>
        <p:txBody>
          <a:bodyPr lIns="0" rIns="0" tIns="0" bIns="0">
            <a:normAutofit/>
          </a:bodyPr>
          <a:p>
            <a:endParaRPr b="0" lang="en-US" sz="2310" spc="-1" strike="noStrike">
              <a:solidFill>
                <a:srgbClr val="000000"/>
              </a:solidFill>
              <a:latin typeface="Calibri"/>
            </a:endParaRPr>
          </a:p>
        </p:txBody>
      </p:sp>
    </p:spTree>
  </p:cSld>
</p:sldLayout>
</file>

<file path=ppt/slideLayouts/slideLayout3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116" name="PlaceHolder 1"/>
          <p:cNvSpPr>
            <a:spLocks noGrp="1"/>
          </p:cNvSpPr>
          <p:nvPr>
            <p:ph type="title"/>
          </p:nvPr>
        </p:nvSpPr>
        <p:spPr>
          <a:xfrm>
            <a:off x="692280" y="301320"/>
            <a:ext cx="8690760" cy="1095480"/>
          </a:xfrm>
          <a:prstGeom prst="rect">
            <a:avLst/>
          </a:prstGeom>
        </p:spPr>
        <p:txBody>
          <a:bodyPr lIns="0" rIns="0" tIns="0" bIns="0" anchor="ctr">
            <a:noAutofit/>
          </a:bodyPr>
          <a:p>
            <a:endParaRPr b="0" lang="en-US" sz="1640" spc="-1" strike="noStrike">
              <a:solidFill>
                <a:srgbClr val="000000"/>
              </a:solidFill>
              <a:latin typeface="Calibri"/>
            </a:endParaRPr>
          </a:p>
        </p:txBody>
      </p:sp>
      <p:sp>
        <p:nvSpPr>
          <p:cNvPr id="117" name="PlaceHolder 2"/>
          <p:cNvSpPr>
            <a:spLocks noGrp="1"/>
          </p:cNvSpPr>
          <p:nvPr>
            <p:ph type="body"/>
          </p:nvPr>
        </p:nvSpPr>
        <p:spPr>
          <a:xfrm>
            <a:off x="692280" y="1508760"/>
            <a:ext cx="8690760" cy="1715400"/>
          </a:xfrm>
          <a:prstGeom prst="rect">
            <a:avLst/>
          </a:prstGeom>
        </p:spPr>
        <p:txBody>
          <a:bodyPr lIns="0" rIns="0" tIns="0" bIns="0">
            <a:normAutofit/>
          </a:bodyPr>
          <a:p>
            <a:endParaRPr b="0" lang="en-US" sz="2310" spc="-1" strike="noStrike">
              <a:solidFill>
                <a:srgbClr val="000000"/>
              </a:solidFill>
              <a:latin typeface="Calibri"/>
            </a:endParaRPr>
          </a:p>
        </p:txBody>
      </p:sp>
      <p:sp>
        <p:nvSpPr>
          <p:cNvPr id="118" name="PlaceHolder 3"/>
          <p:cNvSpPr>
            <a:spLocks noGrp="1"/>
          </p:cNvSpPr>
          <p:nvPr>
            <p:ph type="body"/>
          </p:nvPr>
        </p:nvSpPr>
        <p:spPr>
          <a:xfrm>
            <a:off x="692280" y="3387600"/>
            <a:ext cx="8690760" cy="1715400"/>
          </a:xfrm>
          <a:prstGeom prst="rect">
            <a:avLst/>
          </a:prstGeom>
        </p:spPr>
        <p:txBody>
          <a:bodyPr lIns="0" rIns="0" tIns="0" bIns="0">
            <a:normAutofit/>
          </a:bodyPr>
          <a:p>
            <a:endParaRPr b="0" lang="en-US" sz="2310" spc="-1" strike="noStrike">
              <a:solidFill>
                <a:srgbClr val="000000"/>
              </a:solidFill>
              <a:latin typeface="Calibri"/>
            </a:endParaRPr>
          </a:p>
        </p:txBody>
      </p:sp>
    </p:spTree>
  </p:cSld>
</p:sldLayout>
</file>

<file path=ppt/slideLayouts/slideLayout3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119" name="PlaceHolder 1"/>
          <p:cNvSpPr>
            <a:spLocks noGrp="1"/>
          </p:cNvSpPr>
          <p:nvPr>
            <p:ph type="title"/>
          </p:nvPr>
        </p:nvSpPr>
        <p:spPr>
          <a:xfrm>
            <a:off x="692280" y="301320"/>
            <a:ext cx="8690760" cy="1095480"/>
          </a:xfrm>
          <a:prstGeom prst="rect">
            <a:avLst/>
          </a:prstGeom>
        </p:spPr>
        <p:txBody>
          <a:bodyPr lIns="0" rIns="0" tIns="0" bIns="0" anchor="ctr">
            <a:noAutofit/>
          </a:bodyPr>
          <a:p>
            <a:endParaRPr b="0" lang="en-US" sz="1640" spc="-1" strike="noStrike">
              <a:solidFill>
                <a:srgbClr val="000000"/>
              </a:solidFill>
              <a:latin typeface="Calibri"/>
            </a:endParaRPr>
          </a:p>
        </p:txBody>
      </p:sp>
      <p:sp>
        <p:nvSpPr>
          <p:cNvPr id="120" name="PlaceHolder 2"/>
          <p:cNvSpPr>
            <a:spLocks noGrp="1"/>
          </p:cNvSpPr>
          <p:nvPr>
            <p:ph type="body"/>
          </p:nvPr>
        </p:nvSpPr>
        <p:spPr>
          <a:xfrm>
            <a:off x="692280" y="1508760"/>
            <a:ext cx="4240800" cy="1715400"/>
          </a:xfrm>
          <a:prstGeom prst="rect">
            <a:avLst/>
          </a:prstGeom>
        </p:spPr>
        <p:txBody>
          <a:bodyPr lIns="0" rIns="0" tIns="0" bIns="0">
            <a:normAutofit/>
          </a:bodyPr>
          <a:p>
            <a:endParaRPr b="0" lang="en-US" sz="2310" spc="-1" strike="noStrike">
              <a:solidFill>
                <a:srgbClr val="000000"/>
              </a:solidFill>
              <a:latin typeface="Calibri"/>
            </a:endParaRPr>
          </a:p>
        </p:txBody>
      </p:sp>
      <p:sp>
        <p:nvSpPr>
          <p:cNvPr id="121" name="PlaceHolder 3"/>
          <p:cNvSpPr>
            <a:spLocks noGrp="1"/>
          </p:cNvSpPr>
          <p:nvPr>
            <p:ph type="body"/>
          </p:nvPr>
        </p:nvSpPr>
        <p:spPr>
          <a:xfrm>
            <a:off x="5145480" y="1508760"/>
            <a:ext cx="4240800" cy="1715400"/>
          </a:xfrm>
          <a:prstGeom prst="rect">
            <a:avLst/>
          </a:prstGeom>
        </p:spPr>
        <p:txBody>
          <a:bodyPr lIns="0" rIns="0" tIns="0" bIns="0">
            <a:normAutofit/>
          </a:bodyPr>
          <a:p>
            <a:endParaRPr b="0" lang="en-US" sz="2310" spc="-1" strike="noStrike">
              <a:solidFill>
                <a:srgbClr val="000000"/>
              </a:solidFill>
              <a:latin typeface="Calibri"/>
            </a:endParaRPr>
          </a:p>
        </p:txBody>
      </p:sp>
      <p:sp>
        <p:nvSpPr>
          <p:cNvPr id="122" name="PlaceHolder 4"/>
          <p:cNvSpPr>
            <a:spLocks noGrp="1"/>
          </p:cNvSpPr>
          <p:nvPr>
            <p:ph type="body"/>
          </p:nvPr>
        </p:nvSpPr>
        <p:spPr>
          <a:xfrm>
            <a:off x="692280" y="3387600"/>
            <a:ext cx="4240800" cy="1715400"/>
          </a:xfrm>
          <a:prstGeom prst="rect">
            <a:avLst/>
          </a:prstGeom>
        </p:spPr>
        <p:txBody>
          <a:bodyPr lIns="0" rIns="0" tIns="0" bIns="0">
            <a:normAutofit/>
          </a:bodyPr>
          <a:p>
            <a:endParaRPr b="0" lang="en-US" sz="2310" spc="-1" strike="noStrike">
              <a:solidFill>
                <a:srgbClr val="000000"/>
              </a:solidFill>
              <a:latin typeface="Calibri"/>
            </a:endParaRPr>
          </a:p>
        </p:txBody>
      </p:sp>
      <p:sp>
        <p:nvSpPr>
          <p:cNvPr id="123" name="PlaceHolder 5"/>
          <p:cNvSpPr>
            <a:spLocks noGrp="1"/>
          </p:cNvSpPr>
          <p:nvPr>
            <p:ph type="body"/>
          </p:nvPr>
        </p:nvSpPr>
        <p:spPr>
          <a:xfrm>
            <a:off x="5145480" y="3387600"/>
            <a:ext cx="4240800" cy="1715400"/>
          </a:xfrm>
          <a:prstGeom prst="rect">
            <a:avLst/>
          </a:prstGeom>
        </p:spPr>
        <p:txBody>
          <a:bodyPr lIns="0" rIns="0" tIns="0" bIns="0">
            <a:normAutofit/>
          </a:bodyPr>
          <a:p>
            <a:endParaRPr b="0" lang="en-US" sz="2310" spc="-1" strike="noStrike">
              <a:solidFill>
                <a:srgbClr val="000000"/>
              </a:solidFill>
              <a:latin typeface="Calibri"/>
            </a:endParaRPr>
          </a:p>
        </p:txBody>
      </p:sp>
    </p:spTree>
  </p:cSld>
</p:sldLayout>
</file>

<file path=ppt/slideLayouts/slideLayout3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124" name="PlaceHolder 1"/>
          <p:cNvSpPr>
            <a:spLocks noGrp="1"/>
          </p:cNvSpPr>
          <p:nvPr>
            <p:ph type="title"/>
          </p:nvPr>
        </p:nvSpPr>
        <p:spPr>
          <a:xfrm>
            <a:off x="692280" y="301320"/>
            <a:ext cx="8690760" cy="1095480"/>
          </a:xfrm>
          <a:prstGeom prst="rect">
            <a:avLst/>
          </a:prstGeom>
        </p:spPr>
        <p:txBody>
          <a:bodyPr lIns="0" rIns="0" tIns="0" bIns="0" anchor="ctr">
            <a:noAutofit/>
          </a:bodyPr>
          <a:p>
            <a:endParaRPr b="0" lang="en-US" sz="1640" spc="-1" strike="noStrike">
              <a:solidFill>
                <a:srgbClr val="000000"/>
              </a:solidFill>
              <a:latin typeface="Calibri"/>
            </a:endParaRPr>
          </a:p>
        </p:txBody>
      </p:sp>
      <p:sp>
        <p:nvSpPr>
          <p:cNvPr id="125" name="PlaceHolder 2"/>
          <p:cNvSpPr>
            <a:spLocks noGrp="1"/>
          </p:cNvSpPr>
          <p:nvPr>
            <p:ph type="body"/>
          </p:nvPr>
        </p:nvSpPr>
        <p:spPr>
          <a:xfrm>
            <a:off x="692280" y="1508760"/>
            <a:ext cx="2798280" cy="1715400"/>
          </a:xfrm>
          <a:prstGeom prst="rect">
            <a:avLst/>
          </a:prstGeom>
        </p:spPr>
        <p:txBody>
          <a:bodyPr lIns="0" rIns="0" tIns="0" bIns="0">
            <a:normAutofit/>
          </a:bodyPr>
          <a:p>
            <a:endParaRPr b="0" lang="en-US" sz="2310" spc="-1" strike="noStrike">
              <a:solidFill>
                <a:srgbClr val="000000"/>
              </a:solidFill>
              <a:latin typeface="Calibri"/>
            </a:endParaRPr>
          </a:p>
        </p:txBody>
      </p:sp>
      <p:sp>
        <p:nvSpPr>
          <p:cNvPr id="126" name="PlaceHolder 3"/>
          <p:cNvSpPr>
            <a:spLocks noGrp="1"/>
          </p:cNvSpPr>
          <p:nvPr>
            <p:ph type="body"/>
          </p:nvPr>
        </p:nvSpPr>
        <p:spPr>
          <a:xfrm>
            <a:off x="3630960" y="1508760"/>
            <a:ext cx="2798280" cy="1715400"/>
          </a:xfrm>
          <a:prstGeom prst="rect">
            <a:avLst/>
          </a:prstGeom>
        </p:spPr>
        <p:txBody>
          <a:bodyPr lIns="0" rIns="0" tIns="0" bIns="0">
            <a:normAutofit/>
          </a:bodyPr>
          <a:p>
            <a:endParaRPr b="0" lang="en-US" sz="2310" spc="-1" strike="noStrike">
              <a:solidFill>
                <a:srgbClr val="000000"/>
              </a:solidFill>
              <a:latin typeface="Calibri"/>
            </a:endParaRPr>
          </a:p>
        </p:txBody>
      </p:sp>
      <p:sp>
        <p:nvSpPr>
          <p:cNvPr id="127" name="PlaceHolder 4"/>
          <p:cNvSpPr>
            <a:spLocks noGrp="1"/>
          </p:cNvSpPr>
          <p:nvPr>
            <p:ph type="body"/>
          </p:nvPr>
        </p:nvSpPr>
        <p:spPr>
          <a:xfrm>
            <a:off x="6569280" y="1508760"/>
            <a:ext cx="2798280" cy="1715400"/>
          </a:xfrm>
          <a:prstGeom prst="rect">
            <a:avLst/>
          </a:prstGeom>
        </p:spPr>
        <p:txBody>
          <a:bodyPr lIns="0" rIns="0" tIns="0" bIns="0">
            <a:normAutofit/>
          </a:bodyPr>
          <a:p>
            <a:endParaRPr b="0" lang="en-US" sz="2310" spc="-1" strike="noStrike">
              <a:solidFill>
                <a:srgbClr val="000000"/>
              </a:solidFill>
              <a:latin typeface="Calibri"/>
            </a:endParaRPr>
          </a:p>
        </p:txBody>
      </p:sp>
      <p:sp>
        <p:nvSpPr>
          <p:cNvPr id="128" name="PlaceHolder 5"/>
          <p:cNvSpPr>
            <a:spLocks noGrp="1"/>
          </p:cNvSpPr>
          <p:nvPr>
            <p:ph type="body"/>
          </p:nvPr>
        </p:nvSpPr>
        <p:spPr>
          <a:xfrm>
            <a:off x="692280" y="3387600"/>
            <a:ext cx="2798280" cy="1715400"/>
          </a:xfrm>
          <a:prstGeom prst="rect">
            <a:avLst/>
          </a:prstGeom>
        </p:spPr>
        <p:txBody>
          <a:bodyPr lIns="0" rIns="0" tIns="0" bIns="0">
            <a:normAutofit/>
          </a:bodyPr>
          <a:p>
            <a:endParaRPr b="0" lang="en-US" sz="2310" spc="-1" strike="noStrike">
              <a:solidFill>
                <a:srgbClr val="000000"/>
              </a:solidFill>
              <a:latin typeface="Calibri"/>
            </a:endParaRPr>
          </a:p>
        </p:txBody>
      </p:sp>
      <p:sp>
        <p:nvSpPr>
          <p:cNvPr id="129" name="PlaceHolder 6"/>
          <p:cNvSpPr>
            <a:spLocks noGrp="1"/>
          </p:cNvSpPr>
          <p:nvPr>
            <p:ph type="body"/>
          </p:nvPr>
        </p:nvSpPr>
        <p:spPr>
          <a:xfrm>
            <a:off x="3630960" y="3387600"/>
            <a:ext cx="2798280" cy="1715400"/>
          </a:xfrm>
          <a:prstGeom prst="rect">
            <a:avLst/>
          </a:prstGeom>
        </p:spPr>
        <p:txBody>
          <a:bodyPr lIns="0" rIns="0" tIns="0" bIns="0">
            <a:normAutofit/>
          </a:bodyPr>
          <a:p>
            <a:endParaRPr b="0" lang="en-US" sz="2310" spc="-1" strike="noStrike">
              <a:solidFill>
                <a:srgbClr val="000000"/>
              </a:solidFill>
              <a:latin typeface="Calibri"/>
            </a:endParaRPr>
          </a:p>
        </p:txBody>
      </p:sp>
      <p:sp>
        <p:nvSpPr>
          <p:cNvPr id="130" name="PlaceHolder 7"/>
          <p:cNvSpPr>
            <a:spLocks noGrp="1"/>
          </p:cNvSpPr>
          <p:nvPr>
            <p:ph type="body"/>
          </p:nvPr>
        </p:nvSpPr>
        <p:spPr>
          <a:xfrm>
            <a:off x="6569280" y="3387600"/>
            <a:ext cx="2798280" cy="1715400"/>
          </a:xfrm>
          <a:prstGeom prst="rect">
            <a:avLst/>
          </a:prstGeom>
        </p:spPr>
        <p:txBody>
          <a:bodyPr lIns="0" rIns="0" tIns="0" bIns="0">
            <a:normAutofit/>
          </a:bodyPr>
          <a:p>
            <a:endParaRPr b="0" lang="en-US" sz="2310" spc="-1" strike="noStrike">
              <a:solidFill>
                <a:srgbClr val="000000"/>
              </a:solidFill>
              <a:latin typeface="Calibri"/>
            </a:endParaRPr>
          </a:p>
        </p:txBody>
      </p:sp>
    </p:spTree>
  </p:cSld>
</p:sldLayout>
</file>

<file path=ppt/slideLayouts/slideLayout3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3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139" name="PlaceHolder 1"/>
          <p:cNvSpPr>
            <a:spLocks noGrp="1"/>
          </p:cNvSpPr>
          <p:nvPr>
            <p:ph type="title"/>
          </p:nvPr>
        </p:nvSpPr>
        <p:spPr>
          <a:xfrm>
            <a:off x="692280" y="301320"/>
            <a:ext cx="8690760" cy="1095480"/>
          </a:xfrm>
          <a:prstGeom prst="rect">
            <a:avLst/>
          </a:prstGeom>
        </p:spPr>
        <p:txBody>
          <a:bodyPr lIns="0" rIns="0" tIns="0" bIns="0" anchor="ctr">
            <a:noAutofit/>
          </a:bodyPr>
          <a:p>
            <a:endParaRPr b="0" lang="en-US" sz="1640" spc="-1" strike="noStrike">
              <a:solidFill>
                <a:srgbClr val="000000"/>
              </a:solidFill>
              <a:latin typeface="Calibri"/>
            </a:endParaRPr>
          </a:p>
        </p:txBody>
      </p:sp>
      <p:sp>
        <p:nvSpPr>
          <p:cNvPr id="140" name="PlaceHolder 2"/>
          <p:cNvSpPr>
            <a:spLocks noGrp="1"/>
          </p:cNvSpPr>
          <p:nvPr>
            <p:ph type="subTitle"/>
          </p:nvPr>
        </p:nvSpPr>
        <p:spPr>
          <a:xfrm>
            <a:off x="692280" y="1508760"/>
            <a:ext cx="8690760" cy="3596760"/>
          </a:xfrm>
          <a:prstGeom prst="rect">
            <a:avLst/>
          </a:prstGeom>
        </p:spPr>
        <p:txBody>
          <a:bodyPr lIns="0" rIns="0" tIns="0" bIns="0" anchor="ctr">
            <a:noAutofit/>
          </a:bodyPr>
          <a:p>
            <a:pPr algn="ctr"/>
            <a:endParaRPr b="0" lang="en-US" sz="3200" spc="-1" strike="noStrike">
              <a:latin typeface="Arial"/>
            </a:endParaRPr>
          </a:p>
        </p:txBody>
      </p:sp>
    </p:spTree>
  </p:cSld>
</p:sldLayout>
</file>

<file path=ppt/slideLayouts/slideLayout3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141" name="PlaceHolder 1"/>
          <p:cNvSpPr>
            <a:spLocks noGrp="1"/>
          </p:cNvSpPr>
          <p:nvPr>
            <p:ph type="title"/>
          </p:nvPr>
        </p:nvSpPr>
        <p:spPr>
          <a:xfrm>
            <a:off x="692280" y="301320"/>
            <a:ext cx="8690760" cy="1095480"/>
          </a:xfrm>
          <a:prstGeom prst="rect">
            <a:avLst/>
          </a:prstGeom>
        </p:spPr>
        <p:txBody>
          <a:bodyPr lIns="0" rIns="0" tIns="0" bIns="0" anchor="ctr">
            <a:noAutofit/>
          </a:bodyPr>
          <a:p>
            <a:endParaRPr b="0" lang="en-US" sz="1640" spc="-1" strike="noStrike">
              <a:solidFill>
                <a:srgbClr val="000000"/>
              </a:solidFill>
              <a:latin typeface="Calibri"/>
            </a:endParaRPr>
          </a:p>
        </p:txBody>
      </p:sp>
      <p:sp>
        <p:nvSpPr>
          <p:cNvPr id="142" name="PlaceHolder 2"/>
          <p:cNvSpPr>
            <a:spLocks noGrp="1"/>
          </p:cNvSpPr>
          <p:nvPr>
            <p:ph type="body"/>
          </p:nvPr>
        </p:nvSpPr>
        <p:spPr>
          <a:xfrm>
            <a:off x="692280" y="1508760"/>
            <a:ext cx="8690760" cy="3596760"/>
          </a:xfrm>
          <a:prstGeom prst="rect">
            <a:avLst/>
          </a:prstGeom>
        </p:spPr>
        <p:txBody>
          <a:bodyPr lIns="0" rIns="0" tIns="0" bIns="0">
            <a:normAutofit/>
          </a:bodyPr>
          <a:p>
            <a:endParaRPr b="0" lang="en-US" sz="2310" spc="-1" strike="noStrike">
              <a:solidFill>
                <a:srgbClr val="000000"/>
              </a:solidFill>
              <a:latin typeface="Calibri"/>
            </a:endParaRPr>
          </a:p>
        </p:txBody>
      </p:sp>
    </p:spTree>
  </p:cSld>
</p:sldLayout>
</file>

<file path=ppt/slideLayouts/slideLayout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692280" y="301320"/>
            <a:ext cx="8690760" cy="1095480"/>
          </a:xfrm>
          <a:prstGeom prst="rect">
            <a:avLst/>
          </a:prstGeom>
        </p:spPr>
        <p:txBody>
          <a:bodyPr lIns="0" rIns="0" tIns="0" bIns="0" anchor="ctr">
            <a:noAutofit/>
          </a:bodyPr>
          <a:p>
            <a:endParaRPr b="0" lang="en-US" sz="1640" spc="-1" strike="noStrike">
              <a:solidFill>
                <a:srgbClr val="000000"/>
              </a:solidFill>
              <a:latin typeface="Calibri"/>
            </a:endParaRPr>
          </a:p>
        </p:txBody>
      </p:sp>
      <p:sp>
        <p:nvSpPr>
          <p:cNvPr id="12" name="PlaceHolder 2"/>
          <p:cNvSpPr>
            <a:spLocks noGrp="1"/>
          </p:cNvSpPr>
          <p:nvPr>
            <p:ph type="body"/>
          </p:nvPr>
        </p:nvSpPr>
        <p:spPr>
          <a:xfrm>
            <a:off x="692280" y="1508760"/>
            <a:ext cx="4240800" cy="3596760"/>
          </a:xfrm>
          <a:prstGeom prst="rect">
            <a:avLst/>
          </a:prstGeom>
        </p:spPr>
        <p:txBody>
          <a:bodyPr lIns="0" rIns="0" tIns="0" bIns="0">
            <a:normAutofit/>
          </a:bodyPr>
          <a:p>
            <a:endParaRPr b="0" lang="en-US" sz="2310" spc="-1" strike="noStrike">
              <a:solidFill>
                <a:srgbClr val="000000"/>
              </a:solidFill>
              <a:latin typeface="Calibri"/>
            </a:endParaRPr>
          </a:p>
        </p:txBody>
      </p:sp>
      <p:sp>
        <p:nvSpPr>
          <p:cNvPr id="13" name="PlaceHolder 3"/>
          <p:cNvSpPr>
            <a:spLocks noGrp="1"/>
          </p:cNvSpPr>
          <p:nvPr>
            <p:ph type="body"/>
          </p:nvPr>
        </p:nvSpPr>
        <p:spPr>
          <a:xfrm>
            <a:off x="5145480" y="1508760"/>
            <a:ext cx="4240800" cy="3596760"/>
          </a:xfrm>
          <a:prstGeom prst="rect">
            <a:avLst/>
          </a:prstGeom>
        </p:spPr>
        <p:txBody>
          <a:bodyPr lIns="0" rIns="0" tIns="0" bIns="0">
            <a:normAutofit/>
          </a:bodyPr>
          <a:p>
            <a:endParaRPr b="0" lang="en-US" sz="2310" spc="-1" strike="noStrike">
              <a:solidFill>
                <a:srgbClr val="000000"/>
              </a:solidFill>
              <a:latin typeface="Calibri"/>
            </a:endParaRPr>
          </a:p>
        </p:txBody>
      </p:sp>
    </p:spTree>
  </p:cSld>
</p:sldLayout>
</file>

<file path=ppt/slideLayouts/slideLayout4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143" name="PlaceHolder 1"/>
          <p:cNvSpPr>
            <a:spLocks noGrp="1"/>
          </p:cNvSpPr>
          <p:nvPr>
            <p:ph type="title"/>
          </p:nvPr>
        </p:nvSpPr>
        <p:spPr>
          <a:xfrm>
            <a:off x="692280" y="301320"/>
            <a:ext cx="8690760" cy="1095480"/>
          </a:xfrm>
          <a:prstGeom prst="rect">
            <a:avLst/>
          </a:prstGeom>
        </p:spPr>
        <p:txBody>
          <a:bodyPr lIns="0" rIns="0" tIns="0" bIns="0" anchor="ctr">
            <a:noAutofit/>
          </a:bodyPr>
          <a:p>
            <a:endParaRPr b="0" lang="en-US" sz="1640" spc="-1" strike="noStrike">
              <a:solidFill>
                <a:srgbClr val="000000"/>
              </a:solidFill>
              <a:latin typeface="Calibri"/>
            </a:endParaRPr>
          </a:p>
        </p:txBody>
      </p:sp>
      <p:sp>
        <p:nvSpPr>
          <p:cNvPr id="144" name="PlaceHolder 2"/>
          <p:cNvSpPr>
            <a:spLocks noGrp="1"/>
          </p:cNvSpPr>
          <p:nvPr>
            <p:ph type="body"/>
          </p:nvPr>
        </p:nvSpPr>
        <p:spPr>
          <a:xfrm>
            <a:off x="692280" y="1508760"/>
            <a:ext cx="4240800" cy="3596760"/>
          </a:xfrm>
          <a:prstGeom prst="rect">
            <a:avLst/>
          </a:prstGeom>
        </p:spPr>
        <p:txBody>
          <a:bodyPr lIns="0" rIns="0" tIns="0" bIns="0">
            <a:normAutofit/>
          </a:bodyPr>
          <a:p>
            <a:endParaRPr b="0" lang="en-US" sz="2310" spc="-1" strike="noStrike">
              <a:solidFill>
                <a:srgbClr val="000000"/>
              </a:solidFill>
              <a:latin typeface="Calibri"/>
            </a:endParaRPr>
          </a:p>
        </p:txBody>
      </p:sp>
      <p:sp>
        <p:nvSpPr>
          <p:cNvPr id="145" name="PlaceHolder 3"/>
          <p:cNvSpPr>
            <a:spLocks noGrp="1"/>
          </p:cNvSpPr>
          <p:nvPr>
            <p:ph type="body"/>
          </p:nvPr>
        </p:nvSpPr>
        <p:spPr>
          <a:xfrm>
            <a:off x="5145480" y="1508760"/>
            <a:ext cx="4240800" cy="3596760"/>
          </a:xfrm>
          <a:prstGeom prst="rect">
            <a:avLst/>
          </a:prstGeom>
        </p:spPr>
        <p:txBody>
          <a:bodyPr lIns="0" rIns="0" tIns="0" bIns="0">
            <a:normAutofit/>
          </a:bodyPr>
          <a:p>
            <a:endParaRPr b="0" lang="en-US" sz="2310" spc="-1" strike="noStrike">
              <a:solidFill>
                <a:srgbClr val="000000"/>
              </a:solidFill>
              <a:latin typeface="Calibri"/>
            </a:endParaRPr>
          </a:p>
        </p:txBody>
      </p:sp>
    </p:spTree>
  </p:cSld>
</p:sldLayout>
</file>

<file path=ppt/slideLayouts/slideLayout4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46" name="PlaceHolder 1"/>
          <p:cNvSpPr>
            <a:spLocks noGrp="1"/>
          </p:cNvSpPr>
          <p:nvPr>
            <p:ph type="title"/>
          </p:nvPr>
        </p:nvSpPr>
        <p:spPr>
          <a:xfrm>
            <a:off x="692280" y="301320"/>
            <a:ext cx="8690760" cy="1095480"/>
          </a:xfrm>
          <a:prstGeom prst="rect">
            <a:avLst/>
          </a:prstGeom>
        </p:spPr>
        <p:txBody>
          <a:bodyPr lIns="0" rIns="0" tIns="0" bIns="0" anchor="ctr">
            <a:noAutofit/>
          </a:bodyPr>
          <a:p>
            <a:endParaRPr b="0" lang="en-US" sz="1640" spc="-1" strike="noStrike">
              <a:solidFill>
                <a:srgbClr val="000000"/>
              </a:solidFill>
              <a:latin typeface="Calibri"/>
            </a:endParaRPr>
          </a:p>
        </p:txBody>
      </p:sp>
    </p:spTree>
  </p:cSld>
</p:sldLayout>
</file>

<file path=ppt/slideLayouts/slideLayout4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47" name="PlaceHolder 1"/>
          <p:cNvSpPr>
            <a:spLocks noGrp="1"/>
          </p:cNvSpPr>
          <p:nvPr>
            <p:ph type="subTitle"/>
          </p:nvPr>
        </p:nvSpPr>
        <p:spPr>
          <a:xfrm>
            <a:off x="692280" y="301320"/>
            <a:ext cx="8690760" cy="5079240"/>
          </a:xfrm>
          <a:prstGeom prst="rect">
            <a:avLst/>
          </a:prstGeom>
        </p:spPr>
        <p:txBody>
          <a:bodyPr lIns="0" rIns="0" tIns="0" bIns="0" anchor="ctr">
            <a:noAutofit/>
          </a:bodyPr>
          <a:p>
            <a:pPr algn="ctr"/>
            <a:endParaRPr b="0" lang="en-US" sz="3200" spc="-1" strike="noStrike">
              <a:latin typeface="Arial"/>
            </a:endParaRPr>
          </a:p>
        </p:txBody>
      </p:sp>
    </p:spTree>
  </p:cSld>
</p:sldLayout>
</file>

<file path=ppt/slideLayouts/slideLayout4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48" name="PlaceHolder 1"/>
          <p:cNvSpPr>
            <a:spLocks noGrp="1"/>
          </p:cNvSpPr>
          <p:nvPr>
            <p:ph type="title"/>
          </p:nvPr>
        </p:nvSpPr>
        <p:spPr>
          <a:xfrm>
            <a:off x="692280" y="301320"/>
            <a:ext cx="8690760" cy="1095480"/>
          </a:xfrm>
          <a:prstGeom prst="rect">
            <a:avLst/>
          </a:prstGeom>
        </p:spPr>
        <p:txBody>
          <a:bodyPr lIns="0" rIns="0" tIns="0" bIns="0" anchor="ctr">
            <a:noAutofit/>
          </a:bodyPr>
          <a:p>
            <a:endParaRPr b="0" lang="en-US" sz="1640" spc="-1" strike="noStrike">
              <a:solidFill>
                <a:srgbClr val="000000"/>
              </a:solidFill>
              <a:latin typeface="Calibri"/>
            </a:endParaRPr>
          </a:p>
        </p:txBody>
      </p:sp>
      <p:sp>
        <p:nvSpPr>
          <p:cNvPr id="149" name="PlaceHolder 2"/>
          <p:cNvSpPr>
            <a:spLocks noGrp="1"/>
          </p:cNvSpPr>
          <p:nvPr>
            <p:ph type="body"/>
          </p:nvPr>
        </p:nvSpPr>
        <p:spPr>
          <a:xfrm>
            <a:off x="692280" y="1508760"/>
            <a:ext cx="4240800" cy="1715400"/>
          </a:xfrm>
          <a:prstGeom prst="rect">
            <a:avLst/>
          </a:prstGeom>
        </p:spPr>
        <p:txBody>
          <a:bodyPr lIns="0" rIns="0" tIns="0" bIns="0">
            <a:normAutofit/>
          </a:bodyPr>
          <a:p>
            <a:endParaRPr b="0" lang="en-US" sz="2310" spc="-1" strike="noStrike">
              <a:solidFill>
                <a:srgbClr val="000000"/>
              </a:solidFill>
              <a:latin typeface="Calibri"/>
            </a:endParaRPr>
          </a:p>
        </p:txBody>
      </p:sp>
      <p:sp>
        <p:nvSpPr>
          <p:cNvPr id="150" name="PlaceHolder 3"/>
          <p:cNvSpPr>
            <a:spLocks noGrp="1"/>
          </p:cNvSpPr>
          <p:nvPr>
            <p:ph type="body"/>
          </p:nvPr>
        </p:nvSpPr>
        <p:spPr>
          <a:xfrm>
            <a:off x="5145480" y="1508760"/>
            <a:ext cx="4240800" cy="3596760"/>
          </a:xfrm>
          <a:prstGeom prst="rect">
            <a:avLst/>
          </a:prstGeom>
        </p:spPr>
        <p:txBody>
          <a:bodyPr lIns="0" rIns="0" tIns="0" bIns="0">
            <a:normAutofit/>
          </a:bodyPr>
          <a:p>
            <a:endParaRPr b="0" lang="en-US" sz="2310" spc="-1" strike="noStrike">
              <a:solidFill>
                <a:srgbClr val="000000"/>
              </a:solidFill>
              <a:latin typeface="Calibri"/>
            </a:endParaRPr>
          </a:p>
        </p:txBody>
      </p:sp>
      <p:sp>
        <p:nvSpPr>
          <p:cNvPr id="151" name="PlaceHolder 4"/>
          <p:cNvSpPr>
            <a:spLocks noGrp="1"/>
          </p:cNvSpPr>
          <p:nvPr>
            <p:ph type="body"/>
          </p:nvPr>
        </p:nvSpPr>
        <p:spPr>
          <a:xfrm>
            <a:off x="692280" y="3387600"/>
            <a:ext cx="4240800" cy="1715400"/>
          </a:xfrm>
          <a:prstGeom prst="rect">
            <a:avLst/>
          </a:prstGeom>
        </p:spPr>
        <p:txBody>
          <a:bodyPr lIns="0" rIns="0" tIns="0" bIns="0">
            <a:normAutofit/>
          </a:bodyPr>
          <a:p>
            <a:endParaRPr b="0" lang="en-US" sz="2310" spc="-1" strike="noStrike">
              <a:solidFill>
                <a:srgbClr val="000000"/>
              </a:solidFill>
              <a:latin typeface="Calibri"/>
            </a:endParaRPr>
          </a:p>
        </p:txBody>
      </p:sp>
    </p:spTree>
  </p:cSld>
</p:sldLayout>
</file>

<file path=ppt/slideLayouts/slideLayout4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52" name="PlaceHolder 1"/>
          <p:cNvSpPr>
            <a:spLocks noGrp="1"/>
          </p:cNvSpPr>
          <p:nvPr>
            <p:ph type="title"/>
          </p:nvPr>
        </p:nvSpPr>
        <p:spPr>
          <a:xfrm>
            <a:off x="692280" y="301320"/>
            <a:ext cx="8690760" cy="1095480"/>
          </a:xfrm>
          <a:prstGeom prst="rect">
            <a:avLst/>
          </a:prstGeom>
        </p:spPr>
        <p:txBody>
          <a:bodyPr lIns="0" rIns="0" tIns="0" bIns="0" anchor="ctr">
            <a:noAutofit/>
          </a:bodyPr>
          <a:p>
            <a:endParaRPr b="0" lang="en-US" sz="1640" spc="-1" strike="noStrike">
              <a:solidFill>
                <a:srgbClr val="000000"/>
              </a:solidFill>
              <a:latin typeface="Calibri"/>
            </a:endParaRPr>
          </a:p>
        </p:txBody>
      </p:sp>
      <p:sp>
        <p:nvSpPr>
          <p:cNvPr id="153" name="PlaceHolder 2"/>
          <p:cNvSpPr>
            <a:spLocks noGrp="1"/>
          </p:cNvSpPr>
          <p:nvPr>
            <p:ph type="body"/>
          </p:nvPr>
        </p:nvSpPr>
        <p:spPr>
          <a:xfrm>
            <a:off x="692280" y="1508760"/>
            <a:ext cx="4240800" cy="3596760"/>
          </a:xfrm>
          <a:prstGeom prst="rect">
            <a:avLst/>
          </a:prstGeom>
        </p:spPr>
        <p:txBody>
          <a:bodyPr lIns="0" rIns="0" tIns="0" bIns="0">
            <a:normAutofit/>
          </a:bodyPr>
          <a:p>
            <a:endParaRPr b="0" lang="en-US" sz="2310" spc="-1" strike="noStrike">
              <a:solidFill>
                <a:srgbClr val="000000"/>
              </a:solidFill>
              <a:latin typeface="Calibri"/>
            </a:endParaRPr>
          </a:p>
        </p:txBody>
      </p:sp>
      <p:sp>
        <p:nvSpPr>
          <p:cNvPr id="154" name="PlaceHolder 3"/>
          <p:cNvSpPr>
            <a:spLocks noGrp="1"/>
          </p:cNvSpPr>
          <p:nvPr>
            <p:ph type="body"/>
          </p:nvPr>
        </p:nvSpPr>
        <p:spPr>
          <a:xfrm>
            <a:off x="5145480" y="1508760"/>
            <a:ext cx="4240800" cy="1715400"/>
          </a:xfrm>
          <a:prstGeom prst="rect">
            <a:avLst/>
          </a:prstGeom>
        </p:spPr>
        <p:txBody>
          <a:bodyPr lIns="0" rIns="0" tIns="0" bIns="0">
            <a:normAutofit/>
          </a:bodyPr>
          <a:p>
            <a:endParaRPr b="0" lang="en-US" sz="2310" spc="-1" strike="noStrike">
              <a:solidFill>
                <a:srgbClr val="000000"/>
              </a:solidFill>
              <a:latin typeface="Calibri"/>
            </a:endParaRPr>
          </a:p>
        </p:txBody>
      </p:sp>
      <p:sp>
        <p:nvSpPr>
          <p:cNvPr id="155" name="PlaceHolder 4"/>
          <p:cNvSpPr>
            <a:spLocks noGrp="1"/>
          </p:cNvSpPr>
          <p:nvPr>
            <p:ph type="body"/>
          </p:nvPr>
        </p:nvSpPr>
        <p:spPr>
          <a:xfrm>
            <a:off x="5145480" y="3387600"/>
            <a:ext cx="4240800" cy="1715400"/>
          </a:xfrm>
          <a:prstGeom prst="rect">
            <a:avLst/>
          </a:prstGeom>
        </p:spPr>
        <p:txBody>
          <a:bodyPr lIns="0" rIns="0" tIns="0" bIns="0">
            <a:normAutofit/>
          </a:bodyPr>
          <a:p>
            <a:endParaRPr b="0" lang="en-US" sz="2310" spc="-1" strike="noStrike">
              <a:solidFill>
                <a:srgbClr val="000000"/>
              </a:solidFill>
              <a:latin typeface="Calibri"/>
            </a:endParaRPr>
          </a:p>
        </p:txBody>
      </p:sp>
    </p:spTree>
  </p:cSld>
</p:sldLayout>
</file>

<file path=ppt/slideLayouts/slideLayout4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156" name="PlaceHolder 1"/>
          <p:cNvSpPr>
            <a:spLocks noGrp="1"/>
          </p:cNvSpPr>
          <p:nvPr>
            <p:ph type="title"/>
          </p:nvPr>
        </p:nvSpPr>
        <p:spPr>
          <a:xfrm>
            <a:off x="692280" y="301320"/>
            <a:ext cx="8690760" cy="1095480"/>
          </a:xfrm>
          <a:prstGeom prst="rect">
            <a:avLst/>
          </a:prstGeom>
        </p:spPr>
        <p:txBody>
          <a:bodyPr lIns="0" rIns="0" tIns="0" bIns="0" anchor="ctr">
            <a:noAutofit/>
          </a:bodyPr>
          <a:p>
            <a:endParaRPr b="0" lang="en-US" sz="1640" spc="-1" strike="noStrike">
              <a:solidFill>
                <a:srgbClr val="000000"/>
              </a:solidFill>
              <a:latin typeface="Calibri"/>
            </a:endParaRPr>
          </a:p>
        </p:txBody>
      </p:sp>
      <p:sp>
        <p:nvSpPr>
          <p:cNvPr id="157" name="PlaceHolder 2"/>
          <p:cNvSpPr>
            <a:spLocks noGrp="1"/>
          </p:cNvSpPr>
          <p:nvPr>
            <p:ph type="body"/>
          </p:nvPr>
        </p:nvSpPr>
        <p:spPr>
          <a:xfrm>
            <a:off x="692280" y="1508760"/>
            <a:ext cx="4240800" cy="1715400"/>
          </a:xfrm>
          <a:prstGeom prst="rect">
            <a:avLst/>
          </a:prstGeom>
        </p:spPr>
        <p:txBody>
          <a:bodyPr lIns="0" rIns="0" tIns="0" bIns="0">
            <a:normAutofit/>
          </a:bodyPr>
          <a:p>
            <a:endParaRPr b="0" lang="en-US" sz="2310" spc="-1" strike="noStrike">
              <a:solidFill>
                <a:srgbClr val="000000"/>
              </a:solidFill>
              <a:latin typeface="Calibri"/>
            </a:endParaRPr>
          </a:p>
        </p:txBody>
      </p:sp>
      <p:sp>
        <p:nvSpPr>
          <p:cNvPr id="158" name="PlaceHolder 3"/>
          <p:cNvSpPr>
            <a:spLocks noGrp="1"/>
          </p:cNvSpPr>
          <p:nvPr>
            <p:ph type="body"/>
          </p:nvPr>
        </p:nvSpPr>
        <p:spPr>
          <a:xfrm>
            <a:off x="5145480" y="1508760"/>
            <a:ext cx="4240800" cy="1715400"/>
          </a:xfrm>
          <a:prstGeom prst="rect">
            <a:avLst/>
          </a:prstGeom>
        </p:spPr>
        <p:txBody>
          <a:bodyPr lIns="0" rIns="0" tIns="0" bIns="0">
            <a:normAutofit/>
          </a:bodyPr>
          <a:p>
            <a:endParaRPr b="0" lang="en-US" sz="2310" spc="-1" strike="noStrike">
              <a:solidFill>
                <a:srgbClr val="000000"/>
              </a:solidFill>
              <a:latin typeface="Calibri"/>
            </a:endParaRPr>
          </a:p>
        </p:txBody>
      </p:sp>
      <p:sp>
        <p:nvSpPr>
          <p:cNvPr id="159" name="PlaceHolder 4"/>
          <p:cNvSpPr>
            <a:spLocks noGrp="1"/>
          </p:cNvSpPr>
          <p:nvPr>
            <p:ph type="body"/>
          </p:nvPr>
        </p:nvSpPr>
        <p:spPr>
          <a:xfrm>
            <a:off x="692280" y="3387600"/>
            <a:ext cx="8690760" cy="1715400"/>
          </a:xfrm>
          <a:prstGeom prst="rect">
            <a:avLst/>
          </a:prstGeom>
        </p:spPr>
        <p:txBody>
          <a:bodyPr lIns="0" rIns="0" tIns="0" bIns="0">
            <a:normAutofit/>
          </a:bodyPr>
          <a:p>
            <a:endParaRPr b="0" lang="en-US" sz="2310" spc="-1" strike="noStrike">
              <a:solidFill>
                <a:srgbClr val="000000"/>
              </a:solidFill>
              <a:latin typeface="Calibri"/>
            </a:endParaRPr>
          </a:p>
        </p:txBody>
      </p:sp>
    </p:spTree>
  </p:cSld>
</p:sldLayout>
</file>

<file path=ppt/slideLayouts/slideLayout4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160" name="PlaceHolder 1"/>
          <p:cNvSpPr>
            <a:spLocks noGrp="1"/>
          </p:cNvSpPr>
          <p:nvPr>
            <p:ph type="title"/>
          </p:nvPr>
        </p:nvSpPr>
        <p:spPr>
          <a:xfrm>
            <a:off x="692280" y="301320"/>
            <a:ext cx="8690760" cy="1095480"/>
          </a:xfrm>
          <a:prstGeom prst="rect">
            <a:avLst/>
          </a:prstGeom>
        </p:spPr>
        <p:txBody>
          <a:bodyPr lIns="0" rIns="0" tIns="0" bIns="0" anchor="ctr">
            <a:noAutofit/>
          </a:bodyPr>
          <a:p>
            <a:endParaRPr b="0" lang="en-US" sz="1640" spc="-1" strike="noStrike">
              <a:solidFill>
                <a:srgbClr val="000000"/>
              </a:solidFill>
              <a:latin typeface="Calibri"/>
            </a:endParaRPr>
          </a:p>
        </p:txBody>
      </p:sp>
      <p:sp>
        <p:nvSpPr>
          <p:cNvPr id="161" name="PlaceHolder 2"/>
          <p:cNvSpPr>
            <a:spLocks noGrp="1"/>
          </p:cNvSpPr>
          <p:nvPr>
            <p:ph type="body"/>
          </p:nvPr>
        </p:nvSpPr>
        <p:spPr>
          <a:xfrm>
            <a:off x="692280" y="1508760"/>
            <a:ext cx="8690760" cy="1715400"/>
          </a:xfrm>
          <a:prstGeom prst="rect">
            <a:avLst/>
          </a:prstGeom>
        </p:spPr>
        <p:txBody>
          <a:bodyPr lIns="0" rIns="0" tIns="0" bIns="0">
            <a:normAutofit/>
          </a:bodyPr>
          <a:p>
            <a:endParaRPr b="0" lang="en-US" sz="2310" spc="-1" strike="noStrike">
              <a:solidFill>
                <a:srgbClr val="000000"/>
              </a:solidFill>
              <a:latin typeface="Calibri"/>
            </a:endParaRPr>
          </a:p>
        </p:txBody>
      </p:sp>
      <p:sp>
        <p:nvSpPr>
          <p:cNvPr id="162" name="PlaceHolder 3"/>
          <p:cNvSpPr>
            <a:spLocks noGrp="1"/>
          </p:cNvSpPr>
          <p:nvPr>
            <p:ph type="body"/>
          </p:nvPr>
        </p:nvSpPr>
        <p:spPr>
          <a:xfrm>
            <a:off x="692280" y="3387600"/>
            <a:ext cx="8690760" cy="1715400"/>
          </a:xfrm>
          <a:prstGeom prst="rect">
            <a:avLst/>
          </a:prstGeom>
        </p:spPr>
        <p:txBody>
          <a:bodyPr lIns="0" rIns="0" tIns="0" bIns="0">
            <a:normAutofit/>
          </a:bodyPr>
          <a:p>
            <a:endParaRPr b="0" lang="en-US" sz="2310" spc="-1" strike="noStrike">
              <a:solidFill>
                <a:srgbClr val="000000"/>
              </a:solidFill>
              <a:latin typeface="Calibri"/>
            </a:endParaRPr>
          </a:p>
        </p:txBody>
      </p:sp>
    </p:spTree>
  </p:cSld>
</p:sldLayout>
</file>

<file path=ppt/slideLayouts/slideLayout4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163" name="PlaceHolder 1"/>
          <p:cNvSpPr>
            <a:spLocks noGrp="1"/>
          </p:cNvSpPr>
          <p:nvPr>
            <p:ph type="title"/>
          </p:nvPr>
        </p:nvSpPr>
        <p:spPr>
          <a:xfrm>
            <a:off x="692280" y="301320"/>
            <a:ext cx="8690760" cy="1095480"/>
          </a:xfrm>
          <a:prstGeom prst="rect">
            <a:avLst/>
          </a:prstGeom>
        </p:spPr>
        <p:txBody>
          <a:bodyPr lIns="0" rIns="0" tIns="0" bIns="0" anchor="ctr">
            <a:noAutofit/>
          </a:bodyPr>
          <a:p>
            <a:endParaRPr b="0" lang="en-US" sz="1640" spc="-1" strike="noStrike">
              <a:solidFill>
                <a:srgbClr val="000000"/>
              </a:solidFill>
              <a:latin typeface="Calibri"/>
            </a:endParaRPr>
          </a:p>
        </p:txBody>
      </p:sp>
      <p:sp>
        <p:nvSpPr>
          <p:cNvPr id="164" name="PlaceHolder 2"/>
          <p:cNvSpPr>
            <a:spLocks noGrp="1"/>
          </p:cNvSpPr>
          <p:nvPr>
            <p:ph type="body"/>
          </p:nvPr>
        </p:nvSpPr>
        <p:spPr>
          <a:xfrm>
            <a:off x="692280" y="1508760"/>
            <a:ext cx="4240800" cy="1715400"/>
          </a:xfrm>
          <a:prstGeom prst="rect">
            <a:avLst/>
          </a:prstGeom>
        </p:spPr>
        <p:txBody>
          <a:bodyPr lIns="0" rIns="0" tIns="0" bIns="0">
            <a:normAutofit/>
          </a:bodyPr>
          <a:p>
            <a:endParaRPr b="0" lang="en-US" sz="2310" spc="-1" strike="noStrike">
              <a:solidFill>
                <a:srgbClr val="000000"/>
              </a:solidFill>
              <a:latin typeface="Calibri"/>
            </a:endParaRPr>
          </a:p>
        </p:txBody>
      </p:sp>
      <p:sp>
        <p:nvSpPr>
          <p:cNvPr id="165" name="PlaceHolder 3"/>
          <p:cNvSpPr>
            <a:spLocks noGrp="1"/>
          </p:cNvSpPr>
          <p:nvPr>
            <p:ph type="body"/>
          </p:nvPr>
        </p:nvSpPr>
        <p:spPr>
          <a:xfrm>
            <a:off x="5145480" y="1508760"/>
            <a:ext cx="4240800" cy="1715400"/>
          </a:xfrm>
          <a:prstGeom prst="rect">
            <a:avLst/>
          </a:prstGeom>
        </p:spPr>
        <p:txBody>
          <a:bodyPr lIns="0" rIns="0" tIns="0" bIns="0">
            <a:normAutofit/>
          </a:bodyPr>
          <a:p>
            <a:endParaRPr b="0" lang="en-US" sz="2310" spc="-1" strike="noStrike">
              <a:solidFill>
                <a:srgbClr val="000000"/>
              </a:solidFill>
              <a:latin typeface="Calibri"/>
            </a:endParaRPr>
          </a:p>
        </p:txBody>
      </p:sp>
      <p:sp>
        <p:nvSpPr>
          <p:cNvPr id="166" name="PlaceHolder 4"/>
          <p:cNvSpPr>
            <a:spLocks noGrp="1"/>
          </p:cNvSpPr>
          <p:nvPr>
            <p:ph type="body"/>
          </p:nvPr>
        </p:nvSpPr>
        <p:spPr>
          <a:xfrm>
            <a:off x="692280" y="3387600"/>
            <a:ext cx="4240800" cy="1715400"/>
          </a:xfrm>
          <a:prstGeom prst="rect">
            <a:avLst/>
          </a:prstGeom>
        </p:spPr>
        <p:txBody>
          <a:bodyPr lIns="0" rIns="0" tIns="0" bIns="0">
            <a:normAutofit/>
          </a:bodyPr>
          <a:p>
            <a:endParaRPr b="0" lang="en-US" sz="2310" spc="-1" strike="noStrike">
              <a:solidFill>
                <a:srgbClr val="000000"/>
              </a:solidFill>
              <a:latin typeface="Calibri"/>
            </a:endParaRPr>
          </a:p>
        </p:txBody>
      </p:sp>
      <p:sp>
        <p:nvSpPr>
          <p:cNvPr id="167" name="PlaceHolder 5"/>
          <p:cNvSpPr>
            <a:spLocks noGrp="1"/>
          </p:cNvSpPr>
          <p:nvPr>
            <p:ph type="body"/>
          </p:nvPr>
        </p:nvSpPr>
        <p:spPr>
          <a:xfrm>
            <a:off x="5145480" y="3387600"/>
            <a:ext cx="4240800" cy="1715400"/>
          </a:xfrm>
          <a:prstGeom prst="rect">
            <a:avLst/>
          </a:prstGeom>
        </p:spPr>
        <p:txBody>
          <a:bodyPr lIns="0" rIns="0" tIns="0" bIns="0">
            <a:normAutofit/>
          </a:bodyPr>
          <a:p>
            <a:endParaRPr b="0" lang="en-US" sz="2310" spc="-1" strike="noStrike">
              <a:solidFill>
                <a:srgbClr val="000000"/>
              </a:solidFill>
              <a:latin typeface="Calibri"/>
            </a:endParaRPr>
          </a:p>
        </p:txBody>
      </p:sp>
    </p:spTree>
  </p:cSld>
</p:sldLayout>
</file>

<file path=ppt/slideLayouts/slideLayout4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168" name="PlaceHolder 1"/>
          <p:cNvSpPr>
            <a:spLocks noGrp="1"/>
          </p:cNvSpPr>
          <p:nvPr>
            <p:ph type="title"/>
          </p:nvPr>
        </p:nvSpPr>
        <p:spPr>
          <a:xfrm>
            <a:off x="692280" y="301320"/>
            <a:ext cx="8690760" cy="1095480"/>
          </a:xfrm>
          <a:prstGeom prst="rect">
            <a:avLst/>
          </a:prstGeom>
        </p:spPr>
        <p:txBody>
          <a:bodyPr lIns="0" rIns="0" tIns="0" bIns="0" anchor="ctr">
            <a:noAutofit/>
          </a:bodyPr>
          <a:p>
            <a:endParaRPr b="0" lang="en-US" sz="1640" spc="-1" strike="noStrike">
              <a:solidFill>
                <a:srgbClr val="000000"/>
              </a:solidFill>
              <a:latin typeface="Calibri"/>
            </a:endParaRPr>
          </a:p>
        </p:txBody>
      </p:sp>
      <p:sp>
        <p:nvSpPr>
          <p:cNvPr id="169" name="PlaceHolder 2"/>
          <p:cNvSpPr>
            <a:spLocks noGrp="1"/>
          </p:cNvSpPr>
          <p:nvPr>
            <p:ph type="body"/>
          </p:nvPr>
        </p:nvSpPr>
        <p:spPr>
          <a:xfrm>
            <a:off x="692280" y="1508760"/>
            <a:ext cx="2798280" cy="1715400"/>
          </a:xfrm>
          <a:prstGeom prst="rect">
            <a:avLst/>
          </a:prstGeom>
        </p:spPr>
        <p:txBody>
          <a:bodyPr lIns="0" rIns="0" tIns="0" bIns="0">
            <a:normAutofit/>
          </a:bodyPr>
          <a:p>
            <a:endParaRPr b="0" lang="en-US" sz="2310" spc="-1" strike="noStrike">
              <a:solidFill>
                <a:srgbClr val="000000"/>
              </a:solidFill>
              <a:latin typeface="Calibri"/>
            </a:endParaRPr>
          </a:p>
        </p:txBody>
      </p:sp>
      <p:sp>
        <p:nvSpPr>
          <p:cNvPr id="170" name="PlaceHolder 3"/>
          <p:cNvSpPr>
            <a:spLocks noGrp="1"/>
          </p:cNvSpPr>
          <p:nvPr>
            <p:ph type="body"/>
          </p:nvPr>
        </p:nvSpPr>
        <p:spPr>
          <a:xfrm>
            <a:off x="3630960" y="1508760"/>
            <a:ext cx="2798280" cy="1715400"/>
          </a:xfrm>
          <a:prstGeom prst="rect">
            <a:avLst/>
          </a:prstGeom>
        </p:spPr>
        <p:txBody>
          <a:bodyPr lIns="0" rIns="0" tIns="0" bIns="0">
            <a:normAutofit/>
          </a:bodyPr>
          <a:p>
            <a:endParaRPr b="0" lang="en-US" sz="2310" spc="-1" strike="noStrike">
              <a:solidFill>
                <a:srgbClr val="000000"/>
              </a:solidFill>
              <a:latin typeface="Calibri"/>
            </a:endParaRPr>
          </a:p>
        </p:txBody>
      </p:sp>
      <p:sp>
        <p:nvSpPr>
          <p:cNvPr id="171" name="PlaceHolder 4"/>
          <p:cNvSpPr>
            <a:spLocks noGrp="1"/>
          </p:cNvSpPr>
          <p:nvPr>
            <p:ph type="body"/>
          </p:nvPr>
        </p:nvSpPr>
        <p:spPr>
          <a:xfrm>
            <a:off x="6569280" y="1508760"/>
            <a:ext cx="2798280" cy="1715400"/>
          </a:xfrm>
          <a:prstGeom prst="rect">
            <a:avLst/>
          </a:prstGeom>
        </p:spPr>
        <p:txBody>
          <a:bodyPr lIns="0" rIns="0" tIns="0" bIns="0">
            <a:normAutofit/>
          </a:bodyPr>
          <a:p>
            <a:endParaRPr b="0" lang="en-US" sz="2310" spc="-1" strike="noStrike">
              <a:solidFill>
                <a:srgbClr val="000000"/>
              </a:solidFill>
              <a:latin typeface="Calibri"/>
            </a:endParaRPr>
          </a:p>
        </p:txBody>
      </p:sp>
      <p:sp>
        <p:nvSpPr>
          <p:cNvPr id="172" name="PlaceHolder 5"/>
          <p:cNvSpPr>
            <a:spLocks noGrp="1"/>
          </p:cNvSpPr>
          <p:nvPr>
            <p:ph type="body"/>
          </p:nvPr>
        </p:nvSpPr>
        <p:spPr>
          <a:xfrm>
            <a:off x="692280" y="3387600"/>
            <a:ext cx="2798280" cy="1715400"/>
          </a:xfrm>
          <a:prstGeom prst="rect">
            <a:avLst/>
          </a:prstGeom>
        </p:spPr>
        <p:txBody>
          <a:bodyPr lIns="0" rIns="0" tIns="0" bIns="0">
            <a:normAutofit/>
          </a:bodyPr>
          <a:p>
            <a:endParaRPr b="0" lang="en-US" sz="2310" spc="-1" strike="noStrike">
              <a:solidFill>
                <a:srgbClr val="000000"/>
              </a:solidFill>
              <a:latin typeface="Calibri"/>
            </a:endParaRPr>
          </a:p>
        </p:txBody>
      </p:sp>
      <p:sp>
        <p:nvSpPr>
          <p:cNvPr id="173" name="PlaceHolder 6"/>
          <p:cNvSpPr>
            <a:spLocks noGrp="1"/>
          </p:cNvSpPr>
          <p:nvPr>
            <p:ph type="body"/>
          </p:nvPr>
        </p:nvSpPr>
        <p:spPr>
          <a:xfrm>
            <a:off x="3630960" y="3387600"/>
            <a:ext cx="2798280" cy="1715400"/>
          </a:xfrm>
          <a:prstGeom prst="rect">
            <a:avLst/>
          </a:prstGeom>
        </p:spPr>
        <p:txBody>
          <a:bodyPr lIns="0" rIns="0" tIns="0" bIns="0">
            <a:normAutofit/>
          </a:bodyPr>
          <a:p>
            <a:endParaRPr b="0" lang="en-US" sz="2310" spc="-1" strike="noStrike">
              <a:solidFill>
                <a:srgbClr val="000000"/>
              </a:solidFill>
              <a:latin typeface="Calibri"/>
            </a:endParaRPr>
          </a:p>
        </p:txBody>
      </p:sp>
      <p:sp>
        <p:nvSpPr>
          <p:cNvPr id="174" name="PlaceHolder 7"/>
          <p:cNvSpPr>
            <a:spLocks noGrp="1"/>
          </p:cNvSpPr>
          <p:nvPr>
            <p:ph type="body"/>
          </p:nvPr>
        </p:nvSpPr>
        <p:spPr>
          <a:xfrm>
            <a:off x="6569280" y="3387600"/>
            <a:ext cx="2798280" cy="1715400"/>
          </a:xfrm>
          <a:prstGeom prst="rect">
            <a:avLst/>
          </a:prstGeom>
        </p:spPr>
        <p:txBody>
          <a:bodyPr lIns="0" rIns="0" tIns="0" bIns="0">
            <a:normAutofit/>
          </a:bodyPr>
          <a:p>
            <a:endParaRPr b="0" lang="en-US" sz="2310" spc="-1" strike="noStrike">
              <a:solidFill>
                <a:srgbClr val="000000"/>
              </a:solidFill>
              <a:latin typeface="Calibri"/>
            </a:endParaRPr>
          </a:p>
        </p:txBody>
      </p:sp>
    </p:spTree>
  </p:cSld>
</p:sldLayout>
</file>

<file path=ppt/slideLayouts/slideLayout4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4" name="PlaceHolder 1"/>
          <p:cNvSpPr>
            <a:spLocks noGrp="1"/>
          </p:cNvSpPr>
          <p:nvPr>
            <p:ph type="title"/>
          </p:nvPr>
        </p:nvSpPr>
        <p:spPr>
          <a:xfrm>
            <a:off x="692280" y="301320"/>
            <a:ext cx="8690760" cy="1095480"/>
          </a:xfrm>
          <a:prstGeom prst="rect">
            <a:avLst/>
          </a:prstGeom>
        </p:spPr>
        <p:txBody>
          <a:bodyPr lIns="0" rIns="0" tIns="0" bIns="0" anchor="ctr">
            <a:noAutofit/>
          </a:bodyPr>
          <a:p>
            <a:endParaRPr b="0" lang="en-US" sz="1640" spc="-1" strike="noStrike">
              <a:solidFill>
                <a:srgbClr val="000000"/>
              </a:solidFill>
              <a:latin typeface="Calibri"/>
            </a:endParaRPr>
          </a:p>
        </p:txBody>
      </p:sp>
    </p:spTree>
  </p:cSld>
</p:sldLayout>
</file>

<file path=ppt/slideLayouts/slideLayout5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183" name="PlaceHolder 1"/>
          <p:cNvSpPr>
            <a:spLocks noGrp="1"/>
          </p:cNvSpPr>
          <p:nvPr>
            <p:ph type="title"/>
          </p:nvPr>
        </p:nvSpPr>
        <p:spPr>
          <a:xfrm>
            <a:off x="692280" y="301320"/>
            <a:ext cx="8690760" cy="1095480"/>
          </a:xfrm>
          <a:prstGeom prst="rect">
            <a:avLst/>
          </a:prstGeom>
        </p:spPr>
        <p:txBody>
          <a:bodyPr lIns="0" rIns="0" tIns="0" bIns="0" anchor="ctr">
            <a:noAutofit/>
          </a:bodyPr>
          <a:p>
            <a:endParaRPr b="0" lang="en-US" sz="1640" spc="-1" strike="noStrike">
              <a:solidFill>
                <a:srgbClr val="000000"/>
              </a:solidFill>
              <a:latin typeface="Calibri"/>
            </a:endParaRPr>
          </a:p>
        </p:txBody>
      </p:sp>
      <p:sp>
        <p:nvSpPr>
          <p:cNvPr id="184" name="PlaceHolder 2"/>
          <p:cNvSpPr>
            <a:spLocks noGrp="1"/>
          </p:cNvSpPr>
          <p:nvPr>
            <p:ph type="subTitle"/>
          </p:nvPr>
        </p:nvSpPr>
        <p:spPr>
          <a:xfrm>
            <a:off x="692280" y="1508760"/>
            <a:ext cx="8690760" cy="3596760"/>
          </a:xfrm>
          <a:prstGeom prst="rect">
            <a:avLst/>
          </a:prstGeom>
        </p:spPr>
        <p:txBody>
          <a:bodyPr lIns="0" rIns="0" tIns="0" bIns="0" anchor="ctr">
            <a:noAutofit/>
          </a:bodyPr>
          <a:p>
            <a:pPr algn="ctr"/>
            <a:endParaRPr b="0" lang="en-US" sz="3200" spc="-1" strike="noStrike">
              <a:latin typeface="Arial"/>
            </a:endParaRPr>
          </a:p>
        </p:txBody>
      </p:sp>
    </p:spTree>
  </p:cSld>
</p:sldLayout>
</file>

<file path=ppt/slideLayouts/slideLayout5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185" name="PlaceHolder 1"/>
          <p:cNvSpPr>
            <a:spLocks noGrp="1"/>
          </p:cNvSpPr>
          <p:nvPr>
            <p:ph type="title"/>
          </p:nvPr>
        </p:nvSpPr>
        <p:spPr>
          <a:xfrm>
            <a:off x="692280" y="301320"/>
            <a:ext cx="8690760" cy="1095480"/>
          </a:xfrm>
          <a:prstGeom prst="rect">
            <a:avLst/>
          </a:prstGeom>
        </p:spPr>
        <p:txBody>
          <a:bodyPr lIns="0" rIns="0" tIns="0" bIns="0" anchor="ctr">
            <a:noAutofit/>
          </a:bodyPr>
          <a:p>
            <a:endParaRPr b="0" lang="en-US" sz="1640" spc="-1" strike="noStrike">
              <a:solidFill>
                <a:srgbClr val="000000"/>
              </a:solidFill>
              <a:latin typeface="Calibri"/>
            </a:endParaRPr>
          </a:p>
        </p:txBody>
      </p:sp>
      <p:sp>
        <p:nvSpPr>
          <p:cNvPr id="186" name="PlaceHolder 2"/>
          <p:cNvSpPr>
            <a:spLocks noGrp="1"/>
          </p:cNvSpPr>
          <p:nvPr>
            <p:ph type="body"/>
          </p:nvPr>
        </p:nvSpPr>
        <p:spPr>
          <a:xfrm>
            <a:off x="692280" y="1508760"/>
            <a:ext cx="8690760" cy="3596760"/>
          </a:xfrm>
          <a:prstGeom prst="rect">
            <a:avLst/>
          </a:prstGeom>
        </p:spPr>
        <p:txBody>
          <a:bodyPr lIns="0" rIns="0" tIns="0" bIns="0">
            <a:normAutofit/>
          </a:bodyPr>
          <a:p>
            <a:endParaRPr b="0" lang="en-US" sz="2310" spc="-1" strike="noStrike">
              <a:solidFill>
                <a:srgbClr val="000000"/>
              </a:solidFill>
              <a:latin typeface="Calibri"/>
            </a:endParaRPr>
          </a:p>
        </p:txBody>
      </p:sp>
    </p:spTree>
  </p:cSld>
</p:sldLayout>
</file>

<file path=ppt/slideLayouts/slideLayout5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187" name="PlaceHolder 1"/>
          <p:cNvSpPr>
            <a:spLocks noGrp="1"/>
          </p:cNvSpPr>
          <p:nvPr>
            <p:ph type="title"/>
          </p:nvPr>
        </p:nvSpPr>
        <p:spPr>
          <a:xfrm>
            <a:off x="692280" y="301320"/>
            <a:ext cx="8690760" cy="1095480"/>
          </a:xfrm>
          <a:prstGeom prst="rect">
            <a:avLst/>
          </a:prstGeom>
        </p:spPr>
        <p:txBody>
          <a:bodyPr lIns="0" rIns="0" tIns="0" bIns="0" anchor="ctr">
            <a:noAutofit/>
          </a:bodyPr>
          <a:p>
            <a:endParaRPr b="0" lang="en-US" sz="1640" spc="-1" strike="noStrike">
              <a:solidFill>
                <a:srgbClr val="000000"/>
              </a:solidFill>
              <a:latin typeface="Calibri"/>
            </a:endParaRPr>
          </a:p>
        </p:txBody>
      </p:sp>
      <p:sp>
        <p:nvSpPr>
          <p:cNvPr id="188" name="PlaceHolder 2"/>
          <p:cNvSpPr>
            <a:spLocks noGrp="1"/>
          </p:cNvSpPr>
          <p:nvPr>
            <p:ph type="body"/>
          </p:nvPr>
        </p:nvSpPr>
        <p:spPr>
          <a:xfrm>
            <a:off x="692280" y="1508760"/>
            <a:ext cx="4240800" cy="3596760"/>
          </a:xfrm>
          <a:prstGeom prst="rect">
            <a:avLst/>
          </a:prstGeom>
        </p:spPr>
        <p:txBody>
          <a:bodyPr lIns="0" rIns="0" tIns="0" bIns="0">
            <a:normAutofit/>
          </a:bodyPr>
          <a:p>
            <a:endParaRPr b="0" lang="en-US" sz="2310" spc="-1" strike="noStrike">
              <a:solidFill>
                <a:srgbClr val="000000"/>
              </a:solidFill>
              <a:latin typeface="Calibri"/>
            </a:endParaRPr>
          </a:p>
        </p:txBody>
      </p:sp>
      <p:sp>
        <p:nvSpPr>
          <p:cNvPr id="189" name="PlaceHolder 3"/>
          <p:cNvSpPr>
            <a:spLocks noGrp="1"/>
          </p:cNvSpPr>
          <p:nvPr>
            <p:ph type="body"/>
          </p:nvPr>
        </p:nvSpPr>
        <p:spPr>
          <a:xfrm>
            <a:off x="5145480" y="1508760"/>
            <a:ext cx="4240800" cy="3596760"/>
          </a:xfrm>
          <a:prstGeom prst="rect">
            <a:avLst/>
          </a:prstGeom>
        </p:spPr>
        <p:txBody>
          <a:bodyPr lIns="0" rIns="0" tIns="0" bIns="0">
            <a:normAutofit/>
          </a:bodyPr>
          <a:p>
            <a:endParaRPr b="0" lang="en-US" sz="2310" spc="-1" strike="noStrike">
              <a:solidFill>
                <a:srgbClr val="000000"/>
              </a:solidFill>
              <a:latin typeface="Calibri"/>
            </a:endParaRPr>
          </a:p>
        </p:txBody>
      </p:sp>
    </p:spTree>
  </p:cSld>
</p:sldLayout>
</file>

<file path=ppt/slideLayouts/slideLayout5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90" name="PlaceHolder 1"/>
          <p:cNvSpPr>
            <a:spLocks noGrp="1"/>
          </p:cNvSpPr>
          <p:nvPr>
            <p:ph type="title"/>
          </p:nvPr>
        </p:nvSpPr>
        <p:spPr>
          <a:xfrm>
            <a:off x="692280" y="301320"/>
            <a:ext cx="8690760" cy="1095480"/>
          </a:xfrm>
          <a:prstGeom prst="rect">
            <a:avLst/>
          </a:prstGeom>
        </p:spPr>
        <p:txBody>
          <a:bodyPr lIns="0" rIns="0" tIns="0" bIns="0" anchor="ctr">
            <a:noAutofit/>
          </a:bodyPr>
          <a:p>
            <a:endParaRPr b="0" lang="en-US" sz="1640" spc="-1" strike="noStrike">
              <a:solidFill>
                <a:srgbClr val="000000"/>
              </a:solidFill>
              <a:latin typeface="Calibri"/>
            </a:endParaRPr>
          </a:p>
        </p:txBody>
      </p:sp>
    </p:spTree>
  </p:cSld>
</p:sldLayout>
</file>

<file path=ppt/slideLayouts/slideLayout5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91" name="PlaceHolder 1"/>
          <p:cNvSpPr>
            <a:spLocks noGrp="1"/>
          </p:cNvSpPr>
          <p:nvPr>
            <p:ph type="subTitle"/>
          </p:nvPr>
        </p:nvSpPr>
        <p:spPr>
          <a:xfrm>
            <a:off x="692280" y="301320"/>
            <a:ext cx="8690760" cy="5079240"/>
          </a:xfrm>
          <a:prstGeom prst="rect">
            <a:avLst/>
          </a:prstGeom>
        </p:spPr>
        <p:txBody>
          <a:bodyPr lIns="0" rIns="0" tIns="0" bIns="0" anchor="ctr">
            <a:noAutofit/>
          </a:bodyPr>
          <a:p>
            <a:pPr algn="ctr"/>
            <a:endParaRPr b="0" lang="en-US" sz="3200" spc="-1" strike="noStrike">
              <a:latin typeface="Arial"/>
            </a:endParaRPr>
          </a:p>
        </p:txBody>
      </p:sp>
    </p:spTree>
  </p:cSld>
</p:sldLayout>
</file>

<file path=ppt/slideLayouts/slideLayout5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92" name="PlaceHolder 1"/>
          <p:cNvSpPr>
            <a:spLocks noGrp="1"/>
          </p:cNvSpPr>
          <p:nvPr>
            <p:ph type="title"/>
          </p:nvPr>
        </p:nvSpPr>
        <p:spPr>
          <a:xfrm>
            <a:off x="692280" y="301320"/>
            <a:ext cx="8690760" cy="1095480"/>
          </a:xfrm>
          <a:prstGeom prst="rect">
            <a:avLst/>
          </a:prstGeom>
        </p:spPr>
        <p:txBody>
          <a:bodyPr lIns="0" rIns="0" tIns="0" bIns="0" anchor="ctr">
            <a:noAutofit/>
          </a:bodyPr>
          <a:p>
            <a:endParaRPr b="0" lang="en-US" sz="1640" spc="-1" strike="noStrike">
              <a:solidFill>
                <a:srgbClr val="000000"/>
              </a:solidFill>
              <a:latin typeface="Calibri"/>
            </a:endParaRPr>
          </a:p>
        </p:txBody>
      </p:sp>
      <p:sp>
        <p:nvSpPr>
          <p:cNvPr id="193" name="PlaceHolder 2"/>
          <p:cNvSpPr>
            <a:spLocks noGrp="1"/>
          </p:cNvSpPr>
          <p:nvPr>
            <p:ph type="body"/>
          </p:nvPr>
        </p:nvSpPr>
        <p:spPr>
          <a:xfrm>
            <a:off x="692280" y="1508760"/>
            <a:ext cx="4240800" cy="1715400"/>
          </a:xfrm>
          <a:prstGeom prst="rect">
            <a:avLst/>
          </a:prstGeom>
        </p:spPr>
        <p:txBody>
          <a:bodyPr lIns="0" rIns="0" tIns="0" bIns="0">
            <a:normAutofit/>
          </a:bodyPr>
          <a:p>
            <a:endParaRPr b="0" lang="en-US" sz="2310" spc="-1" strike="noStrike">
              <a:solidFill>
                <a:srgbClr val="000000"/>
              </a:solidFill>
              <a:latin typeface="Calibri"/>
            </a:endParaRPr>
          </a:p>
        </p:txBody>
      </p:sp>
      <p:sp>
        <p:nvSpPr>
          <p:cNvPr id="194" name="PlaceHolder 3"/>
          <p:cNvSpPr>
            <a:spLocks noGrp="1"/>
          </p:cNvSpPr>
          <p:nvPr>
            <p:ph type="body"/>
          </p:nvPr>
        </p:nvSpPr>
        <p:spPr>
          <a:xfrm>
            <a:off x="5145480" y="1508760"/>
            <a:ext cx="4240800" cy="3596760"/>
          </a:xfrm>
          <a:prstGeom prst="rect">
            <a:avLst/>
          </a:prstGeom>
        </p:spPr>
        <p:txBody>
          <a:bodyPr lIns="0" rIns="0" tIns="0" bIns="0">
            <a:normAutofit/>
          </a:bodyPr>
          <a:p>
            <a:endParaRPr b="0" lang="en-US" sz="2310" spc="-1" strike="noStrike">
              <a:solidFill>
                <a:srgbClr val="000000"/>
              </a:solidFill>
              <a:latin typeface="Calibri"/>
            </a:endParaRPr>
          </a:p>
        </p:txBody>
      </p:sp>
      <p:sp>
        <p:nvSpPr>
          <p:cNvPr id="195" name="PlaceHolder 4"/>
          <p:cNvSpPr>
            <a:spLocks noGrp="1"/>
          </p:cNvSpPr>
          <p:nvPr>
            <p:ph type="body"/>
          </p:nvPr>
        </p:nvSpPr>
        <p:spPr>
          <a:xfrm>
            <a:off x="692280" y="3387600"/>
            <a:ext cx="4240800" cy="1715400"/>
          </a:xfrm>
          <a:prstGeom prst="rect">
            <a:avLst/>
          </a:prstGeom>
        </p:spPr>
        <p:txBody>
          <a:bodyPr lIns="0" rIns="0" tIns="0" bIns="0">
            <a:normAutofit/>
          </a:bodyPr>
          <a:p>
            <a:endParaRPr b="0" lang="en-US" sz="2310" spc="-1" strike="noStrike">
              <a:solidFill>
                <a:srgbClr val="000000"/>
              </a:solidFill>
              <a:latin typeface="Calibri"/>
            </a:endParaRPr>
          </a:p>
        </p:txBody>
      </p:sp>
    </p:spTree>
  </p:cSld>
</p:sldLayout>
</file>

<file path=ppt/slideLayouts/slideLayout5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96" name="PlaceHolder 1"/>
          <p:cNvSpPr>
            <a:spLocks noGrp="1"/>
          </p:cNvSpPr>
          <p:nvPr>
            <p:ph type="title"/>
          </p:nvPr>
        </p:nvSpPr>
        <p:spPr>
          <a:xfrm>
            <a:off x="692280" y="301320"/>
            <a:ext cx="8690760" cy="1095480"/>
          </a:xfrm>
          <a:prstGeom prst="rect">
            <a:avLst/>
          </a:prstGeom>
        </p:spPr>
        <p:txBody>
          <a:bodyPr lIns="0" rIns="0" tIns="0" bIns="0" anchor="ctr">
            <a:noAutofit/>
          </a:bodyPr>
          <a:p>
            <a:endParaRPr b="0" lang="en-US" sz="1640" spc="-1" strike="noStrike">
              <a:solidFill>
                <a:srgbClr val="000000"/>
              </a:solidFill>
              <a:latin typeface="Calibri"/>
            </a:endParaRPr>
          </a:p>
        </p:txBody>
      </p:sp>
      <p:sp>
        <p:nvSpPr>
          <p:cNvPr id="197" name="PlaceHolder 2"/>
          <p:cNvSpPr>
            <a:spLocks noGrp="1"/>
          </p:cNvSpPr>
          <p:nvPr>
            <p:ph type="body"/>
          </p:nvPr>
        </p:nvSpPr>
        <p:spPr>
          <a:xfrm>
            <a:off x="692280" y="1508760"/>
            <a:ext cx="4240800" cy="3596760"/>
          </a:xfrm>
          <a:prstGeom prst="rect">
            <a:avLst/>
          </a:prstGeom>
        </p:spPr>
        <p:txBody>
          <a:bodyPr lIns="0" rIns="0" tIns="0" bIns="0">
            <a:normAutofit/>
          </a:bodyPr>
          <a:p>
            <a:endParaRPr b="0" lang="en-US" sz="2310" spc="-1" strike="noStrike">
              <a:solidFill>
                <a:srgbClr val="000000"/>
              </a:solidFill>
              <a:latin typeface="Calibri"/>
            </a:endParaRPr>
          </a:p>
        </p:txBody>
      </p:sp>
      <p:sp>
        <p:nvSpPr>
          <p:cNvPr id="198" name="PlaceHolder 3"/>
          <p:cNvSpPr>
            <a:spLocks noGrp="1"/>
          </p:cNvSpPr>
          <p:nvPr>
            <p:ph type="body"/>
          </p:nvPr>
        </p:nvSpPr>
        <p:spPr>
          <a:xfrm>
            <a:off x="5145480" y="1508760"/>
            <a:ext cx="4240800" cy="1715400"/>
          </a:xfrm>
          <a:prstGeom prst="rect">
            <a:avLst/>
          </a:prstGeom>
        </p:spPr>
        <p:txBody>
          <a:bodyPr lIns="0" rIns="0" tIns="0" bIns="0">
            <a:normAutofit/>
          </a:bodyPr>
          <a:p>
            <a:endParaRPr b="0" lang="en-US" sz="2310" spc="-1" strike="noStrike">
              <a:solidFill>
                <a:srgbClr val="000000"/>
              </a:solidFill>
              <a:latin typeface="Calibri"/>
            </a:endParaRPr>
          </a:p>
        </p:txBody>
      </p:sp>
      <p:sp>
        <p:nvSpPr>
          <p:cNvPr id="199" name="PlaceHolder 4"/>
          <p:cNvSpPr>
            <a:spLocks noGrp="1"/>
          </p:cNvSpPr>
          <p:nvPr>
            <p:ph type="body"/>
          </p:nvPr>
        </p:nvSpPr>
        <p:spPr>
          <a:xfrm>
            <a:off x="5145480" y="3387600"/>
            <a:ext cx="4240800" cy="1715400"/>
          </a:xfrm>
          <a:prstGeom prst="rect">
            <a:avLst/>
          </a:prstGeom>
        </p:spPr>
        <p:txBody>
          <a:bodyPr lIns="0" rIns="0" tIns="0" bIns="0">
            <a:normAutofit/>
          </a:bodyPr>
          <a:p>
            <a:endParaRPr b="0" lang="en-US" sz="2310" spc="-1" strike="noStrike">
              <a:solidFill>
                <a:srgbClr val="000000"/>
              </a:solidFill>
              <a:latin typeface="Calibri"/>
            </a:endParaRPr>
          </a:p>
        </p:txBody>
      </p:sp>
    </p:spTree>
  </p:cSld>
</p:sldLayout>
</file>

<file path=ppt/slideLayouts/slideLayout5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200" name="PlaceHolder 1"/>
          <p:cNvSpPr>
            <a:spLocks noGrp="1"/>
          </p:cNvSpPr>
          <p:nvPr>
            <p:ph type="title"/>
          </p:nvPr>
        </p:nvSpPr>
        <p:spPr>
          <a:xfrm>
            <a:off x="692280" y="301320"/>
            <a:ext cx="8690760" cy="1095480"/>
          </a:xfrm>
          <a:prstGeom prst="rect">
            <a:avLst/>
          </a:prstGeom>
        </p:spPr>
        <p:txBody>
          <a:bodyPr lIns="0" rIns="0" tIns="0" bIns="0" anchor="ctr">
            <a:noAutofit/>
          </a:bodyPr>
          <a:p>
            <a:endParaRPr b="0" lang="en-US" sz="1640" spc="-1" strike="noStrike">
              <a:solidFill>
                <a:srgbClr val="000000"/>
              </a:solidFill>
              <a:latin typeface="Calibri"/>
            </a:endParaRPr>
          </a:p>
        </p:txBody>
      </p:sp>
      <p:sp>
        <p:nvSpPr>
          <p:cNvPr id="201" name="PlaceHolder 2"/>
          <p:cNvSpPr>
            <a:spLocks noGrp="1"/>
          </p:cNvSpPr>
          <p:nvPr>
            <p:ph type="body"/>
          </p:nvPr>
        </p:nvSpPr>
        <p:spPr>
          <a:xfrm>
            <a:off x="692280" y="1508760"/>
            <a:ext cx="4240800" cy="1715400"/>
          </a:xfrm>
          <a:prstGeom prst="rect">
            <a:avLst/>
          </a:prstGeom>
        </p:spPr>
        <p:txBody>
          <a:bodyPr lIns="0" rIns="0" tIns="0" bIns="0">
            <a:normAutofit/>
          </a:bodyPr>
          <a:p>
            <a:endParaRPr b="0" lang="en-US" sz="2310" spc="-1" strike="noStrike">
              <a:solidFill>
                <a:srgbClr val="000000"/>
              </a:solidFill>
              <a:latin typeface="Calibri"/>
            </a:endParaRPr>
          </a:p>
        </p:txBody>
      </p:sp>
      <p:sp>
        <p:nvSpPr>
          <p:cNvPr id="202" name="PlaceHolder 3"/>
          <p:cNvSpPr>
            <a:spLocks noGrp="1"/>
          </p:cNvSpPr>
          <p:nvPr>
            <p:ph type="body"/>
          </p:nvPr>
        </p:nvSpPr>
        <p:spPr>
          <a:xfrm>
            <a:off x="5145480" y="1508760"/>
            <a:ext cx="4240800" cy="1715400"/>
          </a:xfrm>
          <a:prstGeom prst="rect">
            <a:avLst/>
          </a:prstGeom>
        </p:spPr>
        <p:txBody>
          <a:bodyPr lIns="0" rIns="0" tIns="0" bIns="0">
            <a:normAutofit/>
          </a:bodyPr>
          <a:p>
            <a:endParaRPr b="0" lang="en-US" sz="2310" spc="-1" strike="noStrike">
              <a:solidFill>
                <a:srgbClr val="000000"/>
              </a:solidFill>
              <a:latin typeface="Calibri"/>
            </a:endParaRPr>
          </a:p>
        </p:txBody>
      </p:sp>
      <p:sp>
        <p:nvSpPr>
          <p:cNvPr id="203" name="PlaceHolder 4"/>
          <p:cNvSpPr>
            <a:spLocks noGrp="1"/>
          </p:cNvSpPr>
          <p:nvPr>
            <p:ph type="body"/>
          </p:nvPr>
        </p:nvSpPr>
        <p:spPr>
          <a:xfrm>
            <a:off x="692280" y="3387600"/>
            <a:ext cx="8690760" cy="1715400"/>
          </a:xfrm>
          <a:prstGeom prst="rect">
            <a:avLst/>
          </a:prstGeom>
        </p:spPr>
        <p:txBody>
          <a:bodyPr lIns="0" rIns="0" tIns="0" bIns="0">
            <a:normAutofit/>
          </a:bodyPr>
          <a:p>
            <a:endParaRPr b="0" lang="en-US" sz="2310" spc="-1" strike="noStrike">
              <a:solidFill>
                <a:srgbClr val="000000"/>
              </a:solidFill>
              <a:latin typeface="Calibri"/>
            </a:endParaRPr>
          </a:p>
        </p:txBody>
      </p:sp>
    </p:spTree>
  </p:cSld>
</p:sldLayout>
</file>

<file path=ppt/slideLayouts/slideLayout5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204" name="PlaceHolder 1"/>
          <p:cNvSpPr>
            <a:spLocks noGrp="1"/>
          </p:cNvSpPr>
          <p:nvPr>
            <p:ph type="title"/>
          </p:nvPr>
        </p:nvSpPr>
        <p:spPr>
          <a:xfrm>
            <a:off x="692280" y="301320"/>
            <a:ext cx="8690760" cy="1095480"/>
          </a:xfrm>
          <a:prstGeom prst="rect">
            <a:avLst/>
          </a:prstGeom>
        </p:spPr>
        <p:txBody>
          <a:bodyPr lIns="0" rIns="0" tIns="0" bIns="0" anchor="ctr">
            <a:noAutofit/>
          </a:bodyPr>
          <a:p>
            <a:endParaRPr b="0" lang="en-US" sz="1640" spc="-1" strike="noStrike">
              <a:solidFill>
                <a:srgbClr val="000000"/>
              </a:solidFill>
              <a:latin typeface="Calibri"/>
            </a:endParaRPr>
          </a:p>
        </p:txBody>
      </p:sp>
      <p:sp>
        <p:nvSpPr>
          <p:cNvPr id="205" name="PlaceHolder 2"/>
          <p:cNvSpPr>
            <a:spLocks noGrp="1"/>
          </p:cNvSpPr>
          <p:nvPr>
            <p:ph type="body"/>
          </p:nvPr>
        </p:nvSpPr>
        <p:spPr>
          <a:xfrm>
            <a:off x="692280" y="1508760"/>
            <a:ext cx="8690760" cy="1715400"/>
          </a:xfrm>
          <a:prstGeom prst="rect">
            <a:avLst/>
          </a:prstGeom>
        </p:spPr>
        <p:txBody>
          <a:bodyPr lIns="0" rIns="0" tIns="0" bIns="0">
            <a:normAutofit/>
          </a:bodyPr>
          <a:p>
            <a:endParaRPr b="0" lang="en-US" sz="2310" spc="-1" strike="noStrike">
              <a:solidFill>
                <a:srgbClr val="000000"/>
              </a:solidFill>
              <a:latin typeface="Calibri"/>
            </a:endParaRPr>
          </a:p>
        </p:txBody>
      </p:sp>
      <p:sp>
        <p:nvSpPr>
          <p:cNvPr id="206" name="PlaceHolder 3"/>
          <p:cNvSpPr>
            <a:spLocks noGrp="1"/>
          </p:cNvSpPr>
          <p:nvPr>
            <p:ph type="body"/>
          </p:nvPr>
        </p:nvSpPr>
        <p:spPr>
          <a:xfrm>
            <a:off x="692280" y="3387600"/>
            <a:ext cx="8690760" cy="1715400"/>
          </a:xfrm>
          <a:prstGeom prst="rect">
            <a:avLst/>
          </a:prstGeom>
        </p:spPr>
        <p:txBody>
          <a:bodyPr lIns="0" rIns="0" tIns="0" bIns="0">
            <a:normAutofit/>
          </a:bodyPr>
          <a:p>
            <a:endParaRPr b="0" lang="en-US" sz="2310" spc="-1" strike="noStrike">
              <a:solidFill>
                <a:srgbClr val="000000"/>
              </a:solidFill>
              <a:latin typeface="Calibri"/>
            </a:endParaRPr>
          </a:p>
        </p:txBody>
      </p:sp>
    </p:spTree>
  </p:cSld>
</p:sldLayout>
</file>

<file path=ppt/slideLayouts/slideLayout5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207" name="PlaceHolder 1"/>
          <p:cNvSpPr>
            <a:spLocks noGrp="1"/>
          </p:cNvSpPr>
          <p:nvPr>
            <p:ph type="title"/>
          </p:nvPr>
        </p:nvSpPr>
        <p:spPr>
          <a:xfrm>
            <a:off x="692280" y="301320"/>
            <a:ext cx="8690760" cy="1095480"/>
          </a:xfrm>
          <a:prstGeom prst="rect">
            <a:avLst/>
          </a:prstGeom>
        </p:spPr>
        <p:txBody>
          <a:bodyPr lIns="0" rIns="0" tIns="0" bIns="0" anchor="ctr">
            <a:noAutofit/>
          </a:bodyPr>
          <a:p>
            <a:endParaRPr b="0" lang="en-US" sz="1640" spc="-1" strike="noStrike">
              <a:solidFill>
                <a:srgbClr val="000000"/>
              </a:solidFill>
              <a:latin typeface="Calibri"/>
            </a:endParaRPr>
          </a:p>
        </p:txBody>
      </p:sp>
      <p:sp>
        <p:nvSpPr>
          <p:cNvPr id="208" name="PlaceHolder 2"/>
          <p:cNvSpPr>
            <a:spLocks noGrp="1"/>
          </p:cNvSpPr>
          <p:nvPr>
            <p:ph type="body"/>
          </p:nvPr>
        </p:nvSpPr>
        <p:spPr>
          <a:xfrm>
            <a:off x="692280" y="1508760"/>
            <a:ext cx="4240800" cy="1715400"/>
          </a:xfrm>
          <a:prstGeom prst="rect">
            <a:avLst/>
          </a:prstGeom>
        </p:spPr>
        <p:txBody>
          <a:bodyPr lIns="0" rIns="0" tIns="0" bIns="0">
            <a:normAutofit/>
          </a:bodyPr>
          <a:p>
            <a:endParaRPr b="0" lang="en-US" sz="2310" spc="-1" strike="noStrike">
              <a:solidFill>
                <a:srgbClr val="000000"/>
              </a:solidFill>
              <a:latin typeface="Calibri"/>
            </a:endParaRPr>
          </a:p>
        </p:txBody>
      </p:sp>
      <p:sp>
        <p:nvSpPr>
          <p:cNvPr id="209" name="PlaceHolder 3"/>
          <p:cNvSpPr>
            <a:spLocks noGrp="1"/>
          </p:cNvSpPr>
          <p:nvPr>
            <p:ph type="body"/>
          </p:nvPr>
        </p:nvSpPr>
        <p:spPr>
          <a:xfrm>
            <a:off x="5145480" y="1508760"/>
            <a:ext cx="4240800" cy="1715400"/>
          </a:xfrm>
          <a:prstGeom prst="rect">
            <a:avLst/>
          </a:prstGeom>
        </p:spPr>
        <p:txBody>
          <a:bodyPr lIns="0" rIns="0" tIns="0" bIns="0">
            <a:normAutofit/>
          </a:bodyPr>
          <a:p>
            <a:endParaRPr b="0" lang="en-US" sz="2310" spc="-1" strike="noStrike">
              <a:solidFill>
                <a:srgbClr val="000000"/>
              </a:solidFill>
              <a:latin typeface="Calibri"/>
            </a:endParaRPr>
          </a:p>
        </p:txBody>
      </p:sp>
      <p:sp>
        <p:nvSpPr>
          <p:cNvPr id="210" name="PlaceHolder 4"/>
          <p:cNvSpPr>
            <a:spLocks noGrp="1"/>
          </p:cNvSpPr>
          <p:nvPr>
            <p:ph type="body"/>
          </p:nvPr>
        </p:nvSpPr>
        <p:spPr>
          <a:xfrm>
            <a:off x="692280" y="3387600"/>
            <a:ext cx="4240800" cy="1715400"/>
          </a:xfrm>
          <a:prstGeom prst="rect">
            <a:avLst/>
          </a:prstGeom>
        </p:spPr>
        <p:txBody>
          <a:bodyPr lIns="0" rIns="0" tIns="0" bIns="0">
            <a:normAutofit/>
          </a:bodyPr>
          <a:p>
            <a:endParaRPr b="0" lang="en-US" sz="2310" spc="-1" strike="noStrike">
              <a:solidFill>
                <a:srgbClr val="000000"/>
              </a:solidFill>
              <a:latin typeface="Calibri"/>
            </a:endParaRPr>
          </a:p>
        </p:txBody>
      </p:sp>
      <p:sp>
        <p:nvSpPr>
          <p:cNvPr id="211" name="PlaceHolder 5"/>
          <p:cNvSpPr>
            <a:spLocks noGrp="1"/>
          </p:cNvSpPr>
          <p:nvPr>
            <p:ph type="body"/>
          </p:nvPr>
        </p:nvSpPr>
        <p:spPr>
          <a:xfrm>
            <a:off x="5145480" y="3387600"/>
            <a:ext cx="4240800" cy="1715400"/>
          </a:xfrm>
          <a:prstGeom prst="rect">
            <a:avLst/>
          </a:prstGeom>
        </p:spPr>
        <p:txBody>
          <a:bodyPr lIns="0" rIns="0" tIns="0" bIns="0">
            <a:normAutofit/>
          </a:bodyPr>
          <a:p>
            <a:endParaRPr b="0" lang="en-US" sz="2310" spc="-1" strike="noStrike">
              <a:solidFill>
                <a:srgbClr val="000000"/>
              </a:solidFill>
              <a:latin typeface="Calibri"/>
            </a:endParaRPr>
          </a:p>
        </p:txBody>
      </p:sp>
    </p:spTree>
  </p:cSld>
</p:sldLayout>
</file>

<file path=ppt/slideLayouts/slideLayout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5" name="PlaceHolder 1"/>
          <p:cNvSpPr>
            <a:spLocks noGrp="1"/>
          </p:cNvSpPr>
          <p:nvPr>
            <p:ph type="subTitle"/>
          </p:nvPr>
        </p:nvSpPr>
        <p:spPr>
          <a:xfrm>
            <a:off x="692280" y="301320"/>
            <a:ext cx="8690760" cy="5079240"/>
          </a:xfrm>
          <a:prstGeom prst="rect">
            <a:avLst/>
          </a:prstGeom>
        </p:spPr>
        <p:txBody>
          <a:bodyPr lIns="0" rIns="0" tIns="0" bIns="0" anchor="ctr">
            <a:noAutofit/>
          </a:bodyPr>
          <a:p>
            <a:pPr algn="ctr"/>
            <a:endParaRPr b="0" lang="en-US" sz="3200" spc="-1" strike="noStrike">
              <a:latin typeface="Arial"/>
            </a:endParaRPr>
          </a:p>
        </p:txBody>
      </p:sp>
    </p:spTree>
  </p:cSld>
</p:sldLayout>
</file>

<file path=ppt/slideLayouts/slideLayout6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212" name="PlaceHolder 1"/>
          <p:cNvSpPr>
            <a:spLocks noGrp="1"/>
          </p:cNvSpPr>
          <p:nvPr>
            <p:ph type="title"/>
          </p:nvPr>
        </p:nvSpPr>
        <p:spPr>
          <a:xfrm>
            <a:off x="692280" y="301320"/>
            <a:ext cx="8690760" cy="1095480"/>
          </a:xfrm>
          <a:prstGeom prst="rect">
            <a:avLst/>
          </a:prstGeom>
        </p:spPr>
        <p:txBody>
          <a:bodyPr lIns="0" rIns="0" tIns="0" bIns="0" anchor="ctr">
            <a:noAutofit/>
          </a:bodyPr>
          <a:p>
            <a:endParaRPr b="0" lang="en-US" sz="1640" spc="-1" strike="noStrike">
              <a:solidFill>
                <a:srgbClr val="000000"/>
              </a:solidFill>
              <a:latin typeface="Calibri"/>
            </a:endParaRPr>
          </a:p>
        </p:txBody>
      </p:sp>
      <p:sp>
        <p:nvSpPr>
          <p:cNvPr id="213" name="PlaceHolder 2"/>
          <p:cNvSpPr>
            <a:spLocks noGrp="1"/>
          </p:cNvSpPr>
          <p:nvPr>
            <p:ph type="body"/>
          </p:nvPr>
        </p:nvSpPr>
        <p:spPr>
          <a:xfrm>
            <a:off x="692280" y="1508760"/>
            <a:ext cx="2798280" cy="1715400"/>
          </a:xfrm>
          <a:prstGeom prst="rect">
            <a:avLst/>
          </a:prstGeom>
        </p:spPr>
        <p:txBody>
          <a:bodyPr lIns="0" rIns="0" tIns="0" bIns="0">
            <a:normAutofit/>
          </a:bodyPr>
          <a:p>
            <a:endParaRPr b="0" lang="en-US" sz="2310" spc="-1" strike="noStrike">
              <a:solidFill>
                <a:srgbClr val="000000"/>
              </a:solidFill>
              <a:latin typeface="Calibri"/>
            </a:endParaRPr>
          </a:p>
        </p:txBody>
      </p:sp>
      <p:sp>
        <p:nvSpPr>
          <p:cNvPr id="214" name="PlaceHolder 3"/>
          <p:cNvSpPr>
            <a:spLocks noGrp="1"/>
          </p:cNvSpPr>
          <p:nvPr>
            <p:ph type="body"/>
          </p:nvPr>
        </p:nvSpPr>
        <p:spPr>
          <a:xfrm>
            <a:off x="3630960" y="1508760"/>
            <a:ext cx="2798280" cy="1715400"/>
          </a:xfrm>
          <a:prstGeom prst="rect">
            <a:avLst/>
          </a:prstGeom>
        </p:spPr>
        <p:txBody>
          <a:bodyPr lIns="0" rIns="0" tIns="0" bIns="0">
            <a:normAutofit/>
          </a:bodyPr>
          <a:p>
            <a:endParaRPr b="0" lang="en-US" sz="2310" spc="-1" strike="noStrike">
              <a:solidFill>
                <a:srgbClr val="000000"/>
              </a:solidFill>
              <a:latin typeface="Calibri"/>
            </a:endParaRPr>
          </a:p>
        </p:txBody>
      </p:sp>
      <p:sp>
        <p:nvSpPr>
          <p:cNvPr id="215" name="PlaceHolder 4"/>
          <p:cNvSpPr>
            <a:spLocks noGrp="1"/>
          </p:cNvSpPr>
          <p:nvPr>
            <p:ph type="body"/>
          </p:nvPr>
        </p:nvSpPr>
        <p:spPr>
          <a:xfrm>
            <a:off x="6569280" y="1508760"/>
            <a:ext cx="2798280" cy="1715400"/>
          </a:xfrm>
          <a:prstGeom prst="rect">
            <a:avLst/>
          </a:prstGeom>
        </p:spPr>
        <p:txBody>
          <a:bodyPr lIns="0" rIns="0" tIns="0" bIns="0">
            <a:normAutofit/>
          </a:bodyPr>
          <a:p>
            <a:endParaRPr b="0" lang="en-US" sz="2310" spc="-1" strike="noStrike">
              <a:solidFill>
                <a:srgbClr val="000000"/>
              </a:solidFill>
              <a:latin typeface="Calibri"/>
            </a:endParaRPr>
          </a:p>
        </p:txBody>
      </p:sp>
      <p:sp>
        <p:nvSpPr>
          <p:cNvPr id="216" name="PlaceHolder 5"/>
          <p:cNvSpPr>
            <a:spLocks noGrp="1"/>
          </p:cNvSpPr>
          <p:nvPr>
            <p:ph type="body"/>
          </p:nvPr>
        </p:nvSpPr>
        <p:spPr>
          <a:xfrm>
            <a:off x="692280" y="3387600"/>
            <a:ext cx="2798280" cy="1715400"/>
          </a:xfrm>
          <a:prstGeom prst="rect">
            <a:avLst/>
          </a:prstGeom>
        </p:spPr>
        <p:txBody>
          <a:bodyPr lIns="0" rIns="0" tIns="0" bIns="0">
            <a:normAutofit/>
          </a:bodyPr>
          <a:p>
            <a:endParaRPr b="0" lang="en-US" sz="2310" spc="-1" strike="noStrike">
              <a:solidFill>
                <a:srgbClr val="000000"/>
              </a:solidFill>
              <a:latin typeface="Calibri"/>
            </a:endParaRPr>
          </a:p>
        </p:txBody>
      </p:sp>
      <p:sp>
        <p:nvSpPr>
          <p:cNvPr id="217" name="PlaceHolder 6"/>
          <p:cNvSpPr>
            <a:spLocks noGrp="1"/>
          </p:cNvSpPr>
          <p:nvPr>
            <p:ph type="body"/>
          </p:nvPr>
        </p:nvSpPr>
        <p:spPr>
          <a:xfrm>
            <a:off x="3630960" y="3387600"/>
            <a:ext cx="2798280" cy="1715400"/>
          </a:xfrm>
          <a:prstGeom prst="rect">
            <a:avLst/>
          </a:prstGeom>
        </p:spPr>
        <p:txBody>
          <a:bodyPr lIns="0" rIns="0" tIns="0" bIns="0">
            <a:normAutofit/>
          </a:bodyPr>
          <a:p>
            <a:endParaRPr b="0" lang="en-US" sz="2310" spc="-1" strike="noStrike">
              <a:solidFill>
                <a:srgbClr val="000000"/>
              </a:solidFill>
              <a:latin typeface="Calibri"/>
            </a:endParaRPr>
          </a:p>
        </p:txBody>
      </p:sp>
      <p:sp>
        <p:nvSpPr>
          <p:cNvPr id="218" name="PlaceHolder 7"/>
          <p:cNvSpPr>
            <a:spLocks noGrp="1"/>
          </p:cNvSpPr>
          <p:nvPr>
            <p:ph type="body"/>
          </p:nvPr>
        </p:nvSpPr>
        <p:spPr>
          <a:xfrm>
            <a:off x="6569280" y="3387600"/>
            <a:ext cx="2798280" cy="1715400"/>
          </a:xfrm>
          <a:prstGeom prst="rect">
            <a:avLst/>
          </a:prstGeom>
        </p:spPr>
        <p:txBody>
          <a:bodyPr lIns="0" rIns="0" tIns="0" bIns="0">
            <a:normAutofit/>
          </a:bodyPr>
          <a:p>
            <a:endParaRPr b="0" lang="en-US" sz="2310" spc="-1" strike="noStrike">
              <a:solidFill>
                <a:srgbClr val="000000"/>
              </a:solidFill>
              <a:latin typeface="Calibri"/>
            </a:endParaRPr>
          </a:p>
        </p:txBody>
      </p:sp>
    </p:spTree>
  </p:cSld>
</p:sldLayout>
</file>

<file path=ppt/slideLayouts/slideLayout6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6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224" name="PlaceHolder 1"/>
          <p:cNvSpPr>
            <a:spLocks noGrp="1"/>
          </p:cNvSpPr>
          <p:nvPr>
            <p:ph type="title"/>
          </p:nvPr>
        </p:nvSpPr>
        <p:spPr>
          <a:xfrm>
            <a:off x="692280" y="301320"/>
            <a:ext cx="8690760" cy="1095480"/>
          </a:xfrm>
          <a:prstGeom prst="rect">
            <a:avLst/>
          </a:prstGeom>
        </p:spPr>
        <p:txBody>
          <a:bodyPr lIns="0" rIns="0" tIns="0" bIns="0" anchor="ctr">
            <a:noAutofit/>
          </a:bodyPr>
          <a:p>
            <a:endParaRPr b="0" lang="en-US" sz="1640" spc="-1" strike="noStrike">
              <a:solidFill>
                <a:srgbClr val="000000"/>
              </a:solidFill>
              <a:latin typeface="Calibri"/>
            </a:endParaRPr>
          </a:p>
        </p:txBody>
      </p:sp>
      <p:sp>
        <p:nvSpPr>
          <p:cNvPr id="225" name="PlaceHolder 2"/>
          <p:cNvSpPr>
            <a:spLocks noGrp="1"/>
          </p:cNvSpPr>
          <p:nvPr>
            <p:ph type="subTitle"/>
          </p:nvPr>
        </p:nvSpPr>
        <p:spPr>
          <a:xfrm>
            <a:off x="692280" y="1508760"/>
            <a:ext cx="8690760" cy="3596760"/>
          </a:xfrm>
          <a:prstGeom prst="rect">
            <a:avLst/>
          </a:prstGeom>
        </p:spPr>
        <p:txBody>
          <a:bodyPr lIns="0" rIns="0" tIns="0" bIns="0" anchor="ctr">
            <a:noAutofit/>
          </a:bodyPr>
          <a:p>
            <a:pPr algn="ctr"/>
            <a:endParaRPr b="0" lang="en-US" sz="3200" spc="-1" strike="noStrike">
              <a:latin typeface="Arial"/>
            </a:endParaRPr>
          </a:p>
        </p:txBody>
      </p:sp>
    </p:spTree>
  </p:cSld>
</p:sldLayout>
</file>

<file path=ppt/slideLayouts/slideLayout6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226" name="PlaceHolder 1"/>
          <p:cNvSpPr>
            <a:spLocks noGrp="1"/>
          </p:cNvSpPr>
          <p:nvPr>
            <p:ph type="title"/>
          </p:nvPr>
        </p:nvSpPr>
        <p:spPr>
          <a:xfrm>
            <a:off x="692280" y="301320"/>
            <a:ext cx="8690760" cy="1095480"/>
          </a:xfrm>
          <a:prstGeom prst="rect">
            <a:avLst/>
          </a:prstGeom>
        </p:spPr>
        <p:txBody>
          <a:bodyPr lIns="0" rIns="0" tIns="0" bIns="0" anchor="ctr">
            <a:noAutofit/>
          </a:bodyPr>
          <a:p>
            <a:endParaRPr b="0" lang="en-US" sz="1640" spc="-1" strike="noStrike">
              <a:solidFill>
                <a:srgbClr val="000000"/>
              </a:solidFill>
              <a:latin typeface="Calibri"/>
            </a:endParaRPr>
          </a:p>
        </p:txBody>
      </p:sp>
      <p:sp>
        <p:nvSpPr>
          <p:cNvPr id="227" name="PlaceHolder 2"/>
          <p:cNvSpPr>
            <a:spLocks noGrp="1"/>
          </p:cNvSpPr>
          <p:nvPr>
            <p:ph type="body"/>
          </p:nvPr>
        </p:nvSpPr>
        <p:spPr>
          <a:xfrm>
            <a:off x="692280" y="1508760"/>
            <a:ext cx="8690760" cy="3596760"/>
          </a:xfrm>
          <a:prstGeom prst="rect">
            <a:avLst/>
          </a:prstGeom>
        </p:spPr>
        <p:txBody>
          <a:bodyPr lIns="0" rIns="0" tIns="0" bIns="0">
            <a:normAutofit/>
          </a:bodyPr>
          <a:p>
            <a:endParaRPr b="0" lang="en-US" sz="2310" spc="-1" strike="noStrike">
              <a:solidFill>
                <a:srgbClr val="000000"/>
              </a:solidFill>
              <a:latin typeface="Calibri"/>
            </a:endParaRPr>
          </a:p>
        </p:txBody>
      </p:sp>
    </p:spTree>
  </p:cSld>
</p:sldLayout>
</file>

<file path=ppt/slideLayouts/slideLayout6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228" name="PlaceHolder 1"/>
          <p:cNvSpPr>
            <a:spLocks noGrp="1"/>
          </p:cNvSpPr>
          <p:nvPr>
            <p:ph type="title"/>
          </p:nvPr>
        </p:nvSpPr>
        <p:spPr>
          <a:xfrm>
            <a:off x="692280" y="301320"/>
            <a:ext cx="8690760" cy="1095480"/>
          </a:xfrm>
          <a:prstGeom prst="rect">
            <a:avLst/>
          </a:prstGeom>
        </p:spPr>
        <p:txBody>
          <a:bodyPr lIns="0" rIns="0" tIns="0" bIns="0" anchor="ctr">
            <a:noAutofit/>
          </a:bodyPr>
          <a:p>
            <a:endParaRPr b="0" lang="en-US" sz="1640" spc="-1" strike="noStrike">
              <a:solidFill>
                <a:srgbClr val="000000"/>
              </a:solidFill>
              <a:latin typeface="Calibri"/>
            </a:endParaRPr>
          </a:p>
        </p:txBody>
      </p:sp>
      <p:sp>
        <p:nvSpPr>
          <p:cNvPr id="229" name="PlaceHolder 2"/>
          <p:cNvSpPr>
            <a:spLocks noGrp="1"/>
          </p:cNvSpPr>
          <p:nvPr>
            <p:ph type="body"/>
          </p:nvPr>
        </p:nvSpPr>
        <p:spPr>
          <a:xfrm>
            <a:off x="692280" y="1508760"/>
            <a:ext cx="4240800" cy="3596760"/>
          </a:xfrm>
          <a:prstGeom prst="rect">
            <a:avLst/>
          </a:prstGeom>
        </p:spPr>
        <p:txBody>
          <a:bodyPr lIns="0" rIns="0" tIns="0" bIns="0">
            <a:normAutofit/>
          </a:bodyPr>
          <a:p>
            <a:endParaRPr b="0" lang="en-US" sz="2310" spc="-1" strike="noStrike">
              <a:solidFill>
                <a:srgbClr val="000000"/>
              </a:solidFill>
              <a:latin typeface="Calibri"/>
            </a:endParaRPr>
          </a:p>
        </p:txBody>
      </p:sp>
      <p:sp>
        <p:nvSpPr>
          <p:cNvPr id="230" name="PlaceHolder 3"/>
          <p:cNvSpPr>
            <a:spLocks noGrp="1"/>
          </p:cNvSpPr>
          <p:nvPr>
            <p:ph type="body"/>
          </p:nvPr>
        </p:nvSpPr>
        <p:spPr>
          <a:xfrm>
            <a:off x="5145480" y="1508760"/>
            <a:ext cx="4240800" cy="3596760"/>
          </a:xfrm>
          <a:prstGeom prst="rect">
            <a:avLst/>
          </a:prstGeom>
        </p:spPr>
        <p:txBody>
          <a:bodyPr lIns="0" rIns="0" tIns="0" bIns="0">
            <a:normAutofit/>
          </a:bodyPr>
          <a:p>
            <a:endParaRPr b="0" lang="en-US" sz="2310" spc="-1" strike="noStrike">
              <a:solidFill>
                <a:srgbClr val="000000"/>
              </a:solidFill>
              <a:latin typeface="Calibri"/>
            </a:endParaRPr>
          </a:p>
        </p:txBody>
      </p:sp>
    </p:spTree>
  </p:cSld>
</p:sldLayout>
</file>

<file path=ppt/slideLayouts/slideLayout6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231" name="PlaceHolder 1"/>
          <p:cNvSpPr>
            <a:spLocks noGrp="1"/>
          </p:cNvSpPr>
          <p:nvPr>
            <p:ph type="title"/>
          </p:nvPr>
        </p:nvSpPr>
        <p:spPr>
          <a:xfrm>
            <a:off x="692280" y="301320"/>
            <a:ext cx="8690760" cy="1095480"/>
          </a:xfrm>
          <a:prstGeom prst="rect">
            <a:avLst/>
          </a:prstGeom>
        </p:spPr>
        <p:txBody>
          <a:bodyPr lIns="0" rIns="0" tIns="0" bIns="0" anchor="ctr">
            <a:noAutofit/>
          </a:bodyPr>
          <a:p>
            <a:endParaRPr b="0" lang="en-US" sz="1640" spc="-1" strike="noStrike">
              <a:solidFill>
                <a:srgbClr val="000000"/>
              </a:solidFill>
              <a:latin typeface="Calibri"/>
            </a:endParaRPr>
          </a:p>
        </p:txBody>
      </p:sp>
    </p:spTree>
  </p:cSld>
</p:sldLayout>
</file>

<file path=ppt/slideLayouts/slideLayout6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232" name="PlaceHolder 1"/>
          <p:cNvSpPr>
            <a:spLocks noGrp="1"/>
          </p:cNvSpPr>
          <p:nvPr>
            <p:ph type="subTitle"/>
          </p:nvPr>
        </p:nvSpPr>
        <p:spPr>
          <a:xfrm>
            <a:off x="692280" y="301320"/>
            <a:ext cx="8690760" cy="5079240"/>
          </a:xfrm>
          <a:prstGeom prst="rect">
            <a:avLst/>
          </a:prstGeom>
        </p:spPr>
        <p:txBody>
          <a:bodyPr lIns="0" rIns="0" tIns="0" bIns="0" anchor="ctr">
            <a:noAutofit/>
          </a:bodyPr>
          <a:p>
            <a:pPr algn="ctr"/>
            <a:endParaRPr b="0" lang="en-US" sz="3200" spc="-1" strike="noStrike">
              <a:latin typeface="Arial"/>
            </a:endParaRPr>
          </a:p>
        </p:txBody>
      </p:sp>
    </p:spTree>
  </p:cSld>
</p:sldLayout>
</file>

<file path=ppt/slideLayouts/slideLayout6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233" name="PlaceHolder 1"/>
          <p:cNvSpPr>
            <a:spLocks noGrp="1"/>
          </p:cNvSpPr>
          <p:nvPr>
            <p:ph type="title"/>
          </p:nvPr>
        </p:nvSpPr>
        <p:spPr>
          <a:xfrm>
            <a:off x="692280" y="301320"/>
            <a:ext cx="8690760" cy="1095480"/>
          </a:xfrm>
          <a:prstGeom prst="rect">
            <a:avLst/>
          </a:prstGeom>
        </p:spPr>
        <p:txBody>
          <a:bodyPr lIns="0" rIns="0" tIns="0" bIns="0" anchor="ctr">
            <a:noAutofit/>
          </a:bodyPr>
          <a:p>
            <a:endParaRPr b="0" lang="en-US" sz="1640" spc="-1" strike="noStrike">
              <a:solidFill>
                <a:srgbClr val="000000"/>
              </a:solidFill>
              <a:latin typeface="Calibri"/>
            </a:endParaRPr>
          </a:p>
        </p:txBody>
      </p:sp>
      <p:sp>
        <p:nvSpPr>
          <p:cNvPr id="234" name="PlaceHolder 2"/>
          <p:cNvSpPr>
            <a:spLocks noGrp="1"/>
          </p:cNvSpPr>
          <p:nvPr>
            <p:ph type="body"/>
          </p:nvPr>
        </p:nvSpPr>
        <p:spPr>
          <a:xfrm>
            <a:off x="692280" y="1508760"/>
            <a:ext cx="4240800" cy="1715400"/>
          </a:xfrm>
          <a:prstGeom prst="rect">
            <a:avLst/>
          </a:prstGeom>
        </p:spPr>
        <p:txBody>
          <a:bodyPr lIns="0" rIns="0" tIns="0" bIns="0">
            <a:normAutofit/>
          </a:bodyPr>
          <a:p>
            <a:endParaRPr b="0" lang="en-US" sz="2310" spc="-1" strike="noStrike">
              <a:solidFill>
                <a:srgbClr val="000000"/>
              </a:solidFill>
              <a:latin typeface="Calibri"/>
            </a:endParaRPr>
          </a:p>
        </p:txBody>
      </p:sp>
      <p:sp>
        <p:nvSpPr>
          <p:cNvPr id="235" name="PlaceHolder 3"/>
          <p:cNvSpPr>
            <a:spLocks noGrp="1"/>
          </p:cNvSpPr>
          <p:nvPr>
            <p:ph type="body"/>
          </p:nvPr>
        </p:nvSpPr>
        <p:spPr>
          <a:xfrm>
            <a:off x="5145480" y="1508760"/>
            <a:ext cx="4240800" cy="3596760"/>
          </a:xfrm>
          <a:prstGeom prst="rect">
            <a:avLst/>
          </a:prstGeom>
        </p:spPr>
        <p:txBody>
          <a:bodyPr lIns="0" rIns="0" tIns="0" bIns="0">
            <a:normAutofit/>
          </a:bodyPr>
          <a:p>
            <a:endParaRPr b="0" lang="en-US" sz="2310" spc="-1" strike="noStrike">
              <a:solidFill>
                <a:srgbClr val="000000"/>
              </a:solidFill>
              <a:latin typeface="Calibri"/>
            </a:endParaRPr>
          </a:p>
        </p:txBody>
      </p:sp>
      <p:sp>
        <p:nvSpPr>
          <p:cNvPr id="236" name="PlaceHolder 4"/>
          <p:cNvSpPr>
            <a:spLocks noGrp="1"/>
          </p:cNvSpPr>
          <p:nvPr>
            <p:ph type="body"/>
          </p:nvPr>
        </p:nvSpPr>
        <p:spPr>
          <a:xfrm>
            <a:off x="692280" y="3387600"/>
            <a:ext cx="4240800" cy="1715400"/>
          </a:xfrm>
          <a:prstGeom prst="rect">
            <a:avLst/>
          </a:prstGeom>
        </p:spPr>
        <p:txBody>
          <a:bodyPr lIns="0" rIns="0" tIns="0" bIns="0">
            <a:normAutofit/>
          </a:bodyPr>
          <a:p>
            <a:endParaRPr b="0" lang="en-US" sz="2310" spc="-1" strike="noStrike">
              <a:solidFill>
                <a:srgbClr val="000000"/>
              </a:solidFill>
              <a:latin typeface="Calibri"/>
            </a:endParaRPr>
          </a:p>
        </p:txBody>
      </p:sp>
    </p:spTree>
  </p:cSld>
</p:sldLayout>
</file>

<file path=ppt/slideLayouts/slideLayout6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237" name="PlaceHolder 1"/>
          <p:cNvSpPr>
            <a:spLocks noGrp="1"/>
          </p:cNvSpPr>
          <p:nvPr>
            <p:ph type="title"/>
          </p:nvPr>
        </p:nvSpPr>
        <p:spPr>
          <a:xfrm>
            <a:off x="692280" y="301320"/>
            <a:ext cx="8690760" cy="1095480"/>
          </a:xfrm>
          <a:prstGeom prst="rect">
            <a:avLst/>
          </a:prstGeom>
        </p:spPr>
        <p:txBody>
          <a:bodyPr lIns="0" rIns="0" tIns="0" bIns="0" anchor="ctr">
            <a:noAutofit/>
          </a:bodyPr>
          <a:p>
            <a:endParaRPr b="0" lang="en-US" sz="1640" spc="-1" strike="noStrike">
              <a:solidFill>
                <a:srgbClr val="000000"/>
              </a:solidFill>
              <a:latin typeface="Calibri"/>
            </a:endParaRPr>
          </a:p>
        </p:txBody>
      </p:sp>
      <p:sp>
        <p:nvSpPr>
          <p:cNvPr id="238" name="PlaceHolder 2"/>
          <p:cNvSpPr>
            <a:spLocks noGrp="1"/>
          </p:cNvSpPr>
          <p:nvPr>
            <p:ph type="body"/>
          </p:nvPr>
        </p:nvSpPr>
        <p:spPr>
          <a:xfrm>
            <a:off x="692280" y="1508760"/>
            <a:ext cx="4240800" cy="3596760"/>
          </a:xfrm>
          <a:prstGeom prst="rect">
            <a:avLst/>
          </a:prstGeom>
        </p:spPr>
        <p:txBody>
          <a:bodyPr lIns="0" rIns="0" tIns="0" bIns="0">
            <a:normAutofit/>
          </a:bodyPr>
          <a:p>
            <a:endParaRPr b="0" lang="en-US" sz="2310" spc="-1" strike="noStrike">
              <a:solidFill>
                <a:srgbClr val="000000"/>
              </a:solidFill>
              <a:latin typeface="Calibri"/>
            </a:endParaRPr>
          </a:p>
        </p:txBody>
      </p:sp>
      <p:sp>
        <p:nvSpPr>
          <p:cNvPr id="239" name="PlaceHolder 3"/>
          <p:cNvSpPr>
            <a:spLocks noGrp="1"/>
          </p:cNvSpPr>
          <p:nvPr>
            <p:ph type="body"/>
          </p:nvPr>
        </p:nvSpPr>
        <p:spPr>
          <a:xfrm>
            <a:off x="5145480" y="1508760"/>
            <a:ext cx="4240800" cy="1715400"/>
          </a:xfrm>
          <a:prstGeom prst="rect">
            <a:avLst/>
          </a:prstGeom>
        </p:spPr>
        <p:txBody>
          <a:bodyPr lIns="0" rIns="0" tIns="0" bIns="0">
            <a:normAutofit/>
          </a:bodyPr>
          <a:p>
            <a:endParaRPr b="0" lang="en-US" sz="2310" spc="-1" strike="noStrike">
              <a:solidFill>
                <a:srgbClr val="000000"/>
              </a:solidFill>
              <a:latin typeface="Calibri"/>
            </a:endParaRPr>
          </a:p>
        </p:txBody>
      </p:sp>
      <p:sp>
        <p:nvSpPr>
          <p:cNvPr id="240" name="PlaceHolder 4"/>
          <p:cNvSpPr>
            <a:spLocks noGrp="1"/>
          </p:cNvSpPr>
          <p:nvPr>
            <p:ph type="body"/>
          </p:nvPr>
        </p:nvSpPr>
        <p:spPr>
          <a:xfrm>
            <a:off x="5145480" y="3387600"/>
            <a:ext cx="4240800" cy="1715400"/>
          </a:xfrm>
          <a:prstGeom prst="rect">
            <a:avLst/>
          </a:prstGeom>
        </p:spPr>
        <p:txBody>
          <a:bodyPr lIns="0" rIns="0" tIns="0" bIns="0">
            <a:normAutofit/>
          </a:bodyPr>
          <a:p>
            <a:endParaRPr b="0" lang="en-US" sz="2310" spc="-1" strike="noStrike">
              <a:solidFill>
                <a:srgbClr val="000000"/>
              </a:solidFill>
              <a:latin typeface="Calibri"/>
            </a:endParaRPr>
          </a:p>
        </p:txBody>
      </p:sp>
    </p:spTree>
  </p:cSld>
</p:sldLayout>
</file>

<file path=ppt/slideLayouts/slideLayout6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241" name="PlaceHolder 1"/>
          <p:cNvSpPr>
            <a:spLocks noGrp="1"/>
          </p:cNvSpPr>
          <p:nvPr>
            <p:ph type="title"/>
          </p:nvPr>
        </p:nvSpPr>
        <p:spPr>
          <a:xfrm>
            <a:off x="692280" y="301320"/>
            <a:ext cx="8690760" cy="1095480"/>
          </a:xfrm>
          <a:prstGeom prst="rect">
            <a:avLst/>
          </a:prstGeom>
        </p:spPr>
        <p:txBody>
          <a:bodyPr lIns="0" rIns="0" tIns="0" bIns="0" anchor="ctr">
            <a:noAutofit/>
          </a:bodyPr>
          <a:p>
            <a:endParaRPr b="0" lang="en-US" sz="1640" spc="-1" strike="noStrike">
              <a:solidFill>
                <a:srgbClr val="000000"/>
              </a:solidFill>
              <a:latin typeface="Calibri"/>
            </a:endParaRPr>
          </a:p>
        </p:txBody>
      </p:sp>
      <p:sp>
        <p:nvSpPr>
          <p:cNvPr id="242" name="PlaceHolder 2"/>
          <p:cNvSpPr>
            <a:spLocks noGrp="1"/>
          </p:cNvSpPr>
          <p:nvPr>
            <p:ph type="body"/>
          </p:nvPr>
        </p:nvSpPr>
        <p:spPr>
          <a:xfrm>
            <a:off x="692280" y="1508760"/>
            <a:ext cx="4240800" cy="1715400"/>
          </a:xfrm>
          <a:prstGeom prst="rect">
            <a:avLst/>
          </a:prstGeom>
        </p:spPr>
        <p:txBody>
          <a:bodyPr lIns="0" rIns="0" tIns="0" bIns="0">
            <a:normAutofit/>
          </a:bodyPr>
          <a:p>
            <a:endParaRPr b="0" lang="en-US" sz="2310" spc="-1" strike="noStrike">
              <a:solidFill>
                <a:srgbClr val="000000"/>
              </a:solidFill>
              <a:latin typeface="Calibri"/>
            </a:endParaRPr>
          </a:p>
        </p:txBody>
      </p:sp>
      <p:sp>
        <p:nvSpPr>
          <p:cNvPr id="243" name="PlaceHolder 3"/>
          <p:cNvSpPr>
            <a:spLocks noGrp="1"/>
          </p:cNvSpPr>
          <p:nvPr>
            <p:ph type="body"/>
          </p:nvPr>
        </p:nvSpPr>
        <p:spPr>
          <a:xfrm>
            <a:off x="5145480" y="1508760"/>
            <a:ext cx="4240800" cy="1715400"/>
          </a:xfrm>
          <a:prstGeom prst="rect">
            <a:avLst/>
          </a:prstGeom>
        </p:spPr>
        <p:txBody>
          <a:bodyPr lIns="0" rIns="0" tIns="0" bIns="0">
            <a:normAutofit/>
          </a:bodyPr>
          <a:p>
            <a:endParaRPr b="0" lang="en-US" sz="2310" spc="-1" strike="noStrike">
              <a:solidFill>
                <a:srgbClr val="000000"/>
              </a:solidFill>
              <a:latin typeface="Calibri"/>
            </a:endParaRPr>
          </a:p>
        </p:txBody>
      </p:sp>
      <p:sp>
        <p:nvSpPr>
          <p:cNvPr id="244" name="PlaceHolder 4"/>
          <p:cNvSpPr>
            <a:spLocks noGrp="1"/>
          </p:cNvSpPr>
          <p:nvPr>
            <p:ph type="body"/>
          </p:nvPr>
        </p:nvSpPr>
        <p:spPr>
          <a:xfrm>
            <a:off x="692280" y="3387600"/>
            <a:ext cx="8690760" cy="1715400"/>
          </a:xfrm>
          <a:prstGeom prst="rect">
            <a:avLst/>
          </a:prstGeom>
        </p:spPr>
        <p:txBody>
          <a:bodyPr lIns="0" rIns="0" tIns="0" bIns="0">
            <a:normAutofit/>
          </a:bodyPr>
          <a:p>
            <a:endParaRPr b="0" lang="en-US" sz="2310" spc="-1" strike="noStrike">
              <a:solidFill>
                <a:srgbClr val="000000"/>
              </a:solidFill>
              <a:latin typeface="Calibri"/>
            </a:endParaRPr>
          </a:p>
        </p:txBody>
      </p:sp>
    </p:spTree>
  </p:cSld>
</p:sldLayout>
</file>

<file path=ppt/slideLayouts/slideLayout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6" name="PlaceHolder 1"/>
          <p:cNvSpPr>
            <a:spLocks noGrp="1"/>
          </p:cNvSpPr>
          <p:nvPr>
            <p:ph type="title"/>
          </p:nvPr>
        </p:nvSpPr>
        <p:spPr>
          <a:xfrm>
            <a:off x="692280" y="301320"/>
            <a:ext cx="8690760" cy="1095480"/>
          </a:xfrm>
          <a:prstGeom prst="rect">
            <a:avLst/>
          </a:prstGeom>
        </p:spPr>
        <p:txBody>
          <a:bodyPr lIns="0" rIns="0" tIns="0" bIns="0" anchor="ctr">
            <a:noAutofit/>
          </a:bodyPr>
          <a:p>
            <a:endParaRPr b="0" lang="en-US" sz="1640" spc="-1" strike="noStrike">
              <a:solidFill>
                <a:srgbClr val="000000"/>
              </a:solidFill>
              <a:latin typeface="Calibri"/>
            </a:endParaRPr>
          </a:p>
        </p:txBody>
      </p:sp>
      <p:sp>
        <p:nvSpPr>
          <p:cNvPr id="17" name="PlaceHolder 2"/>
          <p:cNvSpPr>
            <a:spLocks noGrp="1"/>
          </p:cNvSpPr>
          <p:nvPr>
            <p:ph type="body"/>
          </p:nvPr>
        </p:nvSpPr>
        <p:spPr>
          <a:xfrm>
            <a:off x="692280" y="1508760"/>
            <a:ext cx="4240800" cy="1715400"/>
          </a:xfrm>
          <a:prstGeom prst="rect">
            <a:avLst/>
          </a:prstGeom>
        </p:spPr>
        <p:txBody>
          <a:bodyPr lIns="0" rIns="0" tIns="0" bIns="0">
            <a:normAutofit/>
          </a:bodyPr>
          <a:p>
            <a:endParaRPr b="0" lang="en-US" sz="2310" spc="-1" strike="noStrike">
              <a:solidFill>
                <a:srgbClr val="000000"/>
              </a:solidFill>
              <a:latin typeface="Calibri"/>
            </a:endParaRPr>
          </a:p>
        </p:txBody>
      </p:sp>
      <p:sp>
        <p:nvSpPr>
          <p:cNvPr id="18" name="PlaceHolder 3"/>
          <p:cNvSpPr>
            <a:spLocks noGrp="1"/>
          </p:cNvSpPr>
          <p:nvPr>
            <p:ph type="body"/>
          </p:nvPr>
        </p:nvSpPr>
        <p:spPr>
          <a:xfrm>
            <a:off x="5145480" y="1508760"/>
            <a:ext cx="4240800" cy="3596760"/>
          </a:xfrm>
          <a:prstGeom prst="rect">
            <a:avLst/>
          </a:prstGeom>
        </p:spPr>
        <p:txBody>
          <a:bodyPr lIns="0" rIns="0" tIns="0" bIns="0">
            <a:normAutofit/>
          </a:bodyPr>
          <a:p>
            <a:endParaRPr b="0" lang="en-US" sz="2310" spc="-1" strike="noStrike">
              <a:solidFill>
                <a:srgbClr val="000000"/>
              </a:solidFill>
              <a:latin typeface="Calibri"/>
            </a:endParaRPr>
          </a:p>
        </p:txBody>
      </p:sp>
      <p:sp>
        <p:nvSpPr>
          <p:cNvPr id="19" name="PlaceHolder 4"/>
          <p:cNvSpPr>
            <a:spLocks noGrp="1"/>
          </p:cNvSpPr>
          <p:nvPr>
            <p:ph type="body"/>
          </p:nvPr>
        </p:nvSpPr>
        <p:spPr>
          <a:xfrm>
            <a:off x="692280" y="3387600"/>
            <a:ext cx="4240800" cy="1715400"/>
          </a:xfrm>
          <a:prstGeom prst="rect">
            <a:avLst/>
          </a:prstGeom>
        </p:spPr>
        <p:txBody>
          <a:bodyPr lIns="0" rIns="0" tIns="0" bIns="0">
            <a:normAutofit/>
          </a:bodyPr>
          <a:p>
            <a:endParaRPr b="0" lang="en-US" sz="2310" spc="-1" strike="noStrike">
              <a:solidFill>
                <a:srgbClr val="000000"/>
              </a:solidFill>
              <a:latin typeface="Calibri"/>
            </a:endParaRPr>
          </a:p>
        </p:txBody>
      </p:sp>
    </p:spTree>
  </p:cSld>
</p:sldLayout>
</file>

<file path=ppt/slideLayouts/slideLayout7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245" name="PlaceHolder 1"/>
          <p:cNvSpPr>
            <a:spLocks noGrp="1"/>
          </p:cNvSpPr>
          <p:nvPr>
            <p:ph type="title"/>
          </p:nvPr>
        </p:nvSpPr>
        <p:spPr>
          <a:xfrm>
            <a:off x="692280" y="301320"/>
            <a:ext cx="8690760" cy="1095480"/>
          </a:xfrm>
          <a:prstGeom prst="rect">
            <a:avLst/>
          </a:prstGeom>
        </p:spPr>
        <p:txBody>
          <a:bodyPr lIns="0" rIns="0" tIns="0" bIns="0" anchor="ctr">
            <a:noAutofit/>
          </a:bodyPr>
          <a:p>
            <a:endParaRPr b="0" lang="en-US" sz="1640" spc="-1" strike="noStrike">
              <a:solidFill>
                <a:srgbClr val="000000"/>
              </a:solidFill>
              <a:latin typeface="Calibri"/>
            </a:endParaRPr>
          </a:p>
        </p:txBody>
      </p:sp>
      <p:sp>
        <p:nvSpPr>
          <p:cNvPr id="246" name="PlaceHolder 2"/>
          <p:cNvSpPr>
            <a:spLocks noGrp="1"/>
          </p:cNvSpPr>
          <p:nvPr>
            <p:ph type="body"/>
          </p:nvPr>
        </p:nvSpPr>
        <p:spPr>
          <a:xfrm>
            <a:off x="692280" y="1508760"/>
            <a:ext cx="8690760" cy="1715400"/>
          </a:xfrm>
          <a:prstGeom prst="rect">
            <a:avLst/>
          </a:prstGeom>
        </p:spPr>
        <p:txBody>
          <a:bodyPr lIns="0" rIns="0" tIns="0" bIns="0">
            <a:normAutofit/>
          </a:bodyPr>
          <a:p>
            <a:endParaRPr b="0" lang="en-US" sz="2310" spc="-1" strike="noStrike">
              <a:solidFill>
                <a:srgbClr val="000000"/>
              </a:solidFill>
              <a:latin typeface="Calibri"/>
            </a:endParaRPr>
          </a:p>
        </p:txBody>
      </p:sp>
      <p:sp>
        <p:nvSpPr>
          <p:cNvPr id="247" name="PlaceHolder 3"/>
          <p:cNvSpPr>
            <a:spLocks noGrp="1"/>
          </p:cNvSpPr>
          <p:nvPr>
            <p:ph type="body"/>
          </p:nvPr>
        </p:nvSpPr>
        <p:spPr>
          <a:xfrm>
            <a:off x="692280" y="3387600"/>
            <a:ext cx="8690760" cy="1715400"/>
          </a:xfrm>
          <a:prstGeom prst="rect">
            <a:avLst/>
          </a:prstGeom>
        </p:spPr>
        <p:txBody>
          <a:bodyPr lIns="0" rIns="0" tIns="0" bIns="0">
            <a:normAutofit/>
          </a:bodyPr>
          <a:p>
            <a:endParaRPr b="0" lang="en-US" sz="2310" spc="-1" strike="noStrike">
              <a:solidFill>
                <a:srgbClr val="000000"/>
              </a:solidFill>
              <a:latin typeface="Calibri"/>
            </a:endParaRPr>
          </a:p>
        </p:txBody>
      </p:sp>
    </p:spTree>
  </p:cSld>
</p:sldLayout>
</file>

<file path=ppt/slideLayouts/slideLayout7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248" name="PlaceHolder 1"/>
          <p:cNvSpPr>
            <a:spLocks noGrp="1"/>
          </p:cNvSpPr>
          <p:nvPr>
            <p:ph type="title"/>
          </p:nvPr>
        </p:nvSpPr>
        <p:spPr>
          <a:xfrm>
            <a:off x="692280" y="301320"/>
            <a:ext cx="8690760" cy="1095480"/>
          </a:xfrm>
          <a:prstGeom prst="rect">
            <a:avLst/>
          </a:prstGeom>
        </p:spPr>
        <p:txBody>
          <a:bodyPr lIns="0" rIns="0" tIns="0" bIns="0" anchor="ctr">
            <a:noAutofit/>
          </a:bodyPr>
          <a:p>
            <a:endParaRPr b="0" lang="en-US" sz="1640" spc="-1" strike="noStrike">
              <a:solidFill>
                <a:srgbClr val="000000"/>
              </a:solidFill>
              <a:latin typeface="Calibri"/>
            </a:endParaRPr>
          </a:p>
        </p:txBody>
      </p:sp>
      <p:sp>
        <p:nvSpPr>
          <p:cNvPr id="249" name="PlaceHolder 2"/>
          <p:cNvSpPr>
            <a:spLocks noGrp="1"/>
          </p:cNvSpPr>
          <p:nvPr>
            <p:ph type="body"/>
          </p:nvPr>
        </p:nvSpPr>
        <p:spPr>
          <a:xfrm>
            <a:off x="692280" y="1508760"/>
            <a:ext cx="4240800" cy="1715400"/>
          </a:xfrm>
          <a:prstGeom prst="rect">
            <a:avLst/>
          </a:prstGeom>
        </p:spPr>
        <p:txBody>
          <a:bodyPr lIns="0" rIns="0" tIns="0" bIns="0">
            <a:normAutofit/>
          </a:bodyPr>
          <a:p>
            <a:endParaRPr b="0" lang="en-US" sz="2310" spc="-1" strike="noStrike">
              <a:solidFill>
                <a:srgbClr val="000000"/>
              </a:solidFill>
              <a:latin typeface="Calibri"/>
            </a:endParaRPr>
          </a:p>
        </p:txBody>
      </p:sp>
      <p:sp>
        <p:nvSpPr>
          <p:cNvPr id="250" name="PlaceHolder 3"/>
          <p:cNvSpPr>
            <a:spLocks noGrp="1"/>
          </p:cNvSpPr>
          <p:nvPr>
            <p:ph type="body"/>
          </p:nvPr>
        </p:nvSpPr>
        <p:spPr>
          <a:xfrm>
            <a:off x="5145480" y="1508760"/>
            <a:ext cx="4240800" cy="1715400"/>
          </a:xfrm>
          <a:prstGeom prst="rect">
            <a:avLst/>
          </a:prstGeom>
        </p:spPr>
        <p:txBody>
          <a:bodyPr lIns="0" rIns="0" tIns="0" bIns="0">
            <a:normAutofit/>
          </a:bodyPr>
          <a:p>
            <a:endParaRPr b="0" lang="en-US" sz="2310" spc="-1" strike="noStrike">
              <a:solidFill>
                <a:srgbClr val="000000"/>
              </a:solidFill>
              <a:latin typeface="Calibri"/>
            </a:endParaRPr>
          </a:p>
        </p:txBody>
      </p:sp>
      <p:sp>
        <p:nvSpPr>
          <p:cNvPr id="251" name="PlaceHolder 4"/>
          <p:cNvSpPr>
            <a:spLocks noGrp="1"/>
          </p:cNvSpPr>
          <p:nvPr>
            <p:ph type="body"/>
          </p:nvPr>
        </p:nvSpPr>
        <p:spPr>
          <a:xfrm>
            <a:off x="692280" y="3387600"/>
            <a:ext cx="4240800" cy="1715400"/>
          </a:xfrm>
          <a:prstGeom prst="rect">
            <a:avLst/>
          </a:prstGeom>
        </p:spPr>
        <p:txBody>
          <a:bodyPr lIns="0" rIns="0" tIns="0" bIns="0">
            <a:normAutofit/>
          </a:bodyPr>
          <a:p>
            <a:endParaRPr b="0" lang="en-US" sz="2310" spc="-1" strike="noStrike">
              <a:solidFill>
                <a:srgbClr val="000000"/>
              </a:solidFill>
              <a:latin typeface="Calibri"/>
            </a:endParaRPr>
          </a:p>
        </p:txBody>
      </p:sp>
      <p:sp>
        <p:nvSpPr>
          <p:cNvPr id="252" name="PlaceHolder 5"/>
          <p:cNvSpPr>
            <a:spLocks noGrp="1"/>
          </p:cNvSpPr>
          <p:nvPr>
            <p:ph type="body"/>
          </p:nvPr>
        </p:nvSpPr>
        <p:spPr>
          <a:xfrm>
            <a:off x="5145480" y="3387600"/>
            <a:ext cx="4240800" cy="1715400"/>
          </a:xfrm>
          <a:prstGeom prst="rect">
            <a:avLst/>
          </a:prstGeom>
        </p:spPr>
        <p:txBody>
          <a:bodyPr lIns="0" rIns="0" tIns="0" bIns="0">
            <a:normAutofit/>
          </a:bodyPr>
          <a:p>
            <a:endParaRPr b="0" lang="en-US" sz="2310" spc="-1" strike="noStrike">
              <a:solidFill>
                <a:srgbClr val="000000"/>
              </a:solidFill>
              <a:latin typeface="Calibri"/>
            </a:endParaRPr>
          </a:p>
        </p:txBody>
      </p:sp>
    </p:spTree>
  </p:cSld>
</p:sldLayout>
</file>

<file path=ppt/slideLayouts/slideLayout7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253" name="PlaceHolder 1"/>
          <p:cNvSpPr>
            <a:spLocks noGrp="1"/>
          </p:cNvSpPr>
          <p:nvPr>
            <p:ph type="title"/>
          </p:nvPr>
        </p:nvSpPr>
        <p:spPr>
          <a:xfrm>
            <a:off x="692280" y="301320"/>
            <a:ext cx="8690760" cy="1095480"/>
          </a:xfrm>
          <a:prstGeom prst="rect">
            <a:avLst/>
          </a:prstGeom>
        </p:spPr>
        <p:txBody>
          <a:bodyPr lIns="0" rIns="0" tIns="0" bIns="0" anchor="ctr">
            <a:noAutofit/>
          </a:bodyPr>
          <a:p>
            <a:endParaRPr b="0" lang="en-US" sz="1640" spc="-1" strike="noStrike">
              <a:solidFill>
                <a:srgbClr val="000000"/>
              </a:solidFill>
              <a:latin typeface="Calibri"/>
            </a:endParaRPr>
          </a:p>
        </p:txBody>
      </p:sp>
      <p:sp>
        <p:nvSpPr>
          <p:cNvPr id="254" name="PlaceHolder 2"/>
          <p:cNvSpPr>
            <a:spLocks noGrp="1"/>
          </p:cNvSpPr>
          <p:nvPr>
            <p:ph type="body"/>
          </p:nvPr>
        </p:nvSpPr>
        <p:spPr>
          <a:xfrm>
            <a:off x="692280" y="1508760"/>
            <a:ext cx="2798280" cy="1715400"/>
          </a:xfrm>
          <a:prstGeom prst="rect">
            <a:avLst/>
          </a:prstGeom>
        </p:spPr>
        <p:txBody>
          <a:bodyPr lIns="0" rIns="0" tIns="0" bIns="0">
            <a:normAutofit/>
          </a:bodyPr>
          <a:p>
            <a:endParaRPr b="0" lang="en-US" sz="2310" spc="-1" strike="noStrike">
              <a:solidFill>
                <a:srgbClr val="000000"/>
              </a:solidFill>
              <a:latin typeface="Calibri"/>
            </a:endParaRPr>
          </a:p>
        </p:txBody>
      </p:sp>
      <p:sp>
        <p:nvSpPr>
          <p:cNvPr id="255" name="PlaceHolder 3"/>
          <p:cNvSpPr>
            <a:spLocks noGrp="1"/>
          </p:cNvSpPr>
          <p:nvPr>
            <p:ph type="body"/>
          </p:nvPr>
        </p:nvSpPr>
        <p:spPr>
          <a:xfrm>
            <a:off x="3630960" y="1508760"/>
            <a:ext cx="2798280" cy="1715400"/>
          </a:xfrm>
          <a:prstGeom prst="rect">
            <a:avLst/>
          </a:prstGeom>
        </p:spPr>
        <p:txBody>
          <a:bodyPr lIns="0" rIns="0" tIns="0" bIns="0">
            <a:normAutofit/>
          </a:bodyPr>
          <a:p>
            <a:endParaRPr b="0" lang="en-US" sz="2310" spc="-1" strike="noStrike">
              <a:solidFill>
                <a:srgbClr val="000000"/>
              </a:solidFill>
              <a:latin typeface="Calibri"/>
            </a:endParaRPr>
          </a:p>
        </p:txBody>
      </p:sp>
      <p:sp>
        <p:nvSpPr>
          <p:cNvPr id="256" name="PlaceHolder 4"/>
          <p:cNvSpPr>
            <a:spLocks noGrp="1"/>
          </p:cNvSpPr>
          <p:nvPr>
            <p:ph type="body"/>
          </p:nvPr>
        </p:nvSpPr>
        <p:spPr>
          <a:xfrm>
            <a:off x="6569280" y="1508760"/>
            <a:ext cx="2798280" cy="1715400"/>
          </a:xfrm>
          <a:prstGeom prst="rect">
            <a:avLst/>
          </a:prstGeom>
        </p:spPr>
        <p:txBody>
          <a:bodyPr lIns="0" rIns="0" tIns="0" bIns="0">
            <a:normAutofit/>
          </a:bodyPr>
          <a:p>
            <a:endParaRPr b="0" lang="en-US" sz="2310" spc="-1" strike="noStrike">
              <a:solidFill>
                <a:srgbClr val="000000"/>
              </a:solidFill>
              <a:latin typeface="Calibri"/>
            </a:endParaRPr>
          </a:p>
        </p:txBody>
      </p:sp>
      <p:sp>
        <p:nvSpPr>
          <p:cNvPr id="257" name="PlaceHolder 5"/>
          <p:cNvSpPr>
            <a:spLocks noGrp="1"/>
          </p:cNvSpPr>
          <p:nvPr>
            <p:ph type="body"/>
          </p:nvPr>
        </p:nvSpPr>
        <p:spPr>
          <a:xfrm>
            <a:off x="692280" y="3387600"/>
            <a:ext cx="2798280" cy="1715400"/>
          </a:xfrm>
          <a:prstGeom prst="rect">
            <a:avLst/>
          </a:prstGeom>
        </p:spPr>
        <p:txBody>
          <a:bodyPr lIns="0" rIns="0" tIns="0" bIns="0">
            <a:normAutofit/>
          </a:bodyPr>
          <a:p>
            <a:endParaRPr b="0" lang="en-US" sz="2310" spc="-1" strike="noStrike">
              <a:solidFill>
                <a:srgbClr val="000000"/>
              </a:solidFill>
              <a:latin typeface="Calibri"/>
            </a:endParaRPr>
          </a:p>
        </p:txBody>
      </p:sp>
      <p:sp>
        <p:nvSpPr>
          <p:cNvPr id="258" name="PlaceHolder 6"/>
          <p:cNvSpPr>
            <a:spLocks noGrp="1"/>
          </p:cNvSpPr>
          <p:nvPr>
            <p:ph type="body"/>
          </p:nvPr>
        </p:nvSpPr>
        <p:spPr>
          <a:xfrm>
            <a:off x="3630960" y="3387600"/>
            <a:ext cx="2798280" cy="1715400"/>
          </a:xfrm>
          <a:prstGeom prst="rect">
            <a:avLst/>
          </a:prstGeom>
        </p:spPr>
        <p:txBody>
          <a:bodyPr lIns="0" rIns="0" tIns="0" bIns="0">
            <a:normAutofit/>
          </a:bodyPr>
          <a:p>
            <a:endParaRPr b="0" lang="en-US" sz="2310" spc="-1" strike="noStrike">
              <a:solidFill>
                <a:srgbClr val="000000"/>
              </a:solidFill>
              <a:latin typeface="Calibri"/>
            </a:endParaRPr>
          </a:p>
        </p:txBody>
      </p:sp>
      <p:sp>
        <p:nvSpPr>
          <p:cNvPr id="259" name="PlaceHolder 7"/>
          <p:cNvSpPr>
            <a:spLocks noGrp="1"/>
          </p:cNvSpPr>
          <p:nvPr>
            <p:ph type="body"/>
          </p:nvPr>
        </p:nvSpPr>
        <p:spPr>
          <a:xfrm>
            <a:off x="6569280" y="3387600"/>
            <a:ext cx="2798280" cy="1715400"/>
          </a:xfrm>
          <a:prstGeom prst="rect">
            <a:avLst/>
          </a:prstGeom>
        </p:spPr>
        <p:txBody>
          <a:bodyPr lIns="0" rIns="0" tIns="0" bIns="0">
            <a:normAutofit/>
          </a:bodyPr>
          <a:p>
            <a:endParaRPr b="0" lang="en-US" sz="2310" spc="-1" strike="noStrike">
              <a:solidFill>
                <a:srgbClr val="000000"/>
              </a:solidFill>
              <a:latin typeface="Calibri"/>
            </a:endParaRPr>
          </a:p>
        </p:txBody>
      </p:sp>
    </p:spTree>
  </p:cSld>
</p:sldLayout>
</file>

<file path=ppt/slideLayouts/slideLayout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20" name="PlaceHolder 1"/>
          <p:cNvSpPr>
            <a:spLocks noGrp="1"/>
          </p:cNvSpPr>
          <p:nvPr>
            <p:ph type="title"/>
          </p:nvPr>
        </p:nvSpPr>
        <p:spPr>
          <a:xfrm>
            <a:off x="692280" y="301320"/>
            <a:ext cx="8690760" cy="1095480"/>
          </a:xfrm>
          <a:prstGeom prst="rect">
            <a:avLst/>
          </a:prstGeom>
        </p:spPr>
        <p:txBody>
          <a:bodyPr lIns="0" rIns="0" tIns="0" bIns="0" anchor="ctr">
            <a:noAutofit/>
          </a:bodyPr>
          <a:p>
            <a:endParaRPr b="0" lang="en-US" sz="1640" spc="-1" strike="noStrike">
              <a:solidFill>
                <a:srgbClr val="000000"/>
              </a:solidFill>
              <a:latin typeface="Calibri"/>
            </a:endParaRPr>
          </a:p>
        </p:txBody>
      </p:sp>
      <p:sp>
        <p:nvSpPr>
          <p:cNvPr id="21" name="PlaceHolder 2"/>
          <p:cNvSpPr>
            <a:spLocks noGrp="1"/>
          </p:cNvSpPr>
          <p:nvPr>
            <p:ph type="body"/>
          </p:nvPr>
        </p:nvSpPr>
        <p:spPr>
          <a:xfrm>
            <a:off x="692280" y="1508760"/>
            <a:ext cx="4240800" cy="3596760"/>
          </a:xfrm>
          <a:prstGeom prst="rect">
            <a:avLst/>
          </a:prstGeom>
        </p:spPr>
        <p:txBody>
          <a:bodyPr lIns="0" rIns="0" tIns="0" bIns="0">
            <a:normAutofit/>
          </a:bodyPr>
          <a:p>
            <a:endParaRPr b="0" lang="en-US" sz="2310" spc="-1" strike="noStrike">
              <a:solidFill>
                <a:srgbClr val="000000"/>
              </a:solidFill>
              <a:latin typeface="Calibri"/>
            </a:endParaRPr>
          </a:p>
        </p:txBody>
      </p:sp>
      <p:sp>
        <p:nvSpPr>
          <p:cNvPr id="22" name="PlaceHolder 3"/>
          <p:cNvSpPr>
            <a:spLocks noGrp="1"/>
          </p:cNvSpPr>
          <p:nvPr>
            <p:ph type="body"/>
          </p:nvPr>
        </p:nvSpPr>
        <p:spPr>
          <a:xfrm>
            <a:off x="5145480" y="1508760"/>
            <a:ext cx="4240800" cy="1715400"/>
          </a:xfrm>
          <a:prstGeom prst="rect">
            <a:avLst/>
          </a:prstGeom>
        </p:spPr>
        <p:txBody>
          <a:bodyPr lIns="0" rIns="0" tIns="0" bIns="0">
            <a:normAutofit/>
          </a:bodyPr>
          <a:p>
            <a:endParaRPr b="0" lang="en-US" sz="2310" spc="-1" strike="noStrike">
              <a:solidFill>
                <a:srgbClr val="000000"/>
              </a:solidFill>
              <a:latin typeface="Calibri"/>
            </a:endParaRPr>
          </a:p>
        </p:txBody>
      </p:sp>
      <p:sp>
        <p:nvSpPr>
          <p:cNvPr id="23" name="PlaceHolder 4"/>
          <p:cNvSpPr>
            <a:spLocks noGrp="1"/>
          </p:cNvSpPr>
          <p:nvPr>
            <p:ph type="body"/>
          </p:nvPr>
        </p:nvSpPr>
        <p:spPr>
          <a:xfrm>
            <a:off x="5145480" y="3387600"/>
            <a:ext cx="4240800" cy="1715400"/>
          </a:xfrm>
          <a:prstGeom prst="rect">
            <a:avLst/>
          </a:prstGeom>
        </p:spPr>
        <p:txBody>
          <a:bodyPr lIns="0" rIns="0" tIns="0" bIns="0">
            <a:normAutofit/>
          </a:bodyPr>
          <a:p>
            <a:endParaRPr b="0" lang="en-US" sz="2310" spc="-1" strike="noStrike">
              <a:solidFill>
                <a:srgbClr val="000000"/>
              </a:solidFill>
              <a:latin typeface="Calibri"/>
            </a:endParaRPr>
          </a:p>
        </p:txBody>
      </p:sp>
    </p:spTree>
  </p:cSld>
</p:sldLayout>
</file>

<file path=ppt/slideLayouts/slideLayout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24" name="PlaceHolder 1"/>
          <p:cNvSpPr>
            <a:spLocks noGrp="1"/>
          </p:cNvSpPr>
          <p:nvPr>
            <p:ph type="title"/>
          </p:nvPr>
        </p:nvSpPr>
        <p:spPr>
          <a:xfrm>
            <a:off x="692280" y="301320"/>
            <a:ext cx="8690760" cy="1095480"/>
          </a:xfrm>
          <a:prstGeom prst="rect">
            <a:avLst/>
          </a:prstGeom>
        </p:spPr>
        <p:txBody>
          <a:bodyPr lIns="0" rIns="0" tIns="0" bIns="0" anchor="ctr">
            <a:noAutofit/>
          </a:bodyPr>
          <a:p>
            <a:endParaRPr b="0" lang="en-US" sz="1640" spc="-1" strike="noStrike">
              <a:solidFill>
                <a:srgbClr val="000000"/>
              </a:solidFill>
              <a:latin typeface="Calibri"/>
            </a:endParaRPr>
          </a:p>
        </p:txBody>
      </p:sp>
      <p:sp>
        <p:nvSpPr>
          <p:cNvPr id="25" name="PlaceHolder 2"/>
          <p:cNvSpPr>
            <a:spLocks noGrp="1"/>
          </p:cNvSpPr>
          <p:nvPr>
            <p:ph type="body"/>
          </p:nvPr>
        </p:nvSpPr>
        <p:spPr>
          <a:xfrm>
            <a:off x="692280" y="1508760"/>
            <a:ext cx="4240800" cy="1715400"/>
          </a:xfrm>
          <a:prstGeom prst="rect">
            <a:avLst/>
          </a:prstGeom>
        </p:spPr>
        <p:txBody>
          <a:bodyPr lIns="0" rIns="0" tIns="0" bIns="0">
            <a:normAutofit/>
          </a:bodyPr>
          <a:p>
            <a:endParaRPr b="0" lang="en-US" sz="2310" spc="-1" strike="noStrike">
              <a:solidFill>
                <a:srgbClr val="000000"/>
              </a:solidFill>
              <a:latin typeface="Calibri"/>
            </a:endParaRPr>
          </a:p>
        </p:txBody>
      </p:sp>
      <p:sp>
        <p:nvSpPr>
          <p:cNvPr id="26" name="PlaceHolder 3"/>
          <p:cNvSpPr>
            <a:spLocks noGrp="1"/>
          </p:cNvSpPr>
          <p:nvPr>
            <p:ph type="body"/>
          </p:nvPr>
        </p:nvSpPr>
        <p:spPr>
          <a:xfrm>
            <a:off x="5145480" y="1508760"/>
            <a:ext cx="4240800" cy="1715400"/>
          </a:xfrm>
          <a:prstGeom prst="rect">
            <a:avLst/>
          </a:prstGeom>
        </p:spPr>
        <p:txBody>
          <a:bodyPr lIns="0" rIns="0" tIns="0" bIns="0">
            <a:normAutofit/>
          </a:bodyPr>
          <a:p>
            <a:endParaRPr b="0" lang="en-US" sz="2310" spc="-1" strike="noStrike">
              <a:solidFill>
                <a:srgbClr val="000000"/>
              </a:solidFill>
              <a:latin typeface="Calibri"/>
            </a:endParaRPr>
          </a:p>
        </p:txBody>
      </p:sp>
      <p:sp>
        <p:nvSpPr>
          <p:cNvPr id="27" name="PlaceHolder 4"/>
          <p:cNvSpPr>
            <a:spLocks noGrp="1"/>
          </p:cNvSpPr>
          <p:nvPr>
            <p:ph type="body"/>
          </p:nvPr>
        </p:nvSpPr>
        <p:spPr>
          <a:xfrm>
            <a:off x="692280" y="3387600"/>
            <a:ext cx="8690760" cy="1715400"/>
          </a:xfrm>
          <a:prstGeom prst="rect">
            <a:avLst/>
          </a:prstGeom>
        </p:spPr>
        <p:txBody>
          <a:bodyPr lIns="0" rIns="0" tIns="0" bIns="0">
            <a:normAutofit/>
          </a:bodyPr>
          <a:p>
            <a:endParaRPr b="0" lang="en-US" sz="2310" spc="-1" strike="noStrike">
              <a:solidFill>
                <a:srgbClr val="000000"/>
              </a:solidFill>
              <a:latin typeface="Calibri"/>
            </a:endParaRPr>
          </a:p>
        </p:txBody>
      </p:sp>
    </p:spTree>
  </p:cSld>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
</Relationships>
</file>

<file path=ppt/slideMasters/_rels/slideMaster2.xml.rels><?xml version="1.0" encoding="UTF-8"?>
<Relationships xmlns="http://schemas.openxmlformats.org/package/2006/relationships"><Relationship Id="rId1" Type="http://schemas.openxmlformats.org/officeDocument/2006/relationships/theme" Target="../theme/theme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 Id="rId11" Type="http://schemas.openxmlformats.org/officeDocument/2006/relationships/slideLayout" Target="../slideLayouts/slideLayout22.xml"/><Relationship Id="rId12" Type="http://schemas.openxmlformats.org/officeDocument/2006/relationships/slideLayout" Target="../slideLayouts/slideLayout23.xml"/><Relationship Id="rId13" Type="http://schemas.openxmlformats.org/officeDocument/2006/relationships/slideLayout" Target="../slideLayouts/slideLayout24.xml"/>
</Relationships>
</file>

<file path=ppt/slideMasters/_rels/slideMaster3.xml.rels><?xml version="1.0" encoding="UTF-8"?>
<Relationships xmlns="http://schemas.openxmlformats.org/package/2006/relationships"><Relationship Id="rId1" Type="http://schemas.openxmlformats.org/officeDocument/2006/relationships/theme" Target="../theme/theme3.xml"/><Relationship Id="rId2" Type="http://schemas.openxmlformats.org/officeDocument/2006/relationships/slideLayout" Target="../slideLayouts/slideLayout25.xml"/><Relationship Id="rId3" Type="http://schemas.openxmlformats.org/officeDocument/2006/relationships/slideLayout" Target="../slideLayouts/slideLayout26.xml"/><Relationship Id="rId4" Type="http://schemas.openxmlformats.org/officeDocument/2006/relationships/slideLayout" Target="../slideLayouts/slideLayout27.xml"/><Relationship Id="rId5" Type="http://schemas.openxmlformats.org/officeDocument/2006/relationships/slideLayout" Target="../slideLayouts/slideLayout28.xml"/><Relationship Id="rId6" Type="http://schemas.openxmlformats.org/officeDocument/2006/relationships/slideLayout" Target="../slideLayouts/slideLayout29.xml"/><Relationship Id="rId7" Type="http://schemas.openxmlformats.org/officeDocument/2006/relationships/slideLayout" Target="../slideLayouts/slideLayout30.xml"/><Relationship Id="rId8" Type="http://schemas.openxmlformats.org/officeDocument/2006/relationships/slideLayout" Target="../slideLayouts/slideLayout31.xml"/><Relationship Id="rId9" Type="http://schemas.openxmlformats.org/officeDocument/2006/relationships/slideLayout" Target="../slideLayouts/slideLayout32.xml"/><Relationship Id="rId10" Type="http://schemas.openxmlformats.org/officeDocument/2006/relationships/slideLayout" Target="../slideLayouts/slideLayout33.xml"/><Relationship Id="rId11" Type="http://schemas.openxmlformats.org/officeDocument/2006/relationships/slideLayout" Target="../slideLayouts/slideLayout34.xml"/><Relationship Id="rId12" Type="http://schemas.openxmlformats.org/officeDocument/2006/relationships/slideLayout" Target="../slideLayouts/slideLayout35.xml"/><Relationship Id="rId13" Type="http://schemas.openxmlformats.org/officeDocument/2006/relationships/slideLayout" Target="../slideLayouts/slideLayout36.xml"/>
</Relationships>
</file>

<file path=ppt/slideMasters/_rels/slideMaster4.xml.rels><?xml version="1.0" encoding="UTF-8"?>
<Relationships xmlns="http://schemas.openxmlformats.org/package/2006/relationships"><Relationship Id="rId1" Type="http://schemas.openxmlformats.org/officeDocument/2006/relationships/theme" Target="../theme/theme4.xml"/><Relationship Id="rId2" Type="http://schemas.openxmlformats.org/officeDocument/2006/relationships/slideLayout" Target="../slideLayouts/slideLayout37.xml"/><Relationship Id="rId3" Type="http://schemas.openxmlformats.org/officeDocument/2006/relationships/slideLayout" Target="../slideLayouts/slideLayout38.xml"/><Relationship Id="rId4" Type="http://schemas.openxmlformats.org/officeDocument/2006/relationships/slideLayout" Target="../slideLayouts/slideLayout39.xml"/><Relationship Id="rId5" Type="http://schemas.openxmlformats.org/officeDocument/2006/relationships/slideLayout" Target="../slideLayouts/slideLayout40.xml"/><Relationship Id="rId6" Type="http://schemas.openxmlformats.org/officeDocument/2006/relationships/slideLayout" Target="../slideLayouts/slideLayout41.xml"/><Relationship Id="rId7" Type="http://schemas.openxmlformats.org/officeDocument/2006/relationships/slideLayout" Target="../slideLayouts/slideLayout42.xml"/><Relationship Id="rId8" Type="http://schemas.openxmlformats.org/officeDocument/2006/relationships/slideLayout" Target="../slideLayouts/slideLayout43.xml"/><Relationship Id="rId9" Type="http://schemas.openxmlformats.org/officeDocument/2006/relationships/slideLayout" Target="../slideLayouts/slideLayout44.xml"/><Relationship Id="rId10" Type="http://schemas.openxmlformats.org/officeDocument/2006/relationships/slideLayout" Target="../slideLayouts/slideLayout45.xml"/><Relationship Id="rId11" Type="http://schemas.openxmlformats.org/officeDocument/2006/relationships/slideLayout" Target="../slideLayouts/slideLayout46.xml"/><Relationship Id="rId12" Type="http://schemas.openxmlformats.org/officeDocument/2006/relationships/slideLayout" Target="../slideLayouts/slideLayout47.xml"/><Relationship Id="rId13" Type="http://schemas.openxmlformats.org/officeDocument/2006/relationships/slideLayout" Target="../slideLayouts/slideLayout48.xml"/>
</Relationships>
</file>

<file path=ppt/slideMasters/_rels/slideMaster5.xml.rels><?xml version="1.0" encoding="UTF-8"?>
<Relationships xmlns="http://schemas.openxmlformats.org/package/2006/relationships"><Relationship Id="rId1" Type="http://schemas.openxmlformats.org/officeDocument/2006/relationships/theme" Target="../theme/theme5.xml"/><Relationship Id="rId2" Type="http://schemas.openxmlformats.org/officeDocument/2006/relationships/slideLayout" Target="../slideLayouts/slideLayout49.xml"/><Relationship Id="rId3" Type="http://schemas.openxmlformats.org/officeDocument/2006/relationships/slideLayout" Target="../slideLayouts/slideLayout50.xml"/><Relationship Id="rId4" Type="http://schemas.openxmlformats.org/officeDocument/2006/relationships/slideLayout" Target="../slideLayouts/slideLayout51.xml"/><Relationship Id="rId5" Type="http://schemas.openxmlformats.org/officeDocument/2006/relationships/slideLayout" Target="../slideLayouts/slideLayout52.xml"/><Relationship Id="rId6" Type="http://schemas.openxmlformats.org/officeDocument/2006/relationships/slideLayout" Target="../slideLayouts/slideLayout53.xml"/><Relationship Id="rId7" Type="http://schemas.openxmlformats.org/officeDocument/2006/relationships/slideLayout" Target="../slideLayouts/slideLayout54.xml"/><Relationship Id="rId8" Type="http://schemas.openxmlformats.org/officeDocument/2006/relationships/slideLayout" Target="../slideLayouts/slideLayout55.xml"/><Relationship Id="rId9" Type="http://schemas.openxmlformats.org/officeDocument/2006/relationships/slideLayout" Target="../slideLayouts/slideLayout56.xml"/><Relationship Id="rId10" Type="http://schemas.openxmlformats.org/officeDocument/2006/relationships/slideLayout" Target="../slideLayouts/slideLayout57.xml"/><Relationship Id="rId11" Type="http://schemas.openxmlformats.org/officeDocument/2006/relationships/slideLayout" Target="../slideLayouts/slideLayout58.xml"/><Relationship Id="rId12" Type="http://schemas.openxmlformats.org/officeDocument/2006/relationships/slideLayout" Target="../slideLayouts/slideLayout59.xml"/><Relationship Id="rId13" Type="http://schemas.openxmlformats.org/officeDocument/2006/relationships/slideLayout" Target="../slideLayouts/slideLayout60.xml"/>
</Relationships>
</file>

<file path=ppt/slideMasters/_rels/slideMaster6.xml.rels><?xml version="1.0" encoding="UTF-8"?>
<Relationships xmlns="http://schemas.openxmlformats.org/package/2006/relationships"><Relationship Id="rId1" Type="http://schemas.openxmlformats.org/officeDocument/2006/relationships/theme" Target="../theme/theme6.xml"/><Relationship Id="rId2" Type="http://schemas.openxmlformats.org/officeDocument/2006/relationships/slideLayout" Target="../slideLayouts/slideLayout61.xml"/><Relationship Id="rId3" Type="http://schemas.openxmlformats.org/officeDocument/2006/relationships/slideLayout" Target="../slideLayouts/slideLayout62.xml"/><Relationship Id="rId4" Type="http://schemas.openxmlformats.org/officeDocument/2006/relationships/slideLayout" Target="../slideLayouts/slideLayout63.xml"/><Relationship Id="rId5" Type="http://schemas.openxmlformats.org/officeDocument/2006/relationships/slideLayout" Target="../slideLayouts/slideLayout64.xml"/><Relationship Id="rId6" Type="http://schemas.openxmlformats.org/officeDocument/2006/relationships/slideLayout" Target="../slideLayouts/slideLayout65.xml"/><Relationship Id="rId7" Type="http://schemas.openxmlformats.org/officeDocument/2006/relationships/slideLayout" Target="../slideLayouts/slideLayout66.xml"/><Relationship Id="rId8" Type="http://schemas.openxmlformats.org/officeDocument/2006/relationships/slideLayout" Target="../slideLayouts/slideLayout67.xml"/><Relationship Id="rId9" Type="http://schemas.openxmlformats.org/officeDocument/2006/relationships/slideLayout" Target="../slideLayouts/slideLayout68.xml"/><Relationship Id="rId10" Type="http://schemas.openxmlformats.org/officeDocument/2006/relationships/slideLayout" Target="../slideLayouts/slideLayout69.xml"/><Relationship Id="rId11" Type="http://schemas.openxmlformats.org/officeDocument/2006/relationships/slideLayout" Target="../slideLayouts/slideLayout70.xml"/><Relationship Id="rId12" Type="http://schemas.openxmlformats.org/officeDocument/2006/relationships/slideLayout" Target="../slideLayouts/slideLayout71.xml"/><Relationship Id="rId13" Type="http://schemas.openxmlformats.org/officeDocument/2006/relationships/slideLayout" Target="../slideLayouts/slideLayout72.xml"/>
</Relationships>
</file>

<file path=ppt/slideMasters/slideMaster1.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0" name="PlaceHolder 1"/>
          <p:cNvSpPr>
            <a:spLocks noGrp="1"/>
          </p:cNvSpPr>
          <p:nvPr>
            <p:ph type="title"/>
          </p:nvPr>
        </p:nvSpPr>
        <p:spPr>
          <a:xfrm>
            <a:off x="503640" y="225720"/>
            <a:ext cx="9068760" cy="946440"/>
          </a:xfrm>
          <a:prstGeom prst="rect">
            <a:avLst/>
          </a:prstGeom>
        </p:spPr>
        <p:txBody>
          <a:bodyPr lIns="0" rIns="0" tIns="0" bIns="0" anchor="ctr">
            <a:noAutofit/>
          </a:bodyPr>
          <a:p>
            <a:pPr algn="ctr"/>
            <a:r>
              <a:rPr b="0" lang="en-US" sz="4400" spc="-1" strike="noStrike">
                <a:latin typeface="Arial"/>
              </a:rPr>
              <a:t>Click to edit the title text format</a:t>
            </a:r>
            <a:endParaRPr b="0" lang="en-US" sz="4400" spc="-1" strike="noStrike">
              <a:latin typeface="Arial"/>
            </a:endParaRPr>
          </a:p>
        </p:txBody>
      </p:sp>
      <p:sp>
        <p:nvSpPr>
          <p:cNvPr id="1" name="PlaceHolder 2"/>
          <p:cNvSpPr>
            <a:spLocks noGrp="1"/>
          </p:cNvSpPr>
          <p:nvPr>
            <p:ph type="body"/>
          </p:nvPr>
        </p:nvSpPr>
        <p:spPr>
          <a:xfrm>
            <a:off x="503640" y="1326240"/>
            <a:ext cx="9068760" cy="3287880"/>
          </a:xfrm>
          <a:prstGeom prst="rect">
            <a:avLst/>
          </a:prstGeom>
        </p:spPr>
        <p:txBody>
          <a:bodyPr lIns="0" rIns="0" tIns="0" bIns="0">
            <a:normAutofit/>
          </a:bodyPr>
          <a:p>
            <a:pPr marL="432000" indent="-324000">
              <a:spcBef>
                <a:spcPts val="1414"/>
              </a:spcBef>
              <a:buClr>
                <a:srgbClr val="000000"/>
              </a:buClr>
              <a:buSzPct val="45000"/>
              <a:buFont typeface="Wingdings" charset="2"/>
              <a:buChar char=""/>
            </a:pPr>
            <a:r>
              <a:rPr b="0" lang="en-US" sz="3200" spc="-1" strike="noStrike">
                <a:latin typeface="Arial"/>
              </a:rPr>
              <a:t>Click to edit the outline text format</a:t>
            </a:r>
            <a:endParaRPr b="0" lang="en-US" sz="3200" spc="-1" strike="noStrike">
              <a:latin typeface="Arial"/>
            </a:endParaRPr>
          </a:p>
          <a:p>
            <a:pPr lvl="1" marL="864000" indent="-324000">
              <a:spcBef>
                <a:spcPts val="1131"/>
              </a:spcBef>
              <a:buClr>
                <a:srgbClr val="000000"/>
              </a:buClr>
              <a:buSzPct val="75000"/>
              <a:buFont typeface="Symbol" charset="2"/>
              <a:buChar char=""/>
            </a:pPr>
            <a:r>
              <a:rPr b="0" lang="en-US" sz="2800" spc="-1" strike="noStrike">
                <a:latin typeface="Arial"/>
              </a:rPr>
              <a:t>Second Outline Level</a:t>
            </a:r>
            <a:endParaRPr b="0" lang="en-US" sz="2800" spc="-1" strike="noStrike">
              <a:latin typeface="Arial"/>
            </a:endParaRPr>
          </a:p>
          <a:p>
            <a:pPr lvl="2" marL="1296000" indent="-288000">
              <a:spcBef>
                <a:spcPts val="848"/>
              </a:spcBef>
              <a:buClr>
                <a:srgbClr val="000000"/>
              </a:buClr>
              <a:buSzPct val="45000"/>
              <a:buFont typeface="Wingdings" charset="2"/>
              <a:buChar char=""/>
            </a:pPr>
            <a:r>
              <a:rPr b="0" lang="en-US" sz="2400" spc="-1" strike="noStrike">
                <a:latin typeface="Arial"/>
              </a:rPr>
              <a:t>Third Outline Level</a:t>
            </a:r>
            <a:endParaRPr b="0" lang="en-US" sz="2400" spc="-1" strike="noStrike">
              <a:latin typeface="Arial"/>
            </a:endParaRPr>
          </a:p>
          <a:p>
            <a:pPr lvl="3" marL="1728000" indent="-216000">
              <a:spcBef>
                <a:spcPts val="564"/>
              </a:spcBef>
              <a:buClr>
                <a:srgbClr val="000000"/>
              </a:buClr>
              <a:buSzPct val="75000"/>
              <a:buFont typeface="Symbol" charset="2"/>
              <a:buChar char=""/>
            </a:pPr>
            <a:r>
              <a:rPr b="0" lang="en-US" sz="2000" spc="-1" strike="noStrike">
                <a:latin typeface="Arial"/>
              </a:rPr>
              <a:t>Fourth Outline Level</a:t>
            </a:r>
            <a:endParaRPr b="0" lang="en-US" sz="2000" spc="-1" strike="noStrike">
              <a:latin typeface="Arial"/>
            </a:endParaRPr>
          </a:p>
          <a:p>
            <a:pPr lvl="4" marL="2160000" indent="-216000">
              <a:spcBef>
                <a:spcPts val="281"/>
              </a:spcBef>
              <a:buClr>
                <a:srgbClr val="000000"/>
              </a:buClr>
              <a:buSzPct val="45000"/>
              <a:buFont typeface="Wingdings" charset="2"/>
              <a:buChar char=""/>
            </a:pPr>
            <a:r>
              <a:rPr b="0" lang="en-US" sz="2000" spc="-1" strike="noStrike">
                <a:latin typeface="Arial"/>
              </a:rPr>
              <a:t>Fifth Outline Level</a:t>
            </a:r>
            <a:endParaRPr b="0" lang="en-US" sz="2000" spc="-1" strike="noStrike">
              <a:latin typeface="Arial"/>
            </a:endParaRPr>
          </a:p>
          <a:p>
            <a:pPr lvl="5" marL="2592000" indent="-216000">
              <a:spcBef>
                <a:spcPts val="281"/>
              </a:spcBef>
              <a:buClr>
                <a:srgbClr val="000000"/>
              </a:buClr>
              <a:buSzPct val="45000"/>
              <a:buFont typeface="Wingdings" charset="2"/>
              <a:buChar char=""/>
            </a:pPr>
            <a:r>
              <a:rPr b="0" lang="en-US" sz="2000" spc="-1" strike="noStrike">
                <a:latin typeface="Arial"/>
              </a:rPr>
              <a:t>Sixth Outline Level</a:t>
            </a:r>
            <a:endParaRPr b="0" lang="en-US" sz="2000" spc="-1" strike="noStrike">
              <a:latin typeface="Arial"/>
            </a:endParaRPr>
          </a:p>
          <a:p>
            <a:pPr lvl="6" marL="3024000" indent="-216000">
              <a:spcBef>
                <a:spcPts val="281"/>
              </a:spcBef>
              <a:buClr>
                <a:srgbClr val="000000"/>
              </a:buClr>
              <a:buSzPct val="45000"/>
              <a:buFont typeface="Wingdings" charset="2"/>
              <a:buChar char=""/>
            </a:pPr>
            <a:r>
              <a:rPr b="0" lang="en-US" sz="2000" spc="-1" strike="noStrike">
                <a:latin typeface="Arial"/>
              </a:rPr>
              <a:t>Seventh Outline Level</a:t>
            </a:r>
            <a:endParaRPr b="0" lang="en-US" sz="2000" spc="-1" strike="noStrike">
              <a:latin typeface="Arial"/>
            </a:endParaRPr>
          </a:p>
        </p:txBody>
      </p:sp>
      <p:sp>
        <p:nvSpPr>
          <p:cNvPr id="2" name="PlaceHolder 3"/>
          <p:cNvSpPr>
            <a:spLocks noGrp="1"/>
          </p:cNvSpPr>
          <p:nvPr>
            <p:ph type="dt"/>
          </p:nvPr>
        </p:nvSpPr>
        <p:spPr>
          <a:xfrm>
            <a:off x="503640" y="5164560"/>
            <a:ext cx="2347560" cy="390600"/>
          </a:xfrm>
          <a:prstGeom prst="rect">
            <a:avLst/>
          </a:prstGeom>
        </p:spPr>
        <p:txBody>
          <a:bodyPr lIns="0" rIns="0" tIns="0" bIns="0">
            <a:noAutofit/>
          </a:bodyPr>
          <a:p>
            <a:r>
              <a:rPr b="0" lang="en-US" sz="1400" spc="-1" strike="noStrike">
                <a:latin typeface="Times New Roman"/>
              </a:rPr>
              <a:t>&lt;date/time&gt;</a:t>
            </a:r>
            <a:endParaRPr b="0" lang="en-US" sz="1400" spc="-1" strike="noStrike">
              <a:latin typeface="Times New Roman"/>
            </a:endParaRPr>
          </a:p>
        </p:txBody>
      </p:sp>
      <p:sp>
        <p:nvSpPr>
          <p:cNvPr id="3" name="PlaceHolder 4"/>
          <p:cNvSpPr>
            <a:spLocks noGrp="1"/>
          </p:cNvSpPr>
          <p:nvPr>
            <p:ph type="ftr"/>
          </p:nvPr>
        </p:nvSpPr>
        <p:spPr>
          <a:xfrm>
            <a:off x="3445920" y="5164560"/>
            <a:ext cx="3193920" cy="390600"/>
          </a:xfrm>
          <a:prstGeom prst="rect">
            <a:avLst/>
          </a:prstGeom>
        </p:spPr>
        <p:txBody>
          <a:bodyPr lIns="0" rIns="0" tIns="0" bIns="0">
            <a:noAutofit/>
          </a:bodyPr>
          <a:p>
            <a:pPr algn="ctr"/>
            <a:r>
              <a:rPr b="0" lang="en-US" sz="1400" spc="-1" strike="noStrike">
                <a:latin typeface="Times New Roman"/>
              </a:rPr>
              <a:t>&lt;footer&gt;</a:t>
            </a:r>
            <a:endParaRPr b="0" lang="en-US" sz="1400" spc="-1" strike="noStrike">
              <a:latin typeface="Times New Roman"/>
            </a:endParaRPr>
          </a:p>
        </p:txBody>
      </p:sp>
      <p:sp>
        <p:nvSpPr>
          <p:cNvPr id="4" name="PlaceHolder 5"/>
          <p:cNvSpPr>
            <a:spLocks noGrp="1"/>
          </p:cNvSpPr>
          <p:nvPr>
            <p:ph type="sldNum"/>
          </p:nvPr>
        </p:nvSpPr>
        <p:spPr>
          <a:xfrm>
            <a:off x="8334720" y="5416200"/>
            <a:ext cx="1711080" cy="160920"/>
          </a:xfrm>
          <a:prstGeom prst="rect">
            <a:avLst/>
          </a:prstGeom>
        </p:spPr>
        <p:txBody>
          <a:bodyPr lIns="0" rIns="0" tIns="0" bIns="0">
            <a:noAutofit/>
          </a:bodyPr>
          <a:p>
            <a:pPr algn="r"/>
            <a:fld id="{590E6A53-6FFE-4BD4-AD90-29BCEA1BFFC9}" type="slidenum">
              <a:rPr b="1" lang="en-US" sz="1800" spc="-1" strike="noStrike">
                <a:solidFill>
                  <a:srgbClr val="000000"/>
                </a:solidFill>
                <a:latin typeface="Times New Roman"/>
              </a:rPr>
              <a:t>&lt;number&gt;</a:t>
            </a:fld>
            <a:endParaRPr b="0" lang="en-US" sz="1800" spc="-1" strike="noStrike">
              <a:latin typeface="Times New Roman"/>
            </a:endParaRPr>
          </a:p>
        </p:txBody>
      </p:sp>
      <p:sp>
        <p:nvSpPr>
          <p:cNvPr id="5" name="TextShape 6"/>
          <p:cNvSpPr txBox="1"/>
          <p:nvPr/>
        </p:nvSpPr>
        <p:spPr>
          <a:xfrm>
            <a:off x="-52200" y="5374800"/>
            <a:ext cx="8409600" cy="346320"/>
          </a:xfrm>
          <a:prstGeom prst="rect">
            <a:avLst/>
          </a:prstGeom>
          <a:noFill/>
          <a:ln>
            <a:noFill/>
          </a:ln>
        </p:spPr>
        <p:txBody>
          <a:bodyPr lIns="90000" rIns="90000" tIns="45000" bIns="45000">
            <a:noAutofit/>
          </a:bodyPr>
          <a:p>
            <a:r>
              <a:rPr b="1" lang="en-US" sz="1800" spc="-1" strike="noStrike">
                <a:latin typeface="Arial"/>
              </a:rPr>
              <a:t>Christine Nattrass, IANN-QCD, 15 Dec. 2021</a:t>
            </a:r>
            <a:endParaRPr b="0" lang="en-US" sz="1800" spc="-1" strike="noStrike">
              <a:latin typeface="Arial"/>
            </a:endParaRPr>
          </a:p>
        </p:txBody>
      </p:sp>
      <p:sp>
        <p:nvSpPr>
          <p:cNvPr id="6" name="Line 7"/>
          <p:cNvSpPr/>
          <p:nvPr/>
        </p:nvSpPr>
        <p:spPr>
          <a:xfrm>
            <a:off x="360" y="5413680"/>
            <a:ext cx="10076760" cy="2520"/>
          </a:xfrm>
          <a:prstGeom prst="line">
            <a:avLst/>
          </a:prstGeom>
          <a:ln w="38160">
            <a:solidFill>
              <a:srgbClr val="808080"/>
            </a:solidFill>
            <a:round/>
          </a:ln>
        </p:spPr>
        <p:style>
          <a:lnRef idx="0"/>
          <a:fillRef idx="0"/>
          <a:effectRef idx="0"/>
          <a:fontRef idx="minor"/>
        </p:style>
      </p:sp>
    </p:spTree>
  </p:cSld>
  <p:clrMap bg1="lt1" bg2="lt2" tx1="dk1"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sldMaster>
</file>

<file path=ppt/slideMasters/slideMaster2.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e6e6ff"/>
        </a:solidFill>
      </p:bgPr>
    </p:bg>
    <p:spTree>
      <p:nvGrpSpPr>
        <p:cNvPr id="1" name=""/>
        <p:cNvGrpSpPr/>
        <p:nvPr/>
      </p:nvGrpSpPr>
      <p:grpSpPr>
        <a:xfrm>
          <a:off x="0" y="0"/>
          <a:ext cx="0" cy="0"/>
          <a:chOff x="0" y="0"/>
          <a:chExt cx="0" cy="0"/>
        </a:xfrm>
      </p:grpSpPr>
      <p:sp>
        <p:nvSpPr>
          <p:cNvPr id="43" name="PlaceHolder 1"/>
          <p:cNvSpPr>
            <a:spLocks noGrp="1"/>
          </p:cNvSpPr>
          <p:nvPr>
            <p:ph type="title"/>
          </p:nvPr>
        </p:nvSpPr>
        <p:spPr>
          <a:xfrm>
            <a:off x="503640" y="225720"/>
            <a:ext cx="9068760" cy="946440"/>
          </a:xfrm>
          <a:prstGeom prst="rect">
            <a:avLst/>
          </a:prstGeom>
        </p:spPr>
        <p:txBody>
          <a:bodyPr lIns="0" rIns="0" tIns="0" bIns="0" anchor="ctr">
            <a:noAutofit/>
          </a:bodyPr>
          <a:p>
            <a:pPr algn="ctr"/>
            <a:r>
              <a:rPr b="0" lang="en-US" sz="4400" spc="-1" strike="noStrike">
                <a:latin typeface="Arial"/>
              </a:rPr>
              <a:t>Click to </a:t>
            </a:r>
            <a:r>
              <a:rPr b="0" lang="en-US" sz="4400" spc="-1" strike="noStrike">
                <a:latin typeface="Arial"/>
              </a:rPr>
              <a:t>edit the </a:t>
            </a:r>
            <a:r>
              <a:rPr b="0" lang="en-US" sz="4400" spc="-1" strike="noStrike">
                <a:latin typeface="Arial"/>
              </a:rPr>
              <a:t>title </a:t>
            </a:r>
            <a:r>
              <a:rPr b="0" lang="en-US" sz="4400" spc="-1" strike="noStrike">
                <a:latin typeface="Arial"/>
              </a:rPr>
              <a:t>text </a:t>
            </a:r>
            <a:r>
              <a:rPr b="0" lang="en-US" sz="4400" spc="-1" strike="noStrike">
                <a:latin typeface="Arial"/>
              </a:rPr>
              <a:t>format</a:t>
            </a:r>
            <a:endParaRPr b="0" lang="en-US" sz="4400" spc="-1" strike="noStrike">
              <a:latin typeface="Arial"/>
            </a:endParaRPr>
          </a:p>
        </p:txBody>
      </p:sp>
      <p:sp>
        <p:nvSpPr>
          <p:cNvPr id="44" name="PlaceHolder 2"/>
          <p:cNvSpPr>
            <a:spLocks noGrp="1"/>
          </p:cNvSpPr>
          <p:nvPr>
            <p:ph type="body"/>
          </p:nvPr>
        </p:nvSpPr>
        <p:spPr>
          <a:xfrm>
            <a:off x="503640" y="1326240"/>
            <a:ext cx="9068760" cy="3287880"/>
          </a:xfrm>
          <a:prstGeom prst="rect">
            <a:avLst/>
          </a:prstGeom>
        </p:spPr>
        <p:txBody>
          <a:bodyPr lIns="0" rIns="0" tIns="0" bIns="0">
            <a:normAutofit/>
          </a:bodyPr>
          <a:p>
            <a:pPr marL="432000" indent="-324000">
              <a:spcBef>
                <a:spcPts val="1414"/>
              </a:spcBef>
              <a:buClr>
                <a:srgbClr val="000000"/>
              </a:buClr>
              <a:buSzPct val="45000"/>
              <a:buFont typeface="Wingdings" charset="2"/>
              <a:buChar char=""/>
            </a:pPr>
            <a:r>
              <a:rPr b="0" lang="en-US" sz="3200" spc="-1" strike="noStrike">
                <a:latin typeface="Arial"/>
              </a:rPr>
              <a:t>Click to edit the outline text format</a:t>
            </a:r>
            <a:endParaRPr b="0" lang="en-US" sz="3200" spc="-1" strike="noStrike">
              <a:latin typeface="Arial"/>
            </a:endParaRPr>
          </a:p>
          <a:p>
            <a:pPr lvl="1" marL="864000" indent="-324000">
              <a:spcBef>
                <a:spcPts val="1131"/>
              </a:spcBef>
              <a:buClr>
                <a:srgbClr val="000000"/>
              </a:buClr>
              <a:buSzPct val="75000"/>
              <a:buFont typeface="Symbol" charset="2"/>
              <a:buChar char=""/>
            </a:pPr>
            <a:r>
              <a:rPr b="0" lang="en-US" sz="2800" spc="-1" strike="noStrike">
                <a:latin typeface="Arial"/>
              </a:rPr>
              <a:t>Second Outline Level</a:t>
            </a:r>
            <a:endParaRPr b="0" lang="en-US" sz="2800" spc="-1" strike="noStrike">
              <a:latin typeface="Arial"/>
            </a:endParaRPr>
          </a:p>
          <a:p>
            <a:pPr lvl="2" marL="1296000" indent="-288000">
              <a:spcBef>
                <a:spcPts val="848"/>
              </a:spcBef>
              <a:buClr>
                <a:srgbClr val="000000"/>
              </a:buClr>
              <a:buSzPct val="45000"/>
              <a:buFont typeface="Wingdings" charset="2"/>
              <a:buChar char=""/>
            </a:pPr>
            <a:r>
              <a:rPr b="0" lang="en-US" sz="2400" spc="-1" strike="noStrike">
                <a:latin typeface="Arial"/>
              </a:rPr>
              <a:t>Third Outline Level</a:t>
            </a:r>
            <a:endParaRPr b="0" lang="en-US" sz="2400" spc="-1" strike="noStrike">
              <a:latin typeface="Arial"/>
            </a:endParaRPr>
          </a:p>
          <a:p>
            <a:pPr lvl="3" marL="1728000" indent="-216000">
              <a:spcBef>
                <a:spcPts val="564"/>
              </a:spcBef>
              <a:buClr>
                <a:srgbClr val="000000"/>
              </a:buClr>
              <a:buSzPct val="75000"/>
              <a:buFont typeface="Symbol" charset="2"/>
              <a:buChar char=""/>
            </a:pPr>
            <a:r>
              <a:rPr b="0" lang="en-US" sz="2000" spc="-1" strike="noStrike">
                <a:latin typeface="Arial"/>
              </a:rPr>
              <a:t>Fourth Outline Level</a:t>
            </a:r>
            <a:endParaRPr b="0" lang="en-US" sz="2000" spc="-1" strike="noStrike">
              <a:latin typeface="Arial"/>
            </a:endParaRPr>
          </a:p>
          <a:p>
            <a:pPr lvl="4" marL="2160000" indent="-216000">
              <a:spcBef>
                <a:spcPts val="281"/>
              </a:spcBef>
              <a:buClr>
                <a:srgbClr val="000000"/>
              </a:buClr>
              <a:buSzPct val="45000"/>
              <a:buFont typeface="Wingdings" charset="2"/>
              <a:buChar char=""/>
            </a:pPr>
            <a:r>
              <a:rPr b="0" lang="en-US" sz="2000" spc="-1" strike="noStrike">
                <a:latin typeface="Arial"/>
              </a:rPr>
              <a:t>Fifth Outline Level</a:t>
            </a:r>
            <a:endParaRPr b="0" lang="en-US" sz="2000" spc="-1" strike="noStrike">
              <a:latin typeface="Arial"/>
            </a:endParaRPr>
          </a:p>
          <a:p>
            <a:pPr lvl="5" marL="2592000" indent="-216000">
              <a:spcBef>
                <a:spcPts val="281"/>
              </a:spcBef>
              <a:buClr>
                <a:srgbClr val="000000"/>
              </a:buClr>
              <a:buSzPct val="45000"/>
              <a:buFont typeface="Wingdings" charset="2"/>
              <a:buChar char=""/>
            </a:pPr>
            <a:r>
              <a:rPr b="0" lang="en-US" sz="2000" spc="-1" strike="noStrike">
                <a:latin typeface="Arial"/>
              </a:rPr>
              <a:t>Sixth Outline Level</a:t>
            </a:r>
            <a:endParaRPr b="0" lang="en-US" sz="2000" spc="-1" strike="noStrike">
              <a:latin typeface="Arial"/>
            </a:endParaRPr>
          </a:p>
          <a:p>
            <a:pPr lvl="6" marL="3024000" indent="-216000">
              <a:spcBef>
                <a:spcPts val="281"/>
              </a:spcBef>
              <a:buClr>
                <a:srgbClr val="000000"/>
              </a:buClr>
              <a:buSzPct val="45000"/>
              <a:buFont typeface="Wingdings" charset="2"/>
              <a:buChar char=""/>
            </a:pPr>
            <a:r>
              <a:rPr b="0" lang="en-US" sz="2000" spc="-1" strike="noStrike">
                <a:latin typeface="Arial"/>
              </a:rPr>
              <a:t>Seventh Outline Level</a:t>
            </a:r>
            <a:endParaRPr b="0" lang="en-US" sz="2000" spc="-1" strike="noStrike">
              <a:latin typeface="Arial"/>
            </a:endParaRPr>
          </a:p>
        </p:txBody>
      </p:sp>
      <p:sp>
        <p:nvSpPr>
          <p:cNvPr id="45" name="PlaceHolder 3"/>
          <p:cNvSpPr>
            <a:spLocks noGrp="1"/>
          </p:cNvSpPr>
          <p:nvPr>
            <p:ph type="dt"/>
          </p:nvPr>
        </p:nvSpPr>
        <p:spPr>
          <a:xfrm>
            <a:off x="503640" y="5164560"/>
            <a:ext cx="2347560" cy="390600"/>
          </a:xfrm>
          <a:prstGeom prst="rect">
            <a:avLst/>
          </a:prstGeom>
        </p:spPr>
        <p:txBody>
          <a:bodyPr lIns="0" rIns="0" tIns="0" bIns="0">
            <a:noAutofit/>
          </a:bodyPr>
          <a:p>
            <a:r>
              <a:rPr b="0" lang="en-US" sz="1400" spc="-1" strike="noStrike">
                <a:latin typeface="Times New Roman"/>
              </a:rPr>
              <a:t>&lt;date/time&gt;</a:t>
            </a:r>
            <a:endParaRPr b="0" lang="en-US" sz="1400" spc="-1" strike="noStrike">
              <a:latin typeface="Times New Roman"/>
            </a:endParaRPr>
          </a:p>
        </p:txBody>
      </p:sp>
      <p:sp>
        <p:nvSpPr>
          <p:cNvPr id="46" name="PlaceHolder 4"/>
          <p:cNvSpPr>
            <a:spLocks noGrp="1"/>
          </p:cNvSpPr>
          <p:nvPr>
            <p:ph type="ftr"/>
          </p:nvPr>
        </p:nvSpPr>
        <p:spPr>
          <a:xfrm>
            <a:off x="3445920" y="5164560"/>
            <a:ext cx="3193920" cy="390600"/>
          </a:xfrm>
          <a:prstGeom prst="rect">
            <a:avLst/>
          </a:prstGeom>
        </p:spPr>
        <p:txBody>
          <a:bodyPr lIns="0" rIns="0" tIns="0" bIns="0">
            <a:noAutofit/>
          </a:bodyPr>
          <a:p>
            <a:pPr algn="ctr"/>
            <a:r>
              <a:rPr b="0" lang="en-US" sz="1400" spc="-1" strike="noStrike">
                <a:latin typeface="Times New Roman"/>
              </a:rPr>
              <a:t>&lt;footer&gt;</a:t>
            </a:r>
            <a:endParaRPr b="0" lang="en-US" sz="1400" spc="-1" strike="noStrike">
              <a:latin typeface="Times New Roman"/>
            </a:endParaRPr>
          </a:p>
        </p:txBody>
      </p:sp>
      <p:sp>
        <p:nvSpPr>
          <p:cNvPr id="47" name="PlaceHolder 5"/>
          <p:cNvSpPr>
            <a:spLocks noGrp="1"/>
          </p:cNvSpPr>
          <p:nvPr>
            <p:ph type="sldNum"/>
          </p:nvPr>
        </p:nvSpPr>
        <p:spPr>
          <a:xfrm>
            <a:off x="7224840" y="5164560"/>
            <a:ext cx="2347560" cy="390600"/>
          </a:xfrm>
          <a:prstGeom prst="rect">
            <a:avLst/>
          </a:prstGeom>
        </p:spPr>
        <p:txBody>
          <a:bodyPr lIns="0" rIns="0" tIns="0" bIns="0">
            <a:noAutofit/>
          </a:bodyPr>
          <a:p>
            <a:pPr algn="r"/>
            <a:fld id="{B50FEAB5-EEC1-44B2-BF88-BD99AD442C73}" type="slidenum">
              <a:rPr b="0" lang="en-US" sz="1400" spc="-1" strike="noStrike">
                <a:latin typeface="Times New Roman"/>
              </a:rPr>
              <a:t>&lt;number&gt;</a:t>
            </a:fld>
            <a:endParaRPr b="0" lang="en-US" sz="1400" spc="-1" strike="noStrike">
              <a:latin typeface="Times New Roman"/>
            </a:endParaRPr>
          </a:p>
        </p:txBody>
      </p:sp>
      <p:sp>
        <p:nvSpPr>
          <p:cNvPr id="48" name="Line 6"/>
          <p:cNvSpPr/>
          <p:nvPr/>
        </p:nvSpPr>
        <p:spPr>
          <a:xfrm>
            <a:off x="360" y="5414040"/>
            <a:ext cx="10076760" cy="2520"/>
          </a:xfrm>
          <a:prstGeom prst="line">
            <a:avLst/>
          </a:prstGeom>
          <a:ln w="38160">
            <a:solidFill>
              <a:srgbClr val="808080"/>
            </a:solidFill>
            <a:round/>
          </a:ln>
        </p:spPr>
        <p:style>
          <a:lnRef idx="0"/>
          <a:fillRef idx="0"/>
          <a:effectRef idx="0"/>
          <a:fontRef idx="minor"/>
        </p:style>
      </p:sp>
      <p:sp>
        <p:nvSpPr>
          <p:cNvPr id="49" name="TextShape 7"/>
          <p:cNvSpPr txBox="1"/>
          <p:nvPr/>
        </p:nvSpPr>
        <p:spPr>
          <a:xfrm>
            <a:off x="-52200" y="5374800"/>
            <a:ext cx="8409600" cy="346320"/>
          </a:xfrm>
          <a:prstGeom prst="rect">
            <a:avLst/>
          </a:prstGeom>
          <a:noFill/>
          <a:ln>
            <a:noFill/>
          </a:ln>
        </p:spPr>
        <p:txBody>
          <a:bodyPr lIns="90000" rIns="90000" tIns="45000" bIns="45000">
            <a:noAutofit/>
          </a:bodyPr>
          <a:p>
            <a:r>
              <a:rPr b="1" lang="en-US" sz="1800" spc="-1" strike="noStrike">
                <a:latin typeface="Arial"/>
              </a:rPr>
              <a:t>Christine </a:t>
            </a:r>
            <a:r>
              <a:rPr b="1" lang="en-US" sz="1800" spc="-1" strike="noStrike">
                <a:latin typeface="Arial"/>
              </a:rPr>
              <a:t>Nattrass, IANN-</a:t>
            </a:r>
            <a:r>
              <a:rPr b="1" lang="en-US" sz="1800" spc="-1" strike="noStrike">
                <a:latin typeface="Arial"/>
              </a:rPr>
              <a:t>QCD, 15 Dec. </a:t>
            </a:r>
            <a:r>
              <a:rPr b="1" lang="en-US" sz="1800" spc="-1" strike="noStrike">
                <a:latin typeface="Arial"/>
              </a:rPr>
              <a:t>2021</a:t>
            </a:r>
            <a:endParaRPr b="0" lang="en-US" sz="1800" spc="-1" strike="noStrike">
              <a:latin typeface="Arial"/>
            </a:endParaRPr>
          </a:p>
        </p:txBody>
      </p:sp>
      <p:sp>
        <p:nvSpPr>
          <p:cNvPr id="50" name="TextShape 8"/>
          <p:cNvSpPr txBox="1"/>
          <p:nvPr/>
        </p:nvSpPr>
        <p:spPr>
          <a:xfrm>
            <a:off x="8335080" y="5439600"/>
            <a:ext cx="1711080" cy="160920"/>
          </a:xfrm>
          <a:prstGeom prst="rect">
            <a:avLst/>
          </a:prstGeom>
          <a:noFill/>
          <a:ln>
            <a:noFill/>
          </a:ln>
        </p:spPr>
        <p:txBody>
          <a:bodyPr lIns="0" rIns="0" tIns="0" bIns="0">
            <a:noAutofit/>
          </a:bodyPr>
          <a:p>
            <a:pPr algn="r"/>
            <a:fld id="{345463E5-29A7-4809-AB10-0A6CB4ACB309}" type="slidenum">
              <a:rPr b="1" lang="en-US" sz="1800" spc="-1" strike="noStrike">
                <a:solidFill>
                  <a:srgbClr val="000000"/>
                </a:solidFill>
                <a:latin typeface="Times New Roman"/>
              </a:rPr>
              <a:t>&lt;number&gt;</a:t>
            </a:fld>
            <a:endParaRPr b="0" lang="en-US" sz="1800" spc="-1" strike="noStrike">
              <a:latin typeface="Times New Roman"/>
            </a:endParaRPr>
          </a:p>
        </p:txBody>
      </p:sp>
    </p:spTree>
  </p:cSld>
  <p:clrMap bg1="lt1" bg2="lt2" tx1="dk1" tx2="dk2" accent1="accent1" accent2="accent2" accent3="accent3" accent4="accent4" accent5="accent5" accent6="accent6" hlink="hlink" folHlink="folHlink"/>
  <p:sldLayoutIdLst>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sldMaster>
</file>

<file path=ppt/slideMasters/slideMaster3.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e6e6"/>
        </a:solidFill>
      </p:bgPr>
    </p:bg>
    <p:spTree>
      <p:nvGrpSpPr>
        <p:cNvPr id="1" name=""/>
        <p:cNvGrpSpPr/>
        <p:nvPr/>
      </p:nvGrpSpPr>
      <p:grpSpPr>
        <a:xfrm>
          <a:off x="0" y="0"/>
          <a:ext cx="0" cy="0"/>
          <a:chOff x="0" y="0"/>
          <a:chExt cx="0" cy="0"/>
        </a:xfrm>
      </p:grpSpPr>
      <p:sp>
        <p:nvSpPr>
          <p:cNvPr id="87" name="PlaceHolder 1"/>
          <p:cNvSpPr>
            <a:spLocks noGrp="1"/>
          </p:cNvSpPr>
          <p:nvPr>
            <p:ph type="title"/>
          </p:nvPr>
        </p:nvSpPr>
        <p:spPr>
          <a:xfrm>
            <a:off x="503640" y="226080"/>
            <a:ext cx="9068400" cy="946080"/>
          </a:xfrm>
          <a:prstGeom prst="rect">
            <a:avLst/>
          </a:prstGeom>
        </p:spPr>
        <p:txBody>
          <a:bodyPr lIns="0" rIns="0" tIns="0" bIns="0" anchor="ctr">
            <a:noAutofit/>
          </a:bodyPr>
          <a:p>
            <a:pPr algn="ctr"/>
            <a:r>
              <a:rPr b="0" lang="en-US" sz="4400" spc="-1" strike="noStrike">
                <a:latin typeface="Arial"/>
              </a:rPr>
              <a:t>Click to </a:t>
            </a:r>
            <a:r>
              <a:rPr b="0" lang="en-US" sz="4400" spc="-1" strike="noStrike">
                <a:latin typeface="Arial"/>
              </a:rPr>
              <a:t>edit the </a:t>
            </a:r>
            <a:r>
              <a:rPr b="0" lang="en-US" sz="4400" spc="-1" strike="noStrike">
                <a:latin typeface="Arial"/>
              </a:rPr>
              <a:t>title </a:t>
            </a:r>
            <a:r>
              <a:rPr b="0" lang="en-US" sz="4400" spc="-1" strike="noStrike">
                <a:latin typeface="Arial"/>
              </a:rPr>
              <a:t>text </a:t>
            </a:r>
            <a:r>
              <a:rPr b="0" lang="en-US" sz="4400" spc="-1" strike="noStrike">
                <a:latin typeface="Arial"/>
              </a:rPr>
              <a:t>format</a:t>
            </a:r>
            <a:endParaRPr b="0" lang="en-US" sz="4400" spc="-1" strike="noStrike">
              <a:latin typeface="Arial"/>
            </a:endParaRPr>
          </a:p>
        </p:txBody>
      </p:sp>
      <p:sp>
        <p:nvSpPr>
          <p:cNvPr id="88" name="PlaceHolder 2"/>
          <p:cNvSpPr>
            <a:spLocks noGrp="1"/>
          </p:cNvSpPr>
          <p:nvPr>
            <p:ph type="body"/>
          </p:nvPr>
        </p:nvSpPr>
        <p:spPr>
          <a:xfrm>
            <a:off x="503640" y="1326600"/>
            <a:ext cx="9068400" cy="328752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en-US" sz="3200" spc="-1" strike="noStrike">
                <a:latin typeface="Arial"/>
              </a:rPr>
              <a:t>Click to edit the outline text format</a:t>
            </a:r>
            <a:endParaRPr b="0" lang="en-US" sz="3200" spc="-1" strike="noStrike">
              <a:latin typeface="Arial"/>
            </a:endParaRPr>
          </a:p>
          <a:p>
            <a:pPr lvl="1" marL="864000" indent="-324000">
              <a:spcBef>
                <a:spcPts val="1134"/>
              </a:spcBef>
              <a:buClr>
                <a:srgbClr val="000000"/>
              </a:buClr>
              <a:buSzPct val="75000"/>
              <a:buFont typeface="Symbol" charset="2"/>
              <a:buChar char=""/>
            </a:pPr>
            <a:r>
              <a:rPr b="0" lang="en-US" sz="2800" spc="-1" strike="noStrike">
                <a:latin typeface="Arial"/>
              </a:rPr>
              <a:t>Second Outline Level</a:t>
            </a:r>
            <a:endParaRPr b="0" lang="en-US" sz="2800" spc="-1" strike="noStrike">
              <a:latin typeface="Arial"/>
            </a:endParaRPr>
          </a:p>
          <a:p>
            <a:pPr lvl="2" marL="1296000" indent="-288000">
              <a:spcBef>
                <a:spcPts val="850"/>
              </a:spcBef>
              <a:buClr>
                <a:srgbClr val="000000"/>
              </a:buClr>
              <a:buSzPct val="45000"/>
              <a:buFont typeface="Wingdings" charset="2"/>
              <a:buChar char=""/>
            </a:pPr>
            <a:r>
              <a:rPr b="0" lang="en-US" sz="2400" spc="-1" strike="noStrike">
                <a:latin typeface="Arial"/>
              </a:rPr>
              <a:t>Third Outline Level</a:t>
            </a:r>
            <a:endParaRPr b="0" lang="en-US" sz="2400" spc="-1" strike="noStrike">
              <a:latin typeface="Arial"/>
            </a:endParaRPr>
          </a:p>
          <a:p>
            <a:pPr lvl="3" marL="1728000" indent="-216000">
              <a:spcBef>
                <a:spcPts val="567"/>
              </a:spcBef>
              <a:buClr>
                <a:srgbClr val="000000"/>
              </a:buClr>
              <a:buSzPct val="75000"/>
              <a:buFont typeface="Symbol" charset="2"/>
              <a:buChar char=""/>
            </a:pPr>
            <a:r>
              <a:rPr b="0" lang="en-US" sz="2000" spc="-1" strike="noStrike">
                <a:latin typeface="Arial"/>
              </a:rPr>
              <a:t>Fourth Outline Level</a:t>
            </a:r>
            <a:endParaRPr b="0" lang="en-US" sz="2000" spc="-1" strike="noStrike">
              <a:latin typeface="Arial"/>
            </a:endParaRPr>
          </a:p>
          <a:p>
            <a:pPr lvl="4" marL="2160000" indent="-216000">
              <a:spcBef>
                <a:spcPts val="283"/>
              </a:spcBef>
              <a:buClr>
                <a:srgbClr val="000000"/>
              </a:buClr>
              <a:buSzPct val="45000"/>
              <a:buFont typeface="Wingdings" charset="2"/>
              <a:buChar char=""/>
            </a:pPr>
            <a:r>
              <a:rPr b="0" lang="en-US" sz="2000" spc="-1" strike="noStrike">
                <a:latin typeface="Arial"/>
              </a:rPr>
              <a:t>Fifth Outline Level</a:t>
            </a:r>
            <a:endParaRPr b="0" lang="en-US" sz="2000" spc="-1" strike="noStrike">
              <a:latin typeface="Arial"/>
            </a:endParaRPr>
          </a:p>
          <a:p>
            <a:pPr lvl="5" marL="2592000" indent="-216000">
              <a:spcBef>
                <a:spcPts val="283"/>
              </a:spcBef>
              <a:buClr>
                <a:srgbClr val="000000"/>
              </a:buClr>
              <a:buSzPct val="45000"/>
              <a:buFont typeface="Wingdings" charset="2"/>
              <a:buChar char=""/>
            </a:pPr>
            <a:r>
              <a:rPr b="0" lang="en-US" sz="2000" spc="-1" strike="noStrike">
                <a:latin typeface="Arial"/>
              </a:rPr>
              <a:t>Sixth Outline Level</a:t>
            </a:r>
            <a:endParaRPr b="0" lang="en-US" sz="2000" spc="-1" strike="noStrike">
              <a:latin typeface="Arial"/>
            </a:endParaRPr>
          </a:p>
          <a:p>
            <a:pPr lvl="6" marL="3024000" indent="-216000">
              <a:spcBef>
                <a:spcPts val="283"/>
              </a:spcBef>
              <a:buClr>
                <a:srgbClr val="000000"/>
              </a:buClr>
              <a:buSzPct val="45000"/>
              <a:buFont typeface="Wingdings" charset="2"/>
              <a:buChar char=""/>
            </a:pPr>
            <a:r>
              <a:rPr b="0" lang="en-US" sz="2000" spc="-1" strike="noStrike">
                <a:latin typeface="Arial"/>
              </a:rPr>
              <a:t>Seventh Outline Level</a:t>
            </a:r>
            <a:endParaRPr b="0" lang="en-US" sz="2000" spc="-1" strike="noStrike">
              <a:latin typeface="Arial"/>
            </a:endParaRPr>
          </a:p>
        </p:txBody>
      </p:sp>
      <p:sp>
        <p:nvSpPr>
          <p:cNvPr id="89" name="PlaceHolder 3"/>
          <p:cNvSpPr>
            <a:spLocks noGrp="1"/>
          </p:cNvSpPr>
          <p:nvPr>
            <p:ph type="dt"/>
          </p:nvPr>
        </p:nvSpPr>
        <p:spPr>
          <a:xfrm>
            <a:off x="503640" y="5164560"/>
            <a:ext cx="2347200" cy="390600"/>
          </a:xfrm>
          <a:prstGeom prst="rect">
            <a:avLst/>
          </a:prstGeom>
        </p:spPr>
        <p:txBody>
          <a:bodyPr lIns="0" rIns="0" tIns="0" bIns="0">
            <a:noAutofit/>
          </a:bodyPr>
          <a:p>
            <a:r>
              <a:rPr b="0" lang="en-US" sz="1400" spc="-1" strike="noStrike">
                <a:latin typeface="Times New Roman"/>
              </a:rPr>
              <a:t>&lt;date/time&gt;</a:t>
            </a:r>
            <a:endParaRPr b="0" lang="en-US" sz="1400" spc="-1" strike="noStrike">
              <a:latin typeface="Times New Roman"/>
            </a:endParaRPr>
          </a:p>
        </p:txBody>
      </p:sp>
      <p:sp>
        <p:nvSpPr>
          <p:cNvPr id="90" name="PlaceHolder 4"/>
          <p:cNvSpPr>
            <a:spLocks noGrp="1"/>
          </p:cNvSpPr>
          <p:nvPr>
            <p:ph type="ftr"/>
          </p:nvPr>
        </p:nvSpPr>
        <p:spPr>
          <a:xfrm>
            <a:off x="3445920" y="5164560"/>
            <a:ext cx="3193920" cy="390600"/>
          </a:xfrm>
          <a:prstGeom prst="rect">
            <a:avLst/>
          </a:prstGeom>
        </p:spPr>
        <p:txBody>
          <a:bodyPr lIns="0" rIns="0" tIns="0" bIns="0">
            <a:noAutofit/>
          </a:bodyPr>
          <a:p>
            <a:pPr algn="ctr"/>
            <a:r>
              <a:rPr b="0" lang="en-US" sz="1400" spc="-1" strike="noStrike">
                <a:latin typeface="Times New Roman"/>
              </a:rPr>
              <a:t>&lt;footer&gt;</a:t>
            </a:r>
            <a:endParaRPr b="0" lang="en-US" sz="1400" spc="-1" strike="noStrike">
              <a:latin typeface="Times New Roman"/>
            </a:endParaRPr>
          </a:p>
        </p:txBody>
      </p:sp>
      <p:sp>
        <p:nvSpPr>
          <p:cNvPr id="91" name="PlaceHolder 5"/>
          <p:cNvSpPr>
            <a:spLocks noGrp="1"/>
          </p:cNvSpPr>
          <p:nvPr>
            <p:ph type="sldNum"/>
          </p:nvPr>
        </p:nvSpPr>
        <p:spPr>
          <a:xfrm>
            <a:off x="7224840" y="5164560"/>
            <a:ext cx="2347200" cy="390600"/>
          </a:xfrm>
          <a:prstGeom prst="rect">
            <a:avLst/>
          </a:prstGeom>
        </p:spPr>
        <p:txBody>
          <a:bodyPr lIns="0" rIns="0" tIns="0" bIns="0">
            <a:noAutofit/>
          </a:bodyPr>
          <a:p>
            <a:pPr algn="r"/>
            <a:fld id="{D98B3C82-B03A-4DB2-B5D4-0C7E561FB51A}" type="slidenum">
              <a:rPr b="0" lang="en-US" sz="1400" spc="-1" strike="noStrike">
                <a:latin typeface="Times New Roman"/>
              </a:rPr>
              <a:t>&lt;number&gt;</a:t>
            </a:fld>
            <a:endParaRPr b="0" lang="en-US" sz="1400" spc="-1" strike="noStrike">
              <a:latin typeface="Times New Roman"/>
            </a:endParaRPr>
          </a:p>
        </p:txBody>
      </p:sp>
      <p:sp>
        <p:nvSpPr>
          <p:cNvPr id="92" name="Line 6"/>
          <p:cNvSpPr/>
          <p:nvPr/>
        </p:nvSpPr>
        <p:spPr>
          <a:xfrm>
            <a:off x="360" y="5414040"/>
            <a:ext cx="10076760" cy="2520"/>
          </a:xfrm>
          <a:prstGeom prst="line">
            <a:avLst/>
          </a:prstGeom>
          <a:ln w="38160">
            <a:solidFill>
              <a:srgbClr val="808080"/>
            </a:solidFill>
            <a:round/>
          </a:ln>
        </p:spPr>
        <p:style>
          <a:lnRef idx="0"/>
          <a:fillRef idx="0"/>
          <a:effectRef idx="0"/>
          <a:fontRef idx="minor"/>
        </p:style>
      </p:sp>
      <p:sp>
        <p:nvSpPr>
          <p:cNvPr id="93" name="TextShape 7"/>
          <p:cNvSpPr txBox="1"/>
          <p:nvPr/>
        </p:nvSpPr>
        <p:spPr>
          <a:xfrm>
            <a:off x="8335440" y="5463000"/>
            <a:ext cx="1711080" cy="160920"/>
          </a:xfrm>
          <a:prstGeom prst="rect">
            <a:avLst/>
          </a:prstGeom>
          <a:noFill/>
          <a:ln>
            <a:noFill/>
          </a:ln>
        </p:spPr>
        <p:txBody>
          <a:bodyPr lIns="0" rIns="0" tIns="0" bIns="0">
            <a:noAutofit/>
          </a:bodyPr>
          <a:p>
            <a:pPr algn="r"/>
            <a:fld id="{D4DC031D-5028-4B47-85E6-28FDD14A964E}" type="slidenum">
              <a:rPr b="1" lang="en-US" sz="1800" spc="-1" strike="noStrike">
                <a:solidFill>
                  <a:srgbClr val="000000"/>
                </a:solidFill>
                <a:latin typeface="Times New Roman"/>
              </a:rPr>
              <a:t>&lt;number&gt;</a:t>
            </a:fld>
            <a:endParaRPr b="0" lang="en-US" sz="1800" spc="-1" strike="noStrike">
              <a:latin typeface="Times New Roman"/>
            </a:endParaRPr>
          </a:p>
        </p:txBody>
      </p:sp>
      <p:sp>
        <p:nvSpPr>
          <p:cNvPr id="94" name="TextShape 8"/>
          <p:cNvSpPr txBox="1"/>
          <p:nvPr/>
        </p:nvSpPr>
        <p:spPr>
          <a:xfrm>
            <a:off x="-52200" y="5374800"/>
            <a:ext cx="8409600" cy="346320"/>
          </a:xfrm>
          <a:prstGeom prst="rect">
            <a:avLst/>
          </a:prstGeom>
          <a:noFill/>
          <a:ln>
            <a:noFill/>
          </a:ln>
        </p:spPr>
        <p:txBody>
          <a:bodyPr lIns="90000" rIns="90000" tIns="45000" bIns="45000">
            <a:noAutofit/>
          </a:bodyPr>
          <a:p>
            <a:r>
              <a:rPr b="1" lang="en-US" sz="1800" spc="-1" strike="noStrike">
                <a:latin typeface="Arial"/>
              </a:rPr>
              <a:t>Christine </a:t>
            </a:r>
            <a:r>
              <a:rPr b="1" lang="en-US" sz="1800" spc="-1" strike="noStrike">
                <a:latin typeface="Arial"/>
              </a:rPr>
              <a:t>Nattrass, IANN-</a:t>
            </a:r>
            <a:r>
              <a:rPr b="1" lang="en-US" sz="1800" spc="-1" strike="noStrike">
                <a:latin typeface="Arial"/>
              </a:rPr>
              <a:t>QCD, 15 Dec. </a:t>
            </a:r>
            <a:r>
              <a:rPr b="1" lang="en-US" sz="1800" spc="-1" strike="noStrike">
                <a:latin typeface="Arial"/>
              </a:rPr>
              <a:t>2021</a:t>
            </a:r>
            <a:endParaRPr b="0" lang="en-US" sz="1800" spc="-1" strike="noStrike">
              <a:latin typeface="Arial"/>
            </a:endParaRPr>
          </a:p>
        </p:txBody>
      </p:sp>
    </p:spTree>
  </p:cSld>
  <p:clrMap bg1="lt1" bg2="lt2" tx1="dk1" tx2="dk2" accent1="accent1" accent2="accent2" accent3="accent3" accent4="accent4" accent5="accent5" accent6="accent6" hlink="hlink" folHlink="folHlink"/>
  <p:sldLayoutIdLst>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Lst>
</p:sldMaster>
</file>

<file path=ppt/slideMasters/slideMaster4.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e6ffe6"/>
        </a:solidFill>
      </p:bgPr>
    </p:bg>
    <p:spTree>
      <p:nvGrpSpPr>
        <p:cNvPr id="1" name=""/>
        <p:cNvGrpSpPr/>
        <p:nvPr/>
      </p:nvGrpSpPr>
      <p:grpSpPr>
        <a:xfrm>
          <a:off x="0" y="0"/>
          <a:ext cx="0" cy="0"/>
          <a:chOff x="0" y="0"/>
          <a:chExt cx="0" cy="0"/>
        </a:xfrm>
      </p:grpSpPr>
      <p:sp>
        <p:nvSpPr>
          <p:cNvPr id="131" name="PlaceHolder 1"/>
          <p:cNvSpPr>
            <a:spLocks noGrp="1"/>
          </p:cNvSpPr>
          <p:nvPr>
            <p:ph type="title"/>
          </p:nvPr>
        </p:nvSpPr>
        <p:spPr>
          <a:xfrm>
            <a:off x="503640" y="226080"/>
            <a:ext cx="9068400" cy="946080"/>
          </a:xfrm>
          <a:prstGeom prst="rect">
            <a:avLst/>
          </a:prstGeom>
        </p:spPr>
        <p:txBody>
          <a:bodyPr lIns="0" rIns="0" tIns="0" bIns="0" anchor="ctr">
            <a:noAutofit/>
          </a:bodyPr>
          <a:p>
            <a:pPr algn="ctr"/>
            <a:r>
              <a:rPr b="0" lang="en-US" sz="4400" spc="-1" strike="noStrike">
                <a:latin typeface="Arial"/>
              </a:rPr>
              <a:t>Click to </a:t>
            </a:r>
            <a:r>
              <a:rPr b="0" lang="en-US" sz="4400" spc="-1" strike="noStrike">
                <a:latin typeface="Arial"/>
              </a:rPr>
              <a:t>edit the </a:t>
            </a:r>
            <a:r>
              <a:rPr b="0" lang="en-US" sz="4400" spc="-1" strike="noStrike">
                <a:latin typeface="Arial"/>
              </a:rPr>
              <a:t>title </a:t>
            </a:r>
            <a:r>
              <a:rPr b="0" lang="en-US" sz="4400" spc="-1" strike="noStrike">
                <a:latin typeface="Arial"/>
              </a:rPr>
              <a:t>text </a:t>
            </a:r>
            <a:r>
              <a:rPr b="0" lang="en-US" sz="4400" spc="-1" strike="noStrike">
                <a:latin typeface="Arial"/>
              </a:rPr>
              <a:t>format</a:t>
            </a:r>
            <a:endParaRPr b="0" lang="en-US" sz="4400" spc="-1" strike="noStrike">
              <a:latin typeface="Arial"/>
            </a:endParaRPr>
          </a:p>
        </p:txBody>
      </p:sp>
      <p:sp>
        <p:nvSpPr>
          <p:cNvPr id="132" name="PlaceHolder 2"/>
          <p:cNvSpPr>
            <a:spLocks noGrp="1"/>
          </p:cNvSpPr>
          <p:nvPr>
            <p:ph type="body"/>
          </p:nvPr>
        </p:nvSpPr>
        <p:spPr>
          <a:xfrm>
            <a:off x="503640" y="1326600"/>
            <a:ext cx="9068400" cy="328752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en-US" sz="3200" spc="-1" strike="noStrike">
                <a:latin typeface="Arial"/>
              </a:rPr>
              <a:t>Click to edit the outline text format</a:t>
            </a:r>
            <a:endParaRPr b="0" lang="en-US" sz="3200" spc="-1" strike="noStrike">
              <a:latin typeface="Arial"/>
            </a:endParaRPr>
          </a:p>
          <a:p>
            <a:pPr lvl="1" marL="864000" indent="-324000">
              <a:spcBef>
                <a:spcPts val="1134"/>
              </a:spcBef>
              <a:buClr>
                <a:srgbClr val="000000"/>
              </a:buClr>
              <a:buSzPct val="75000"/>
              <a:buFont typeface="Symbol" charset="2"/>
              <a:buChar char=""/>
            </a:pPr>
            <a:r>
              <a:rPr b="0" lang="en-US" sz="2800" spc="-1" strike="noStrike">
                <a:latin typeface="Arial"/>
              </a:rPr>
              <a:t>Second Outline Level</a:t>
            </a:r>
            <a:endParaRPr b="0" lang="en-US" sz="2800" spc="-1" strike="noStrike">
              <a:latin typeface="Arial"/>
            </a:endParaRPr>
          </a:p>
          <a:p>
            <a:pPr lvl="2" marL="1296000" indent="-288000">
              <a:spcBef>
                <a:spcPts val="850"/>
              </a:spcBef>
              <a:buClr>
                <a:srgbClr val="000000"/>
              </a:buClr>
              <a:buSzPct val="45000"/>
              <a:buFont typeface="Wingdings" charset="2"/>
              <a:buChar char=""/>
            </a:pPr>
            <a:r>
              <a:rPr b="0" lang="en-US" sz="2400" spc="-1" strike="noStrike">
                <a:latin typeface="Arial"/>
              </a:rPr>
              <a:t>Third Outline Level</a:t>
            </a:r>
            <a:endParaRPr b="0" lang="en-US" sz="2400" spc="-1" strike="noStrike">
              <a:latin typeface="Arial"/>
            </a:endParaRPr>
          </a:p>
          <a:p>
            <a:pPr lvl="3" marL="1728000" indent="-216000">
              <a:spcBef>
                <a:spcPts val="567"/>
              </a:spcBef>
              <a:buClr>
                <a:srgbClr val="000000"/>
              </a:buClr>
              <a:buSzPct val="75000"/>
              <a:buFont typeface="Symbol" charset="2"/>
              <a:buChar char=""/>
            </a:pPr>
            <a:r>
              <a:rPr b="0" lang="en-US" sz="2000" spc="-1" strike="noStrike">
                <a:latin typeface="Arial"/>
              </a:rPr>
              <a:t>Fourth Outline Level</a:t>
            </a:r>
            <a:endParaRPr b="0" lang="en-US" sz="2000" spc="-1" strike="noStrike">
              <a:latin typeface="Arial"/>
            </a:endParaRPr>
          </a:p>
          <a:p>
            <a:pPr lvl="4" marL="2160000" indent="-216000">
              <a:spcBef>
                <a:spcPts val="283"/>
              </a:spcBef>
              <a:buClr>
                <a:srgbClr val="000000"/>
              </a:buClr>
              <a:buSzPct val="45000"/>
              <a:buFont typeface="Wingdings" charset="2"/>
              <a:buChar char=""/>
            </a:pPr>
            <a:r>
              <a:rPr b="0" lang="en-US" sz="2000" spc="-1" strike="noStrike">
                <a:latin typeface="Arial"/>
              </a:rPr>
              <a:t>Fifth Outline Level</a:t>
            </a:r>
            <a:endParaRPr b="0" lang="en-US" sz="2000" spc="-1" strike="noStrike">
              <a:latin typeface="Arial"/>
            </a:endParaRPr>
          </a:p>
          <a:p>
            <a:pPr lvl="5" marL="2592000" indent="-216000">
              <a:spcBef>
                <a:spcPts val="283"/>
              </a:spcBef>
              <a:buClr>
                <a:srgbClr val="000000"/>
              </a:buClr>
              <a:buSzPct val="45000"/>
              <a:buFont typeface="Wingdings" charset="2"/>
              <a:buChar char=""/>
            </a:pPr>
            <a:r>
              <a:rPr b="0" lang="en-US" sz="2000" spc="-1" strike="noStrike">
                <a:latin typeface="Arial"/>
              </a:rPr>
              <a:t>Sixth Outline Level</a:t>
            </a:r>
            <a:endParaRPr b="0" lang="en-US" sz="2000" spc="-1" strike="noStrike">
              <a:latin typeface="Arial"/>
            </a:endParaRPr>
          </a:p>
          <a:p>
            <a:pPr lvl="6" marL="3024000" indent="-216000">
              <a:spcBef>
                <a:spcPts val="283"/>
              </a:spcBef>
              <a:buClr>
                <a:srgbClr val="000000"/>
              </a:buClr>
              <a:buSzPct val="45000"/>
              <a:buFont typeface="Wingdings" charset="2"/>
              <a:buChar char=""/>
            </a:pPr>
            <a:r>
              <a:rPr b="0" lang="en-US" sz="2000" spc="-1" strike="noStrike">
                <a:latin typeface="Arial"/>
              </a:rPr>
              <a:t>Seventh Outline Level</a:t>
            </a:r>
            <a:endParaRPr b="0" lang="en-US" sz="2000" spc="-1" strike="noStrike">
              <a:latin typeface="Arial"/>
            </a:endParaRPr>
          </a:p>
        </p:txBody>
      </p:sp>
      <p:sp>
        <p:nvSpPr>
          <p:cNvPr id="133" name="PlaceHolder 3"/>
          <p:cNvSpPr>
            <a:spLocks noGrp="1"/>
          </p:cNvSpPr>
          <p:nvPr>
            <p:ph type="dt"/>
          </p:nvPr>
        </p:nvSpPr>
        <p:spPr>
          <a:xfrm>
            <a:off x="503640" y="5164560"/>
            <a:ext cx="2347200" cy="390600"/>
          </a:xfrm>
          <a:prstGeom prst="rect">
            <a:avLst/>
          </a:prstGeom>
        </p:spPr>
        <p:txBody>
          <a:bodyPr lIns="0" rIns="0" tIns="0" bIns="0">
            <a:noAutofit/>
          </a:bodyPr>
          <a:p>
            <a:r>
              <a:rPr b="0" lang="en-US" sz="1400" spc="-1" strike="noStrike">
                <a:latin typeface="Times New Roman"/>
              </a:rPr>
              <a:t>&lt;date/time&gt;</a:t>
            </a:r>
            <a:endParaRPr b="0" lang="en-US" sz="1400" spc="-1" strike="noStrike">
              <a:latin typeface="Times New Roman"/>
            </a:endParaRPr>
          </a:p>
        </p:txBody>
      </p:sp>
      <p:sp>
        <p:nvSpPr>
          <p:cNvPr id="134" name="PlaceHolder 4"/>
          <p:cNvSpPr>
            <a:spLocks noGrp="1"/>
          </p:cNvSpPr>
          <p:nvPr>
            <p:ph type="ftr"/>
          </p:nvPr>
        </p:nvSpPr>
        <p:spPr>
          <a:xfrm>
            <a:off x="3445920" y="5164560"/>
            <a:ext cx="3193920" cy="390600"/>
          </a:xfrm>
          <a:prstGeom prst="rect">
            <a:avLst/>
          </a:prstGeom>
        </p:spPr>
        <p:txBody>
          <a:bodyPr lIns="0" rIns="0" tIns="0" bIns="0">
            <a:noAutofit/>
          </a:bodyPr>
          <a:p>
            <a:pPr algn="ctr"/>
            <a:r>
              <a:rPr b="0" lang="en-US" sz="1400" spc="-1" strike="noStrike">
                <a:latin typeface="Times New Roman"/>
              </a:rPr>
              <a:t>&lt;footer&gt;</a:t>
            </a:r>
            <a:endParaRPr b="0" lang="en-US" sz="1400" spc="-1" strike="noStrike">
              <a:latin typeface="Times New Roman"/>
            </a:endParaRPr>
          </a:p>
        </p:txBody>
      </p:sp>
      <p:sp>
        <p:nvSpPr>
          <p:cNvPr id="135" name="PlaceHolder 5"/>
          <p:cNvSpPr>
            <a:spLocks noGrp="1"/>
          </p:cNvSpPr>
          <p:nvPr>
            <p:ph type="sldNum"/>
          </p:nvPr>
        </p:nvSpPr>
        <p:spPr>
          <a:xfrm>
            <a:off x="7224840" y="5164560"/>
            <a:ext cx="2347200" cy="390600"/>
          </a:xfrm>
          <a:prstGeom prst="rect">
            <a:avLst/>
          </a:prstGeom>
        </p:spPr>
        <p:txBody>
          <a:bodyPr lIns="0" rIns="0" tIns="0" bIns="0">
            <a:noAutofit/>
          </a:bodyPr>
          <a:p>
            <a:pPr algn="r"/>
            <a:fld id="{BB0BDEEC-2A25-4DFF-9409-35594BA966CA}" type="slidenum">
              <a:rPr b="0" lang="en-US" sz="1400" spc="-1" strike="noStrike">
                <a:latin typeface="Times New Roman"/>
              </a:rPr>
              <a:t>&lt;number&gt;</a:t>
            </a:fld>
            <a:endParaRPr b="0" lang="en-US" sz="1400" spc="-1" strike="noStrike">
              <a:latin typeface="Times New Roman"/>
            </a:endParaRPr>
          </a:p>
        </p:txBody>
      </p:sp>
      <p:sp>
        <p:nvSpPr>
          <p:cNvPr id="136" name="TextShape 6"/>
          <p:cNvSpPr txBox="1"/>
          <p:nvPr/>
        </p:nvSpPr>
        <p:spPr>
          <a:xfrm>
            <a:off x="-52200" y="5374800"/>
            <a:ext cx="8409600" cy="346320"/>
          </a:xfrm>
          <a:prstGeom prst="rect">
            <a:avLst/>
          </a:prstGeom>
          <a:noFill/>
          <a:ln>
            <a:noFill/>
          </a:ln>
        </p:spPr>
        <p:txBody>
          <a:bodyPr lIns="90000" rIns="90000" tIns="45000" bIns="45000">
            <a:noAutofit/>
          </a:bodyPr>
          <a:p>
            <a:r>
              <a:rPr b="1" lang="en-US" sz="1800" spc="-1" strike="noStrike">
                <a:latin typeface="Arial"/>
              </a:rPr>
              <a:t>Christine Nattrass, IANN-QCD, 15 Dec. 2021</a:t>
            </a:r>
            <a:endParaRPr b="0" lang="en-US" sz="1800" spc="-1" strike="noStrike">
              <a:latin typeface="Arial"/>
            </a:endParaRPr>
          </a:p>
        </p:txBody>
      </p:sp>
      <p:sp>
        <p:nvSpPr>
          <p:cNvPr id="137" name="Line 7"/>
          <p:cNvSpPr/>
          <p:nvPr/>
        </p:nvSpPr>
        <p:spPr>
          <a:xfrm>
            <a:off x="360" y="5414040"/>
            <a:ext cx="10076760" cy="2520"/>
          </a:xfrm>
          <a:prstGeom prst="line">
            <a:avLst/>
          </a:prstGeom>
          <a:ln w="38160">
            <a:solidFill>
              <a:srgbClr val="808080"/>
            </a:solidFill>
            <a:round/>
          </a:ln>
        </p:spPr>
        <p:style>
          <a:lnRef idx="0"/>
          <a:fillRef idx="0"/>
          <a:effectRef idx="0"/>
          <a:fontRef idx="minor"/>
        </p:style>
      </p:sp>
      <p:sp>
        <p:nvSpPr>
          <p:cNvPr id="138" name="TextShape 8"/>
          <p:cNvSpPr txBox="1"/>
          <p:nvPr/>
        </p:nvSpPr>
        <p:spPr>
          <a:xfrm>
            <a:off x="8335800" y="5486400"/>
            <a:ext cx="1711080" cy="160920"/>
          </a:xfrm>
          <a:prstGeom prst="rect">
            <a:avLst/>
          </a:prstGeom>
          <a:noFill/>
          <a:ln>
            <a:noFill/>
          </a:ln>
        </p:spPr>
        <p:txBody>
          <a:bodyPr lIns="0" rIns="0" tIns="0" bIns="0">
            <a:noAutofit/>
          </a:bodyPr>
          <a:p>
            <a:pPr algn="r"/>
            <a:fld id="{BC14AF2B-423F-4683-89CE-FC5CA588D784}" type="slidenum">
              <a:rPr b="1" lang="en-US" sz="1800" spc="-1" strike="noStrike">
                <a:solidFill>
                  <a:srgbClr val="000000"/>
                </a:solidFill>
                <a:latin typeface="Times New Roman"/>
              </a:rPr>
              <a:t>&lt;number&gt;</a:t>
            </a:fld>
            <a:endParaRPr b="0" lang="en-US" sz="1800" spc="-1" strike="noStrike">
              <a:latin typeface="Times New Roman"/>
            </a:endParaRPr>
          </a:p>
        </p:txBody>
      </p:sp>
    </p:spTree>
  </p:cSld>
  <p:clrMap bg1="lt1" bg2="lt2" tx1="dk1" tx2="dk2" accent1="accent1" accent2="accent2" accent3="accent3" accent4="accent4" accent5="accent5" accent6="accent6" hlink="hlink" folHlink="folHlink"/>
  <p:sldLayoutIdLst>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Lst>
</p:sldMaster>
</file>

<file path=ppt/slideMasters/slideMaster5.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0f0f0"/>
        </a:solidFill>
      </p:bgPr>
    </p:bg>
    <p:spTree>
      <p:nvGrpSpPr>
        <p:cNvPr id="1" name=""/>
        <p:cNvGrpSpPr/>
        <p:nvPr/>
      </p:nvGrpSpPr>
      <p:grpSpPr>
        <a:xfrm>
          <a:off x="0" y="0"/>
          <a:ext cx="0" cy="0"/>
          <a:chOff x="0" y="0"/>
          <a:chExt cx="0" cy="0"/>
        </a:xfrm>
      </p:grpSpPr>
      <p:sp>
        <p:nvSpPr>
          <p:cNvPr id="175" name="PlaceHolder 1"/>
          <p:cNvSpPr>
            <a:spLocks noGrp="1"/>
          </p:cNvSpPr>
          <p:nvPr>
            <p:ph type="title"/>
          </p:nvPr>
        </p:nvSpPr>
        <p:spPr>
          <a:xfrm>
            <a:off x="503640" y="226080"/>
            <a:ext cx="9068400" cy="946080"/>
          </a:xfrm>
          <a:prstGeom prst="rect">
            <a:avLst/>
          </a:prstGeom>
        </p:spPr>
        <p:txBody>
          <a:bodyPr lIns="0" rIns="0" tIns="0" bIns="0" anchor="ctr">
            <a:noAutofit/>
          </a:bodyPr>
          <a:p>
            <a:pPr algn="ctr"/>
            <a:r>
              <a:rPr b="0" lang="en-US" sz="4400" spc="-1" strike="noStrike">
                <a:latin typeface="Arial"/>
              </a:rPr>
              <a:t>Click to edit the title text format</a:t>
            </a:r>
            <a:endParaRPr b="0" lang="en-US" sz="4400" spc="-1" strike="noStrike">
              <a:latin typeface="Arial"/>
            </a:endParaRPr>
          </a:p>
        </p:txBody>
      </p:sp>
      <p:sp>
        <p:nvSpPr>
          <p:cNvPr id="176" name="PlaceHolder 2"/>
          <p:cNvSpPr>
            <a:spLocks noGrp="1"/>
          </p:cNvSpPr>
          <p:nvPr>
            <p:ph type="body"/>
          </p:nvPr>
        </p:nvSpPr>
        <p:spPr>
          <a:xfrm>
            <a:off x="503640" y="1326600"/>
            <a:ext cx="9068400" cy="328752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en-US" sz="3200" spc="-1" strike="noStrike">
                <a:latin typeface="Arial"/>
              </a:rPr>
              <a:t>Click to edit the outline text format</a:t>
            </a:r>
            <a:endParaRPr b="0" lang="en-US" sz="3200" spc="-1" strike="noStrike">
              <a:latin typeface="Arial"/>
            </a:endParaRPr>
          </a:p>
          <a:p>
            <a:pPr lvl="1" marL="864000" indent="-324000">
              <a:spcBef>
                <a:spcPts val="1134"/>
              </a:spcBef>
              <a:buClr>
                <a:srgbClr val="000000"/>
              </a:buClr>
              <a:buSzPct val="75000"/>
              <a:buFont typeface="Symbol" charset="2"/>
              <a:buChar char=""/>
            </a:pPr>
            <a:r>
              <a:rPr b="0" lang="en-US" sz="2800" spc="-1" strike="noStrike">
                <a:latin typeface="Arial"/>
              </a:rPr>
              <a:t>Second Outline Level</a:t>
            </a:r>
            <a:endParaRPr b="0" lang="en-US" sz="2800" spc="-1" strike="noStrike">
              <a:latin typeface="Arial"/>
            </a:endParaRPr>
          </a:p>
          <a:p>
            <a:pPr lvl="2" marL="1296000" indent="-288000">
              <a:spcBef>
                <a:spcPts val="850"/>
              </a:spcBef>
              <a:buClr>
                <a:srgbClr val="000000"/>
              </a:buClr>
              <a:buSzPct val="45000"/>
              <a:buFont typeface="Wingdings" charset="2"/>
              <a:buChar char=""/>
            </a:pPr>
            <a:r>
              <a:rPr b="0" lang="en-US" sz="2400" spc="-1" strike="noStrike">
                <a:latin typeface="Arial"/>
              </a:rPr>
              <a:t>Third Outline Level</a:t>
            </a:r>
            <a:endParaRPr b="0" lang="en-US" sz="2400" spc="-1" strike="noStrike">
              <a:latin typeface="Arial"/>
            </a:endParaRPr>
          </a:p>
          <a:p>
            <a:pPr lvl="3" marL="1728000" indent="-216000">
              <a:spcBef>
                <a:spcPts val="567"/>
              </a:spcBef>
              <a:buClr>
                <a:srgbClr val="000000"/>
              </a:buClr>
              <a:buSzPct val="75000"/>
              <a:buFont typeface="Symbol" charset="2"/>
              <a:buChar char=""/>
            </a:pPr>
            <a:r>
              <a:rPr b="0" lang="en-US" sz="2000" spc="-1" strike="noStrike">
                <a:latin typeface="Arial"/>
              </a:rPr>
              <a:t>Fourth Outline Level</a:t>
            </a:r>
            <a:endParaRPr b="0" lang="en-US" sz="2000" spc="-1" strike="noStrike">
              <a:latin typeface="Arial"/>
            </a:endParaRPr>
          </a:p>
          <a:p>
            <a:pPr lvl="4" marL="2160000" indent="-216000">
              <a:spcBef>
                <a:spcPts val="283"/>
              </a:spcBef>
              <a:buClr>
                <a:srgbClr val="000000"/>
              </a:buClr>
              <a:buSzPct val="45000"/>
              <a:buFont typeface="Wingdings" charset="2"/>
              <a:buChar char=""/>
            </a:pPr>
            <a:r>
              <a:rPr b="0" lang="en-US" sz="2000" spc="-1" strike="noStrike">
                <a:latin typeface="Arial"/>
              </a:rPr>
              <a:t>Fifth Outline Level</a:t>
            </a:r>
            <a:endParaRPr b="0" lang="en-US" sz="2000" spc="-1" strike="noStrike">
              <a:latin typeface="Arial"/>
            </a:endParaRPr>
          </a:p>
          <a:p>
            <a:pPr lvl="5" marL="2592000" indent="-216000">
              <a:spcBef>
                <a:spcPts val="283"/>
              </a:spcBef>
              <a:buClr>
                <a:srgbClr val="000000"/>
              </a:buClr>
              <a:buSzPct val="45000"/>
              <a:buFont typeface="Wingdings" charset="2"/>
              <a:buChar char=""/>
            </a:pPr>
            <a:r>
              <a:rPr b="0" lang="en-US" sz="2000" spc="-1" strike="noStrike">
                <a:latin typeface="Arial"/>
              </a:rPr>
              <a:t>Sixth Outline Level</a:t>
            </a:r>
            <a:endParaRPr b="0" lang="en-US" sz="2000" spc="-1" strike="noStrike">
              <a:latin typeface="Arial"/>
            </a:endParaRPr>
          </a:p>
          <a:p>
            <a:pPr lvl="6" marL="3024000" indent="-216000">
              <a:spcBef>
                <a:spcPts val="283"/>
              </a:spcBef>
              <a:buClr>
                <a:srgbClr val="000000"/>
              </a:buClr>
              <a:buSzPct val="45000"/>
              <a:buFont typeface="Wingdings" charset="2"/>
              <a:buChar char=""/>
            </a:pPr>
            <a:r>
              <a:rPr b="0" lang="en-US" sz="2000" spc="-1" strike="noStrike">
                <a:latin typeface="Arial"/>
              </a:rPr>
              <a:t>Seventh Outline Level</a:t>
            </a:r>
            <a:endParaRPr b="0" lang="en-US" sz="2000" spc="-1" strike="noStrike">
              <a:latin typeface="Arial"/>
            </a:endParaRPr>
          </a:p>
        </p:txBody>
      </p:sp>
      <p:sp>
        <p:nvSpPr>
          <p:cNvPr id="177" name="PlaceHolder 3"/>
          <p:cNvSpPr>
            <a:spLocks noGrp="1"/>
          </p:cNvSpPr>
          <p:nvPr>
            <p:ph type="dt"/>
          </p:nvPr>
        </p:nvSpPr>
        <p:spPr>
          <a:xfrm>
            <a:off x="503640" y="5164560"/>
            <a:ext cx="2347200" cy="390600"/>
          </a:xfrm>
          <a:prstGeom prst="rect">
            <a:avLst/>
          </a:prstGeom>
        </p:spPr>
        <p:txBody>
          <a:bodyPr lIns="0" rIns="0" tIns="0" bIns="0">
            <a:noAutofit/>
          </a:bodyPr>
          <a:p>
            <a:r>
              <a:rPr b="0" lang="en-US" sz="1400" spc="-1" strike="noStrike">
                <a:latin typeface="Times New Roman"/>
              </a:rPr>
              <a:t>&lt;date/time&gt;</a:t>
            </a:r>
            <a:endParaRPr b="0" lang="en-US" sz="1400" spc="-1" strike="noStrike">
              <a:latin typeface="Times New Roman"/>
            </a:endParaRPr>
          </a:p>
        </p:txBody>
      </p:sp>
      <p:sp>
        <p:nvSpPr>
          <p:cNvPr id="178" name="PlaceHolder 4"/>
          <p:cNvSpPr>
            <a:spLocks noGrp="1"/>
          </p:cNvSpPr>
          <p:nvPr>
            <p:ph type="ftr"/>
          </p:nvPr>
        </p:nvSpPr>
        <p:spPr>
          <a:xfrm>
            <a:off x="3445920" y="5164560"/>
            <a:ext cx="3193920" cy="390600"/>
          </a:xfrm>
          <a:prstGeom prst="rect">
            <a:avLst/>
          </a:prstGeom>
        </p:spPr>
        <p:txBody>
          <a:bodyPr lIns="0" rIns="0" tIns="0" bIns="0">
            <a:noAutofit/>
          </a:bodyPr>
          <a:p>
            <a:pPr algn="ctr"/>
            <a:r>
              <a:rPr b="0" lang="en-US" sz="1400" spc="-1" strike="noStrike">
                <a:latin typeface="Times New Roman"/>
              </a:rPr>
              <a:t>&lt;footer&gt;</a:t>
            </a:r>
            <a:endParaRPr b="0" lang="en-US" sz="1400" spc="-1" strike="noStrike">
              <a:latin typeface="Times New Roman"/>
            </a:endParaRPr>
          </a:p>
        </p:txBody>
      </p:sp>
      <p:sp>
        <p:nvSpPr>
          <p:cNvPr id="179" name="PlaceHolder 5"/>
          <p:cNvSpPr>
            <a:spLocks noGrp="1"/>
          </p:cNvSpPr>
          <p:nvPr>
            <p:ph type="sldNum"/>
          </p:nvPr>
        </p:nvSpPr>
        <p:spPr>
          <a:xfrm>
            <a:off x="7224840" y="5164560"/>
            <a:ext cx="2347200" cy="390600"/>
          </a:xfrm>
          <a:prstGeom prst="rect">
            <a:avLst/>
          </a:prstGeom>
        </p:spPr>
        <p:txBody>
          <a:bodyPr lIns="0" rIns="0" tIns="0" bIns="0">
            <a:noAutofit/>
          </a:bodyPr>
          <a:p>
            <a:pPr algn="r"/>
            <a:fld id="{F728BD42-B1B0-4DA9-8EA8-B4C30269EFF9}" type="slidenum">
              <a:rPr b="0" lang="en-US" sz="1400" spc="-1" strike="noStrike">
                <a:latin typeface="Times New Roman"/>
              </a:rPr>
              <a:t>&lt;number&gt;</a:t>
            </a:fld>
            <a:endParaRPr b="0" lang="en-US" sz="1400" spc="-1" strike="noStrike">
              <a:latin typeface="Times New Roman"/>
            </a:endParaRPr>
          </a:p>
        </p:txBody>
      </p:sp>
      <p:sp>
        <p:nvSpPr>
          <p:cNvPr id="180" name="Line 6"/>
          <p:cNvSpPr/>
          <p:nvPr/>
        </p:nvSpPr>
        <p:spPr>
          <a:xfrm>
            <a:off x="360" y="5414040"/>
            <a:ext cx="10076760" cy="2520"/>
          </a:xfrm>
          <a:prstGeom prst="line">
            <a:avLst/>
          </a:prstGeom>
          <a:ln w="38160">
            <a:solidFill>
              <a:srgbClr val="808080"/>
            </a:solidFill>
            <a:round/>
          </a:ln>
        </p:spPr>
        <p:style>
          <a:lnRef idx="0"/>
          <a:fillRef idx="0"/>
          <a:effectRef idx="0"/>
          <a:fontRef idx="minor"/>
        </p:style>
      </p:sp>
      <p:sp>
        <p:nvSpPr>
          <p:cNvPr id="181" name="TextShape 7"/>
          <p:cNvSpPr txBox="1"/>
          <p:nvPr/>
        </p:nvSpPr>
        <p:spPr>
          <a:xfrm>
            <a:off x="8336160" y="5509800"/>
            <a:ext cx="1711080" cy="160920"/>
          </a:xfrm>
          <a:prstGeom prst="rect">
            <a:avLst/>
          </a:prstGeom>
          <a:noFill/>
          <a:ln>
            <a:noFill/>
          </a:ln>
        </p:spPr>
        <p:txBody>
          <a:bodyPr lIns="0" rIns="0" tIns="0" bIns="0">
            <a:noAutofit/>
          </a:bodyPr>
          <a:p>
            <a:pPr algn="r"/>
            <a:fld id="{1A60FC05-8E0D-4084-B744-9A635CAD2080}" type="slidenum">
              <a:rPr b="1" lang="en-US" sz="1800" spc="-1" strike="noStrike">
                <a:solidFill>
                  <a:srgbClr val="000000"/>
                </a:solidFill>
                <a:latin typeface="Times New Roman"/>
              </a:rPr>
              <a:t>&lt;number&gt;</a:t>
            </a:fld>
            <a:endParaRPr b="0" lang="en-US" sz="1800" spc="-1" strike="noStrike">
              <a:latin typeface="Times New Roman"/>
            </a:endParaRPr>
          </a:p>
        </p:txBody>
      </p:sp>
      <p:sp>
        <p:nvSpPr>
          <p:cNvPr id="182" name="TextShape 8"/>
          <p:cNvSpPr txBox="1"/>
          <p:nvPr/>
        </p:nvSpPr>
        <p:spPr>
          <a:xfrm>
            <a:off x="-52200" y="5374800"/>
            <a:ext cx="8409600" cy="346320"/>
          </a:xfrm>
          <a:prstGeom prst="rect">
            <a:avLst/>
          </a:prstGeom>
          <a:noFill/>
          <a:ln>
            <a:noFill/>
          </a:ln>
        </p:spPr>
        <p:txBody>
          <a:bodyPr lIns="90000" rIns="90000" tIns="45000" bIns="45000">
            <a:noAutofit/>
          </a:bodyPr>
          <a:p>
            <a:r>
              <a:rPr b="1" lang="en-US" sz="1800" spc="-1" strike="noStrike">
                <a:latin typeface="Arial"/>
              </a:rPr>
              <a:t>Christine </a:t>
            </a:r>
            <a:r>
              <a:rPr b="1" lang="en-US" sz="1800" spc="-1" strike="noStrike">
                <a:latin typeface="Arial"/>
              </a:rPr>
              <a:t>Nattrass, IANN-</a:t>
            </a:r>
            <a:r>
              <a:rPr b="1" lang="en-US" sz="1800" spc="-1" strike="noStrike">
                <a:latin typeface="Arial"/>
              </a:rPr>
              <a:t>QCD, 15 Dec. </a:t>
            </a:r>
            <a:r>
              <a:rPr b="1" lang="en-US" sz="1800" spc="-1" strike="noStrike">
                <a:latin typeface="Arial"/>
              </a:rPr>
              <a:t>2021</a:t>
            </a:r>
            <a:endParaRPr b="0" lang="en-US" sz="1800" spc="-1" strike="noStrike">
              <a:latin typeface="Arial"/>
            </a:endParaRPr>
          </a:p>
        </p:txBody>
      </p:sp>
    </p:spTree>
  </p:cSld>
  <p:clrMap bg1="lt1" bg2="lt2" tx1="dk1" tx2="dk2" accent1="accent1" accent2="accent2" accent3="accent3" accent4="accent4" accent5="accent5" accent6="accent6" hlink="hlink" folHlink="folHlink"/>
  <p:sldLayoutIdLst>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 id="2147483712" r:id="rId13"/>
  </p:sldLayoutIdLst>
</p:sldMaster>
</file>

<file path=ppt/slideMasters/slideMaster6.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219" name="PlaceHolder 1"/>
          <p:cNvSpPr>
            <a:spLocks noGrp="1"/>
          </p:cNvSpPr>
          <p:nvPr>
            <p:ph type="title"/>
          </p:nvPr>
        </p:nvSpPr>
        <p:spPr>
          <a:xfrm>
            <a:off x="692280" y="301320"/>
            <a:ext cx="8690760" cy="1095480"/>
          </a:xfrm>
          <a:prstGeom prst="rect">
            <a:avLst/>
          </a:prstGeom>
        </p:spPr>
        <p:txBody>
          <a:bodyPr anchor="ctr">
            <a:noAutofit/>
          </a:bodyPr>
          <a:p>
            <a:pPr>
              <a:lnSpc>
                <a:spcPct val="90000"/>
              </a:lnSpc>
            </a:pPr>
            <a:r>
              <a:rPr b="0" lang="en-US" sz="4400" spc="-1" strike="noStrike">
                <a:solidFill>
                  <a:srgbClr val="000000"/>
                </a:solidFill>
                <a:latin typeface="Calibri Light"/>
              </a:rPr>
              <a:t>Click </a:t>
            </a:r>
            <a:r>
              <a:rPr b="0" lang="en-US" sz="4400" spc="-1" strike="noStrike">
                <a:solidFill>
                  <a:srgbClr val="000000"/>
                </a:solidFill>
                <a:latin typeface="Calibri Light"/>
              </a:rPr>
              <a:t>to edit </a:t>
            </a:r>
            <a:r>
              <a:rPr b="0" lang="en-US" sz="4400" spc="-1" strike="noStrike">
                <a:solidFill>
                  <a:srgbClr val="000000"/>
                </a:solidFill>
                <a:latin typeface="Calibri Light"/>
              </a:rPr>
              <a:t>Maste</a:t>
            </a:r>
            <a:r>
              <a:rPr b="0" lang="en-US" sz="4400" spc="-1" strike="noStrike">
                <a:solidFill>
                  <a:srgbClr val="000000"/>
                </a:solidFill>
                <a:latin typeface="Calibri Light"/>
              </a:rPr>
              <a:t>r title </a:t>
            </a:r>
            <a:r>
              <a:rPr b="0" lang="en-US" sz="4400" spc="-1" strike="noStrike">
                <a:solidFill>
                  <a:srgbClr val="000000"/>
                </a:solidFill>
                <a:latin typeface="Calibri Light"/>
              </a:rPr>
              <a:t>style</a:t>
            </a:r>
            <a:endParaRPr b="0" lang="en-US" sz="4400" spc="-1" strike="noStrike">
              <a:solidFill>
                <a:srgbClr val="000000"/>
              </a:solidFill>
              <a:latin typeface="Calibri"/>
            </a:endParaRPr>
          </a:p>
        </p:txBody>
      </p:sp>
      <p:sp>
        <p:nvSpPr>
          <p:cNvPr id="220" name="PlaceHolder 2"/>
          <p:cNvSpPr>
            <a:spLocks noGrp="1"/>
          </p:cNvSpPr>
          <p:nvPr>
            <p:ph type="body"/>
          </p:nvPr>
        </p:nvSpPr>
        <p:spPr>
          <a:xfrm>
            <a:off x="692280" y="1508760"/>
            <a:ext cx="8690760" cy="3596760"/>
          </a:xfrm>
          <a:prstGeom prst="rect">
            <a:avLst/>
          </a:prstGeom>
        </p:spPr>
        <p:txBody>
          <a:bodyPr>
            <a:noAutofit/>
          </a:bodyPr>
          <a:p>
            <a:pPr marL="228600" indent="-228240">
              <a:lnSpc>
                <a:spcPct val="90000"/>
              </a:lnSpc>
              <a:spcBef>
                <a:spcPts val="1001"/>
              </a:spcBef>
              <a:buClr>
                <a:srgbClr val="000000"/>
              </a:buClr>
              <a:buFont typeface="Arial"/>
              <a:buChar char="•"/>
            </a:pPr>
            <a:r>
              <a:rPr b="0" lang="en-US" sz="2800" spc="-1" strike="noStrike">
                <a:solidFill>
                  <a:srgbClr val="000000"/>
                </a:solidFill>
                <a:latin typeface="Calibri"/>
              </a:rPr>
              <a:t>Click to edit Master text styles</a:t>
            </a:r>
            <a:endParaRPr b="0" lang="en-US" sz="2800" spc="-1" strike="noStrike">
              <a:solidFill>
                <a:srgbClr val="000000"/>
              </a:solidFill>
              <a:latin typeface="Calibri"/>
            </a:endParaRPr>
          </a:p>
          <a:p>
            <a:pPr lvl="1" marL="685800" indent="-228240">
              <a:lnSpc>
                <a:spcPct val="90000"/>
              </a:lnSpc>
              <a:spcBef>
                <a:spcPts val="499"/>
              </a:spcBef>
              <a:buClr>
                <a:srgbClr val="000000"/>
              </a:buClr>
              <a:buFont typeface="Arial"/>
              <a:buChar char="•"/>
            </a:pPr>
            <a:r>
              <a:rPr b="0" lang="en-US" sz="2400" spc="-1" strike="noStrike">
                <a:solidFill>
                  <a:srgbClr val="000000"/>
                </a:solidFill>
                <a:latin typeface="Calibri"/>
              </a:rPr>
              <a:t>Second level</a:t>
            </a:r>
            <a:endParaRPr b="0" lang="en-US" sz="2400" spc="-1" strike="noStrike">
              <a:solidFill>
                <a:srgbClr val="000000"/>
              </a:solidFill>
              <a:latin typeface="Calibri"/>
            </a:endParaRPr>
          </a:p>
          <a:p>
            <a:pPr lvl="2" marL="1143000" indent="-228240">
              <a:lnSpc>
                <a:spcPct val="90000"/>
              </a:lnSpc>
              <a:spcBef>
                <a:spcPts val="499"/>
              </a:spcBef>
              <a:buClr>
                <a:srgbClr val="000000"/>
              </a:buClr>
              <a:buFont typeface="Arial"/>
              <a:buChar char="•"/>
            </a:pPr>
            <a:r>
              <a:rPr b="0" lang="en-US" sz="2000" spc="-1" strike="noStrike">
                <a:solidFill>
                  <a:srgbClr val="000000"/>
                </a:solidFill>
                <a:latin typeface="Calibri"/>
              </a:rPr>
              <a:t>Third level</a:t>
            </a:r>
            <a:endParaRPr b="0" lang="en-US" sz="2000" spc="-1" strike="noStrike">
              <a:solidFill>
                <a:srgbClr val="000000"/>
              </a:solidFill>
              <a:latin typeface="Calibri"/>
            </a:endParaRPr>
          </a:p>
          <a:p>
            <a:pPr lvl="3" marL="1600200" indent="-228240">
              <a:lnSpc>
                <a:spcPct val="90000"/>
              </a:lnSpc>
              <a:spcBef>
                <a:spcPts val="499"/>
              </a:spcBef>
              <a:buClr>
                <a:srgbClr val="000000"/>
              </a:buClr>
              <a:buFont typeface="Arial"/>
              <a:buChar char="•"/>
            </a:pPr>
            <a:r>
              <a:rPr b="0" lang="en-US" sz="1800" spc="-1" strike="noStrike">
                <a:solidFill>
                  <a:srgbClr val="000000"/>
                </a:solidFill>
                <a:latin typeface="Calibri"/>
              </a:rPr>
              <a:t>Fourth level</a:t>
            </a:r>
            <a:endParaRPr b="0" lang="en-US" sz="1800" spc="-1" strike="noStrike">
              <a:solidFill>
                <a:srgbClr val="000000"/>
              </a:solidFill>
              <a:latin typeface="Calibri"/>
            </a:endParaRPr>
          </a:p>
          <a:p>
            <a:pPr lvl="4" marL="2057400" indent="-228240">
              <a:lnSpc>
                <a:spcPct val="90000"/>
              </a:lnSpc>
              <a:spcBef>
                <a:spcPts val="499"/>
              </a:spcBef>
              <a:buClr>
                <a:srgbClr val="000000"/>
              </a:buClr>
              <a:buFont typeface="Arial"/>
              <a:buChar char="•"/>
            </a:pPr>
            <a:r>
              <a:rPr b="0" lang="en-US" sz="1800" spc="-1" strike="noStrike">
                <a:solidFill>
                  <a:srgbClr val="000000"/>
                </a:solidFill>
                <a:latin typeface="Calibri"/>
              </a:rPr>
              <a:t>Fifth level</a:t>
            </a:r>
            <a:endParaRPr b="0" lang="en-US" sz="1800" spc="-1" strike="noStrike">
              <a:solidFill>
                <a:srgbClr val="000000"/>
              </a:solidFill>
              <a:latin typeface="Calibri"/>
            </a:endParaRPr>
          </a:p>
        </p:txBody>
      </p:sp>
      <p:sp>
        <p:nvSpPr>
          <p:cNvPr id="221" name="PlaceHolder 3"/>
          <p:cNvSpPr>
            <a:spLocks noGrp="1"/>
          </p:cNvSpPr>
          <p:nvPr>
            <p:ph type="dt"/>
          </p:nvPr>
        </p:nvSpPr>
        <p:spPr>
          <a:xfrm>
            <a:off x="692280" y="5254560"/>
            <a:ext cx="2266920" cy="301680"/>
          </a:xfrm>
          <a:prstGeom prst="rect">
            <a:avLst/>
          </a:prstGeom>
        </p:spPr>
        <p:txBody>
          <a:bodyPr anchor="ctr">
            <a:noAutofit/>
          </a:bodyPr>
          <a:p>
            <a:pPr>
              <a:lnSpc>
                <a:spcPct val="100000"/>
              </a:lnSpc>
            </a:pPr>
            <a:fld id="{428C4EDC-0CC3-417A-B6E3-F940D5C81621}" type="datetime">
              <a:rPr b="0" lang="en-US" sz="1200" spc="-1" strike="noStrike">
                <a:solidFill>
                  <a:srgbClr val="8b8b8b"/>
                </a:solidFill>
                <a:latin typeface="Calibri"/>
              </a:rPr>
              <a:t>12/16/21</a:t>
            </a:fld>
            <a:endParaRPr b="0" lang="en-US" sz="1200" spc="-1" strike="noStrike">
              <a:latin typeface="Times New Roman"/>
            </a:endParaRPr>
          </a:p>
        </p:txBody>
      </p:sp>
      <p:sp>
        <p:nvSpPr>
          <p:cNvPr id="222" name="PlaceHolder 4"/>
          <p:cNvSpPr>
            <a:spLocks noGrp="1"/>
          </p:cNvSpPr>
          <p:nvPr>
            <p:ph type="ftr"/>
          </p:nvPr>
        </p:nvSpPr>
        <p:spPr>
          <a:xfrm>
            <a:off x="3337560" y="5254560"/>
            <a:ext cx="3400560" cy="301680"/>
          </a:xfrm>
          <a:prstGeom prst="rect">
            <a:avLst/>
          </a:prstGeom>
        </p:spPr>
        <p:txBody>
          <a:bodyPr anchor="ctr">
            <a:noAutofit/>
          </a:bodyPr>
          <a:p>
            <a:endParaRPr b="0" lang="en-US" sz="2400" spc="-1" strike="noStrike">
              <a:latin typeface="Times New Roman"/>
            </a:endParaRPr>
          </a:p>
        </p:txBody>
      </p:sp>
      <p:sp>
        <p:nvSpPr>
          <p:cNvPr id="223" name="PlaceHolder 5"/>
          <p:cNvSpPr>
            <a:spLocks noGrp="1"/>
          </p:cNvSpPr>
          <p:nvPr>
            <p:ph type="sldNum"/>
          </p:nvPr>
        </p:nvSpPr>
        <p:spPr>
          <a:xfrm>
            <a:off x="7116120" y="5254560"/>
            <a:ext cx="2266920" cy="301680"/>
          </a:xfrm>
          <a:prstGeom prst="rect">
            <a:avLst/>
          </a:prstGeom>
        </p:spPr>
        <p:txBody>
          <a:bodyPr anchor="ctr">
            <a:noAutofit/>
          </a:bodyPr>
          <a:p>
            <a:pPr algn="r">
              <a:lnSpc>
                <a:spcPct val="100000"/>
              </a:lnSpc>
            </a:pPr>
            <a:fld id="{455C7591-A98B-4784-A67C-4AF4EE0E0296}" type="slidenum">
              <a:rPr b="0" lang="en-US" sz="1200" spc="-1" strike="noStrike">
                <a:solidFill>
                  <a:srgbClr val="8b8b8b"/>
                </a:solidFill>
                <a:latin typeface="Calibri"/>
              </a:rPr>
              <a:t>&lt;number&gt;</a:t>
            </a:fld>
            <a:endParaRPr b="0" lang="en-US" sz="1200" spc="-1" strike="noStrike">
              <a:latin typeface="Times New Roman"/>
            </a:endParaRPr>
          </a:p>
        </p:txBody>
      </p:sp>
    </p:spTree>
  </p:cSld>
  <p:clrMap bg1="lt1" bg2="lt2" tx1="dk1" tx2="dk2" accent1="accent1" accent2="accent2" accent3="accent3" accent4="accent4" accent5="accent5" accent6="accent6" hlink="hlink" folHlink="folHlink"/>
  <p:sldLayoutIdLst>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 id="2147483724" r:id="rId12"/>
    <p:sldLayoutId id="2147483725" r:id="rId13"/>
  </p:sldLayoutIdLst>
</p:sldMaster>
</file>

<file path=ppt/slides/_rels/slide1.xml.rels><?xml version="1.0" encoding="UTF-8"?>
<Relationships xmlns="http://schemas.openxmlformats.org/package/2006/relationships"><Relationship Id="rId1" Type="http://schemas.openxmlformats.org/officeDocument/2006/relationships/image" Target="../media/image1.jpeg"/><Relationship Id="rId2" Type="http://schemas.openxmlformats.org/officeDocument/2006/relationships/slideLayout" Target="../slideLayouts/slideLayout5.xml"/>
</Relationships>
</file>

<file path=ppt/slides/_rels/slide10.xml.rels><?xml version="1.0" encoding="UTF-8"?>
<Relationships xmlns="http://schemas.openxmlformats.org/package/2006/relationships"><Relationship Id="rId1" Type="http://schemas.openxmlformats.org/officeDocument/2006/relationships/image" Target="../media/image14.jpeg"/><Relationship Id="rId2" Type="http://schemas.openxmlformats.org/officeDocument/2006/relationships/slideLayout" Target="../slideLayouts/slideLayout37.xml"/>
</Relationships>
</file>

<file path=ppt/slides/_rels/slide11.xml.rels><?xml version="1.0" encoding="UTF-8"?>
<Relationships xmlns="http://schemas.openxmlformats.org/package/2006/relationships"><Relationship Id="rId1" Type="http://schemas.openxmlformats.org/officeDocument/2006/relationships/image" Target="../media/image15.png"/><Relationship Id="rId2" Type="http://schemas.openxmlformats.org/officeDocument/2006/relationships/image" Target="../media/image16.jpeg"/><Relationship Id="rId3" Type="http://schemas.openxmlformats.org/officeDocument/2006/relationships/slideLayout" Target="../slideLayouts/slideLayout41.xml"/>
</Relationships>
</file>

<file path=ppt/slides/_rels/slide12.xml.rels><?xml version="1.0" encoding="UTF-8"?>
<Relationships xmlns="http://schemas.openxmlformats.org/package/2006/relationships"><Relationship Id="rId1" Type="http://schemas.openxmlformats.org/officeDocument/2006/relationships/slideLayout" Target="../slideLayouts/slideLayout41.xml"/>
</Relationships>
</file>

<file path=ppt/slides/_rels/slide13.xml.rels><?xml version="1.0" encoding="UTF-8"?>
<Relationships xmlns="http://schemas.openxmlformats.org/package/2006/relationships"><Relationship Id="rId1" Type="http://schemas.openxmlformats.org/officeDocument/2006/relationships/image" Target="../media/image17.png"/><Relationship Id="rId2" Type="http://schemas.openxmlformats.org/officeDocument/2006/relationships/slideLayout" Target="../slideLayouts/slideLayout41.xml"/>
</Relationships>
</file>

<file path=ppt/slides/_rels/slide14.xml.rels><?xml version="1.0" encoding="UTF-8"?>
<Relationships xmlns="http://schemas.openxmlformats.org/package/2006/relationships"><Relationship Id="rId1" Type="http://schemas.openxmlformats.org/officeDocument/2006/relationships/slideLayout" Target="../slideLayouts/slideLayout1.xml"/>
</Relationships>
</file>

<file path=ppt/slides/_rels/slide15.xml.rels><?xml version="1.0" encoding="UTF-8"?>
<Relationships xmlns="http://schemas.openxmlformats.org/package/2006/relationships"><Relationship Id="rId1" Type="http://schemas.openxmlformats.org/officeDocument/2006/relationships/slideLayout" Target="../slideLayouts/slideLayout49.xml"/>
</Relationships>
</file>

<file path=ppt/slides/_rels/slide16.xml.rels><?xml version="1.0" encoding="UTF-8"?>
<Relationships xmlns="http://schemas.openxmlformats.org/package/2006/relationships"><Relationship Id="rId1" Type="http://schemas.openxmlformats.org/officeDocument/2006/relationships/slideLayout" Target="../slideLayouts/slideLayout49.xml"/>
</Relationships>
</file>

<file path=ppt/slides/_rels/slide17.xml.rels><?xml version="1.0" encoding="UTF-8"?>
<Relationships xmlns="http://schemas.openxmlformats.org/package/2006/relationships"><Relationship Id="rId1" Type="http://schemas.openxmlformats.org/officeDocument/2006/relationships/image" Target="../media/image18.png"/><Relationship Id="rId2" Type="http://schemas.openxmlformats.org/officeDocument/2006/relationships/image" Target="../media/image19.png"/><Relationship Id="rId3" Type="http://schemas.openxmlformats.org/officeDocument/2006/relationships/image" Target="../media/image20.png"/><Relationship Id="rId4" Type="http://schemas.openxmlformats.org/officeDocument/2006/relationships/image" Target="../media/image21.png"/><Relationship Id="rId5" Type="http://schemas.openxmlformats.org/officeDocument/2006/relationships/image" Target="../media/image22.png"/><Relationship Id="rId6" Type="http://schemas.openxmlformats.org/officeDocument/2006/relationships/image" Target="../media/image23.png"/><Relationship Id="rId7" Type="http://schemas.openxmlformats.org/officeDocument/2006/relationships/image" Target="../media/image24.png"/><Relationship Id="rId8" Type="http://schemas.openxmlformats.org/officeDocument/2006/relationships/image" Target="../media/image25.png"/><Relationship Id="rId9" Type="http://schemas.openxmlformats.org/officeDocument/2006/relationships/slideLayout" Target="../slideLayouts/slideLayout6.xml"/>
</Relationships>
</file>

<file path=ppt/slides/_rels/slide18.xml.rels><?xml version="1.0" encoding="UTF-8"?>
<Relationships xmlns="http://schemas.openxmlformats.org/package/2006/relationships"><Relationship Id="rId1" Type="http://schemas.openxmlformats.org/officeDocument/2006/relationships/hyperlink" Target="http://www.rhicuec.org/" TargetMode="External"/><Relationship Id="rId2" Type="http://schemas.openxmlformats.org/officeDocument/2006/relationships/hyperlink" Target="mailto:yezhenyu@uic.edu" TargetMode="External"/><Relationship Id="rId3" Type="http://schemas.openxmlformats.org/officeDocument/2006/relationships/hyperlink" Target="mailto:christine.nattrass@utk.edu" TargetMode="External"/><Relationship Id="rId4" Type="http://schemas.openxmlformats.org/officeDocument/2006/relationships/hyperlink" Target="mailto:rjbelmon@uncg.edu" TargetMode="External"/><Relationship Id="rId5" Type="http://schemas.openxmlformats.org/officeDocument/2006/relationships/hyperlink" Target="https://www.star.bnl.gov/" TargetMode="External"/><Relationship Id="rId6" Type="http://schemas.openxmlformats.org/officeDocument/2006/relationships/hyperlink" Target="mailto:helen.caines@yale.edu" TargetMode="External"/><Relationship Id="rId7" Type="http://schemas.openxmlformats.org/officeDocument/2006/relationships/hyperlink" Target="mailto:ruanlj@rcf.rhic.bnl.gov" TargetMode="External"/><Relationship Id="rId8" Type="http://schemas.openxmlformats.org/officeDocument/2006/relationships/hyperlink" Target="https://www.phenix.bnl.gov/" TargetMode="External"/><Relationship Id="rId9" Type="http://schemas.openxmlformats.org/officeDocument/2006/relationships/hyperlink" Target="mailto:akiba@bnl.gov" TargetMode="External"/><Relationship Id="rId10" Type="http://schemas.openxmlformats.org/officeDocument/2006/relationships/hyperlink" Target="https://www.sphenix.bnl.gov/" TargetMode="External"/><Relationship Id="rId11" Type="http://schemas.openxmlformats.org/officeDocument/2006/relationships/hyperlink" Target="mailto:dave@bnl.gov" TargetMode="External"/><Relationship Id="rId12" Type="http://schemas.openxmlformats.org/officeDocument/2006/relationships/hyperlink" Target="mailto:rolandg@mit.edu" TargetMode="External"/><Relationship Id="rId13" Type="http://schemas.openxmlformats.org/officeDocument/2006/relationships/hyperlink" Target="https://www.bnl.gov/physics/ntg/" TargetMode="External"/><Relationship Id="rId14" Type="http://schemas.openxmlformats.org/officeDocument/2006/relationships/hyperlink" Target="mailto:petreczk@bnl.gov" TargetMode="External"/><Relationship Id="rId15" Type="http://schemas.openxmlformats.org/officeDocument/2006/relationships/hyperlink" Target="https://www.star.bnl.gov/" TargetMode="External"/><Relationship Id="rId16" Type="http://schemas.openxmlformats.org/officeDocument/2006/relationships/hyperlink" Target="mailto:christie@bnl.gov" TargetMode="External"/><Relationship Id="rId17" Type="http://schemas.openxmlformats.org/officeDocument/2006/relationships/slideLayout" Target="../slideLayouts/slideLayout3.xml"/>
</Relationships>
</file>

<file path=ppt/slides/_rels/slide19.xml.rels><?xml version="1.0" encoding="UTF-8"?>
<Relationships xmlns="http://schemas.openxmlformats.org/package/2006/relationships"><Relationship Id="rId1" Type="http://schemas.openxmlformats.org/officeDocument/2006/relationships/slideLayout" Target="../slideLayouts/slideLayout25.xml"/>
</Relationships>
</file>

<file path=ppt/slides/_rels/slide2.xml.rels><?xml version="1.0" encoding="UTF-8"?>
<Relationships xmlns="http://schemas.openxmlformats.org/package/2006/relationships"><Relationship Id="rId1" Type="http://schemas.openxmlformats.org/officeDocument/2006/relationships/image" Target="../media/image2.jpeg"/><Relationship Id="rId2" Type="http://schemas.openxmlformats.org/officeDocument/2006/relationships/image" Target="../media/image3.png"/><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6.png"/><Relationship Id="rId6" Type="http://schemas.openxmlformats.org/officeDocument/2006/relationships/slideLayout" Target="../slideLayouts/slideLayout5.xml"/>
</Relationships>
</file>

<file path=ppt/slides/_rels/slide20.xml.rels><?xml version="1.0" encoding="UTF-8"?>
<Relationships xmlns="http://schemas.openxmlformats.org/package/2006/relationships"><Relationship Id="rId1" Type="http://schemas.openxmlformats.org/officeDocument/2006/relationships/hyperlink" Target="mailto:akiba@bnl.gov" TargetMode="External"/><Relationship Id="rId2" Type="http://schemas.openxmlformats.org/officeDocument/2006/relationships/hyperlink" Target="mailto:axel.drees@stonybrook.edu" TargetMode="External"/><Relationship Id="rId3" Type="http://schemas.openxmlformats.org/officeDocument/2006/relationships/hyperlink" Target="mailto:shura@bnl.gov" TargetMode="External"/><Relationship Id="rId4" Type="http://schemas.openxmlformats.org/officeDocument/2006/relationships/slideLayout" Target="../slideLayouts/slideLayout25.xml"/>
</Relationships>
</file>

<file path=ppt/slides/_rels/slide21.xml.rels><?xml version="1.0" encoding="UTF-8"?>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21.xml"/>
</Relationships>
</file>

<file path=ppt/slides/_rels/slide22.xml.rels><?xml version="1.0" encoding="UTF-8"?>
<Relationships xmlns="http://schemas.openxmlformats.org/package/2006/relationships"><Relationship Id="rId1" Type="http://schemas.openxmlformats.org/officeDocument/2006/relationships/image" Target="../media/image26.jpeg"/><Relationship Id="rId2" Type="http://schemas.openxmlformats.org/officeDocument/2006/relationships/image" Target="../media/image27.jpeg"/><Relationship Id="rId3" Type="http://schemas.openxmlformats.org/officeDocument/2006/relationships/image" Target="../media/image28.png"/><Relationship Id="rId4" Type="http://schemas.openxmlformats.org/officeDocument/2006/relationships/image" Target="../media/image29.jpeg"/><Relationship Id="rId5" Type="http://schemas.openxmlformats.org/officeDocument/2006/relationships/image" Target="../media/image30.tif"/><Relationship Id="rId6" Type="http://schemas.openxmlformats.org/officeDocument/2006/relationships/image" Target="../media/image31.png"/><Relationship Id="rId7" Type="http://schemas.openxmlformats.org/officeDocument/2006/relationships/image" Target="../media/image32.jpeg"/><Relationship Id="rId8" Type="http://schemas.openxmlformats.org/officeDocument/2006/relationships/slideLayout" Target="../slideLayouts/slideLayout49.xml"/>
</Relationships>
</file>

<file path=ppt/slides/_rels/slide23.xml.rels><?xml version="1.0" encoding="UTF-8"?>
<Relationships xmlns="http://schemas.openxmlformats.org/package/2006/relationships"><Relationship Id="rId1" Type="http://schemas.openxmlformats.org/officeDocument/2006/relationships/image" Target="../media/image33.png"/><Relationship Id="rId2" Type="http://schemas.openxmlformats.org/officeDocument/2006/relationships/slideLayout" Target="../slideLayouts/slideLayout61.xml"/>
</Relationships>
</file>

<file path=ppt/slides/_rels/slide24.xml.rels><?xml version="1.0" encoding="UTF-8"?>
<Relationships xmlns="http://schemas.openxmlformats.org/package/2006/relationships"><Relationship Id="rId1" Type="http://schemas.openxmlformats.org/officeDocument/2006/relationships/image" Target="../media/image34.png"/><Relationship Id="rId2" Type="http://schemas.openxmlformats.org/officeDocument/2006/relationships/slideLayout" Target="../slideLayouts/slideLayout61.xml"/>
</Relationships>
</file>

<file path=ppt/slides/_rels/slide3.xml.rels><?xml version="1.0" encoding="UTF-8"?>
<Relationships xmlns="http://schemas.openxmlformats.org/package/2006/relationships"><Relationship Id="rId1" Type="http://schemas.openxmlformats.org/officeDocument/2006/relationships/image" Target="../media/image7.png"/><Relationship Id="rId2" Type="http://schemas.openxmlformats.org/officeDocument/2006/relationships/image" Target="../media/image8.png"/><Relationship Id="rId3" Type="http://schemas.openxmlformats.org/officeDocument/2006/relationships/slideLayout" Target="../slideLayouts/slideLayout5.xml"/>
</Relationships>
</file>

<file path=ppt/slides/_rels/slide4.xml.rels><?xml version="1.0" encoding="UTF-8"?>
<Relationships xmlns="http://schemas.openxmlformats.org/package/2006/relationships"><Relationship Id="rId1" Type="http://schemas.openxmlformats.org/officeDocument/2006/relationships/image" Target="../media/image9.png"/><Relationship Id="rId2" Type="http://schemas.openxmlformats.org/officeDocument/2006/relationships/slideLayout" Target="../slideLayouts/slideLayout25.xml"/>
</Relationships>
</file>

<file path=ppt/slides/_rels/slide5.xml.rels><?xml version="1.0" encoding="UTF-8"?>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5.xml"/>
</Relationships>
</file>

<file path=ppt/slides/_rels/slide6.xml.rels><?xml version="1.0" encoding="UTF-8"?>
<Relationships xmlns="http://schemas.openxmlformats.org/package/2006/relationships"><Relationship Id="rId1" Type="http://schemas.openxmlformats.org/officeDocument/2006/relationships/image" Target="../media/image10.png"/><Relationship Id="rId2" Type="http://schemas.openxmlformats.org/officeDocument/2006/relationships/hyperlink" Target="mailto:akiba@bnl.gov" TargetMode="External"/><Relationship Id="rId3" Type="http://schemas.openxmlformats.org/officeDocument/2006/relationships/hyperlink" Target="mailto:axel.drees@stonybrook.edu" TargetMode="External"/><Relationship Id="rId4" Type="http://schemas.openxmlformats.org/officeDocument/2006/relationships/hyperlink" Target="mailto:shura@bnl.gov" TargetMode="External"/><Relationship Id="rId5" Type="http://schemas.openxmlformats.org/officeDocument/2006/relationships/slideLayout" Target="../slideLayouts/slideLayout25.xml"/>
</Relationships>
</file>

<file path=ppt/slides/_rels/slide7.xml.rels><?xml version="1.0" encoding="UTF-8"?>
<Relationships xmlns="http://schemas.openxmlformats.org/package/2006/relationships"><Relationship Id="rId1" Type="http://schemas.openxmlformats.org/officeDocument/2006/relationships/image" Target="../media/image11.jpeg"/><Relationship Id="rId2" Type="http://schemas.openxmlformats.org/officeDocument/2006/relationships/slideLayout" Target="../slideLayouts/slideLayout13.xml"/>
</Relationships>
</file>

<file path=ppt/slides/_rels/slide8.xml.rels><?xml version="1.0" encoding="UTF-8"?>
<Relationships xmlns="http://schemas.openxmlformats.org/package/2006/relationships"><Relationship Id="rId1" Type="http://schemas.openxmlformats.org/officeDocument/2006/relationships/image" Target="../media/image12.tif"/><Relationship Id="rId2" Type="http://schemas.openxmlformats.org/officeDocument/2006/relationships/image" Target="../media/image13.tif"/><Relationship Id="rId3" Type="http://schemas.openxmlformats.org/officeDocument/2006/relationships/slideLayout" Target="../slideLayouts/slideLayout13.xml"/>
</Relationships>
</file>

<file path=ppt/slides/_rels/slide9.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9.xml"/>
</Relationships>
</file>

<file path=ppt/slides/slide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66" name="TextShape 1"/>
          <p:cNvSpPr txBox="1"/>
          <p:nvPr/>
        </p:nvSpPr>
        <p:spPr>
          <a:xfrm>
            <a:off x="503640" y="225720"/>
            <a:ext cx="9068760" cy="946440"/>
          </a:xfrm>
          <a:prstGeom prst="rect">
            <a:avLst/>
          </a:prstGeom>
          <a:noFill/>
          <a:ln>
            <a:noFill/>
          </a:ln>
        </p:spPr>
        <p:txBody>
          <a:bodyPr lIns="0" rIns="0" tIns="0" bIns="0" anchor="ctr">
            <a:noAutofit/>
          </a:bodyPr>
          <a:p>
            <a:pPr algn="ctr"/>
            <a:endParaRPr b="0" lang="en-US" sz="4400" spc="-1" strike="noStrike">
              <a:latin typeface="Arial"/>
            </a:endParaRPr>
          </a:p>
        </p:txBody>
      </p:sp>
      <p:pic>
        <p:nvPicPr>
          <p:cNvPr id="267" name="" descr=""/>
          <p:cNvPicPr/>
          <p:nvPr/>
        </p:nvPicPr>
        <p:blipFill>
          <a:blip r:embed="rId1"/>
          <a:stretch/>
        </p:blipFill>
        <p:spPr>
          <a:xfrm>
            <a:off x="-2868480" y="0"/>
            <a:ext cx="15814080" cy="5668560"/>
          </a:xfrm>
          <a:prstGeom prst="rect">
            <a:avLst/>
          </a:prstGeom>
          <a:ln>
            <a:noFill/>
          </a:ln>
        </p:spPr>
      </p:pic>
      <p:sp>
        <p:nvSpPr>
          <p:cNvPr id="268" name="TextShape 2"/>
          <p:cNvSpPr txBox="1"/>
          <p:nvPr/>
        </p:nvSpPr>
        <p:spPr>
          <a:xfrm>
            <a:off x="1138320" y="1236600"/>
            <a:ext cx="8409600" cy="1919880"/>
          </a:xfrm>
          <a:prstGeom prst="rect">
            <a:avLst/>
          </a:prstGeom>
          <a:noFill/>
          <a:ln>
            <a:noFill/>
          </a:ln>
        </p:spPr>
        <p:txBody>
          <a:bodyPr lIns="90000" rIns="90000" tIns="45000" bIns="45000">
            <a:noAutofit/>
          </a:bodyPr>
          <a:p>
            <a:pPr algn="ctr">
              <a:tabLst>
                <a:tab algn="l" pos="408240"/>
              </a:tabLst>
            </a:pPr>
            <a:r>
              <a:rPr b="1" i="1" lang="en-US" sz="3500" spc="-1" strike="noStrike">
                <a:solidFill>
                  <a:srgbClr val="ffffff"/>
                </a:solidFill>
                <a:latin typeface="Arial"/>
              </a:rPr>
              <a:t>Relativistic Heavy Ion Collider/ Alternating Gradient Synchrotron Users’ Executive Committee</a:t>
            </a:r>
            <a:endParaRPr b="1" i="1" lang="en-US" sz="3500" spc="-1" strike="noStrike">
              <a:solidFill>
                <a:srgbClr val="ffffff"/>
              </a:solidFill>
              <a:latin typeface="Arial"/>
            </a:endParaRPr>
          </a:p>
        </p:txBody>
      </p:sp>
    </p:spTree>
  </p:cSld>
  <mc:AlternateContent>
    <mc:Choice Requires="p14">
      <p:transition spd="slow" p14:dur="2000"/>
    </mc:Choice>
    <mc:Fallback>
      <p:transition spd="slow"/>
    </mc:Fallback>
  </mc:AlternateContent>
</p:sld>
</file>

<file path=ppt/slides/slide1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18" name="TextShape 1"/>
          <p:cNvSpPr txBox="1"/>
          <p:nvPr/>
        </p:nvSpPr>
        <p:spPr>
          <a:xfrm>
            <a:off x="503640" y="82080"/>
            <a:ext cx="9068400" cy="946080"/>
          </a:xfrm>
          <a:prstGeom prst="rect">
            <a:avLst/>
          </a:prstGeom>
          <a:noFill/>
          <a:ln>
            <a:noFill/>
          </a:ln>
        </p:spPr>
        <p:txBody>
          <a:bodyPr lIns="0" rIns="0" tIns="0" bIns="0" anchor="ctr">
            <a:noAutofit/>
          </a:bodyPr>
          <a:p>
            <a:pPr algn="ctr"/>
            <a:r>
              <a:rPr b="1" lang="en-US" sz="4400" spc="-1" strike="noStrike">
                <a:latin typeface="Arial"/>
              </a:rPr>
              <a:t>sPHENIX</a:t>
            </a:r>
            <a:endParaRPr b="1" lang="en-US" sz="4400" spc="-1" strike="noStrike">
              <a:latin typeface="Arial"/>
            </a:endParaRPr>
          </a:p>
        </p:txBody>
      </p:sp>
      <p:sp>
        <p:nvSpPr>
          <p:cNvPr id="319" name="CustomShape 2"/>
          <p:cNvSpPr/>
          <p:nvPr/>
        </p:nvSpPr>
        <p:spPr>
          <a:xfrm>
            <a:off x="4389120" y="897840"/>
            <a:ext cx="5687640" cy="4297680"/>
          </a:xfrm>
          <a:prstGeom prst="rect">
            <a:avLst/>
          </a:prstGeom>
          <a:blipFill rotWithShape="0">
            <a:blip r:embed="rId1"/>
            <a:stretch>
              <a:fillRect/>
            </a:stretch>
          </a:blipFill>
          <a:ln>
            <a:noFill/>
          </a:ln>
        </p:spPr>
        <p:style>
          <a:lnRef idx="0"/>
          <a:fillRef idx="0"/>
          <a:effectRef idx="0"/>
          <a:fontRef idx="minor"/>
        </p:style>
      </p:sp>
      <p:sp>
        <p:nvSpPr>
          <p:cNvPr id="320" name="TextShape 3"/>
          <p:cNvSpPr txBox="1"/>
          <p:nvPr/>
        </p:nvSpPr>
        <p:spPr>
          <a:xfrm>
            <a:off x="91440" y="968400"/>
            <a:ext cx="4297680" cy="3927600"/>
          </a:xfrm>
          <a:prstGeom prst="rect">
            <a:avLst/>
          </a:prstGeom>
          <a:noFill/>
          <a:ln>
            <a:noFill/>
          </a:ln>
        </p:spPr>
        <p:txBody>
          <a:bodyPr lIns="90000" rIns="90000" tIns="45000" bIns="45000">
            <a:noAutofit/>
          </a:bodyPr>
          <a:p>
            <a:r>
              <a:rPr b="1" lang="en-US" sz="1600" spc="-7" strike="noStrike">
                <a:solidFill>
                  <a:srgbClr val="000000"/>
                </a:solidFill>
                <a:latin typeface="Arial"/>
              </a:rPr>
              <a:t>Calorimetry</a:t>
            </a:r>
            <a:endParaRPr b="0" lang="en-US" sz="1600" spc="-1" strike="noStrike">
              <a:solidFill>
                <a:srgbClr val="000000"/>
              </a:solidFill>
              <a:latin typeface="Arial"/>
            </a:endParaRPr>
          </a:p>
          <a:p>
            <a:r>
              <a:rPr b="0" lang="en-US" sz="1600" spc="-7" strike="noStrike">
                <a:solidFill>
                  <a:srgbClr val="000000"/>
                </a:solidFill>
                <a:latin typeface="Arial"/>
              </a:rPr>
              <a:t>Outer Hadronic Calorimeter (oHCAL)  Inner Hadronic Calorimeter (iHCAL)  Electromagnetic Calorimeter</a:t>
            </a:r>
            <a:r>
              <a:rPr b="0" lang="en-US" sz="1600" spc="12" strike="noStrike">
                <a:solidFill>
                  <a:srgbClr val="000000"/>
                </a:solidFill>
                <a:latin typeface="Arial"/>
              </a:rPr>
              <a:t> </a:t>
            </a:r>
            <a:r>
              <a:rPr b="0" lang="en-US" sz="1600" spc="-7" strike="noStrike">
                <a:solidFill>
                  <a:srgbClr val="000000"/>
                </a:solidFill>
                <a:latin typeface="Arial"/>
              </a:rPr>
              <a:t>(EMCAL)</a:t>
            </a:r>
            <a:endParaRPr b="0" lang="en-US" sz="1600" spc="-1" strike="noStrike">
              <a:solidFill>
                <a:srgbClr val="000000"/>
              </a:solidFill>
              <a:latin typeface="Arial"/>
            </a:endParaRPr>
          </a:p>
          <a:p>
            <a:r>
              <a:rPr b="1" lang="en-US" sz="1600" spc="-7" strike="noStrike">
                <a:solidFill>
                  <a:srgbClr val="000000"/>
                </a:solidFill>
                <a:latin typeface="Arial"/>
              </a:rPr>
              <a:t>Magnet</a:t>
            </a:r>
            <a:endParaRPr b="0" lang="en-US" sz="1600" spc="-1" strike="noStrike">
              <a:solidFill>
                <a:srgbClr val="000000"/>
              </a:solidFill>
              <a:latin typeface="Arial"/>
            </a:endParaRPr>
          </a:p>
          <a:p>
            <a:r>
              <a:rPr b="0" lang="en-US" sz="1600" spc="-7" strike="noStrike">
                <a:solidFill>
                  <a:srgbClr val="000000"/>
                </a:solidFill>
                <a:latin typeface="Arial"/>
              </a:rPr>
              <a:t>1.4T superconducting solenoid used  </a:t>
            </a:r>
            <a:r>
              <a:rPr b="0" lang="en-US" sz="1600" spc="-15" strike="noStrike">
                <a:solidFill>
                  <a:srgbClr val="000000"/>
                </a:solidFill>
                <a:latin typeface="Arial"/>
              </a:rPr>
              <a:t>by </a:t>
            </a:r>
            <a:r>
              <a:rPr b="0" lang="en-US" sz="1600" spc="-7" strike="noStrike">
                <a:solidFill>
                  <a:srgbClr val="000000"/>
                </a:solidFill>
                <a:latin typeface="Arial"/>
              </a:rPr>
              <a:t>the BaBar experiment</a:t>
            </a:r>
            <a:endParaRPr b="0" lang="en-US" sz="1600" spc="-1" strike="noStrike">
              <a:solidFill>
                <a:srgbClr val="000000"/>
              </a:solidFill>
              <a:latin typeface="Arial"/>
            </a:endParaRPr>
          </a:p>
          <a:p>
            <a:r>
              <a:rPr b="1" lang="en-US" sz="1600" spc="-15" strike="noStrike">
                <a:solidFill>
                  <a:srgbClr val="000000"/>
                </a:solidFill>
                <a:latin typeface="Arial"/>
              </a:rPr>
              <a:t>Tracking</a:t>
            </a:r>
            <a:endParaRPr b="0" lang="en-US" sz="1600" spc="-1" strike="noStrike">
              <a:solidFill>
                <a:srgbClr val="000000"/>
              </a:solidFill>
              <a:latin typeface="Arial"/>
            </a:endParaRPr>
          </a:p>
          <a:p>
            <a:r>
              <a:rPr b="0" lang="en-US" sz="1600" spc="-7" strike="noStrike">
                <a:solidFill>
                  <a:srgbClr val="000000"/>
                </a:solidFill>
                <a:latin typeface="Arial"/>
              </a:rPr>
              <a:t>Time Projection Chamber (TPC)  Intermediate Silicon </a:t>
            </a:r>
            <a:r>
              <a:rPr b="0" lang="en-US" sz="1600" spc="-26" strike="noStrike">
                <a:solidFill>
                  <a:srgbClr val="000000"/>
                </a:solidFill>
                <a:latin typeface="Arial"/>
              </a:rPr>
              <a:t>Tracker </a:t>
            </a:r>
            <a:r>
              <a:rPr b="0" lang="en-US" sz="1600" spc="-7" strike="noStrike">
                <a:solidFill>
                  <a:srgbClr val="000000"/>
                </a:solidFill>
                <a:latin typeface="Arial"/>
              </a:rPr>
              <a:t>(INTT)  MAPS-based </a:t>
            </a:r>
            <a:r>
              <a:rPr b="0" lang="en-US" sz="1600" spc="-15" strike="noStrike">
                <a:solidFill>
                  <a:srgbClr val="000000"/>
                </a:solidFill>
                <a:latin typeface="Arial"/>
              </a:rPr>
              <a:t>Vertex </a:t>
            </a:r>
            <a:r>
              <a:rPr b="0" lang="en-US" sz="1600" spc="-26" strike="noStrike">
                <a:solidFill>
                  <a:srgbClr val="000000"/>
                </a:solidFill>
                <a:latin typeface="Arial"/>
              </a:rPr>
              <a:t>Tracker</a:t>
            </a:r>
            <a:r>
              <a:rPr b="0" lang="en-US" sz="1600" spc="-12" strike="noStrike">
                <a:solidFill>
                  <a:srgbClr val="000000"/>
                </a:solidFill>
                <a:latin typeface="Arial"/>
              </a:rPr>
              <a:t> </a:t>
            </a:r>
            <a:r>
              <a:rPr b="0" lang="en-US" sz="1600" spc="-7" strike="noStrike">
                <a:solidFill>
                  <a:srgbClr val="000000"/>
                </a:solidFill>
                <a:latin typeface="Arial"/>
              </a:rPr>
              <a:t>(MVTX)</a:t>
            </a:r>
            <a:endParaRPr b="0" lang="en-US" sz="1600" spc="-1" strike="noStrike">
              <a:solidFill>
                <a:srgbClr val="000000"/>
              </a:solidFill>
              <a:latin typeface="Arial"/>
            </a:endParaRPr>
          </a:p>
          <a:p>
            <a:r>
              <a:rPr b="1" lang="en-US" sz="1600" spc="-12" strike="noStrike">
                <a:solidFill>
                  <a:srgbClr val="000000"/>
                </a:solidFill>
                <a:latin typeface="Arial"/>
              </a:rPr>
              <a:t>Performance</a:t>
            </a:r>
            <a:endParaRPr b="0" lang="en-US" sz="1600" spc="-1" strike="noStrike">
              <a:solidFill>
                <a:srgbClr val="000000"/>
              </a:solidFill>
              <a:latin typeface="Arial"/>
            </a:endParaRPr>
          </a:p>
          <a:p>
            <a:r>
              <a:rPr b="1" lang="en-US" sz="1600" spc="-7" strike="noStrike">
                <a:solidFill>
                  <a:srgbClr val="000000"/>
                </a:solidFill>
                <a:latin typeface="Arial"/>
              </a:rPr>
              <a:t>High data rate : </a:t>
            </a:r>
            <a:r>
              <a:rPr b="0" lang="en-US" sz="1600" spc="-7" strike="noStrike">
                <a:solidFill>
                  <a:srgbClr val="000000"/>
                </a:solidFill>
                <a:latin typeface="Arial"/>
              </a:rPr>
              <a:t>read out rate of 15  kHz </a:t>
            </a:r>
            <a:r>
              <a:rPr b="0" lang="en-US" sz="1600" spc="-12" strike="noStrike">
                <a:solidFill>
                  <a:srgbClr val="000000"/>
                </a:solidFill>
                <a:latin typeface="Arial"/>
              </a:rPr>
              <a:t>for </a:t>
            </a:r>
            <a:r>
              <a:rPr b="0" lang="en-US" sz="1600" spc="-7" strike="noStrike">
                <a:solidFill>
                  <a:srgbClr val="000000"/>
                </a:solidFill>
                <a:latin typeface="Arial"/>
              </a:rPr>
              <a:t>all subdetectors</a:t>
            </a:r>
            <a:endParaRPr b="0" lang="en-US" sz="1600" spc="-1" strike="noStrike">
              <a:solidFill>
                <a:srgbClr val="000000"/>
              </a:solidFill>
              <a:latin typeface="Arial"/>
            </a:endParaRPr>
          </a:p>
          <a:p>
            <a:r>
              <a:rPr b="1" lang="en-US" sz="1600" spc="-7" strike="noStrike">
                <a:solidFill>
                  <a:srgbClr val="000000"/>
                </a:solidFill>
                <a:latin typeface="Arial"/>
              </a:rPr>
              <a:t>Acceptance : </a:t>
            </a:r>
            <a:r>
              <a:rPr b="0" lang="en-US" sz="1600" spc="-1" strike="noStrike">
                <a:solidFill>
                  <a:srgbClr val="000000"/>
                </a:solidFill>
                <a:latin typeface="Arial"/>
              </a:rPr>
              <a:t>hermetic </a:t>
            </a:r>
            <a:r>
              <a:rPr b="0" lang="en-US" sz="1600" spc="-12" strike="noStrike">
                <a:solidFill>
                  <a:srgbClr val="000000"/>
                </a:solidFill>
                <a:latin typeface="Arial"/>
              </a:rPr>
              <a:t>coverage </a:t>
            </a:r>
            <a:r>
              <a:rPr b="0" lang="en-US" sz="1600" spc="-15" strike="noStrike">
                <a:solidFill>
                  <a:srgbClr val="000000"/>
                </a:solidFill>
                <a:latin typeface="Arial"/>
              </a:rPr>
              <a:t>over  </a:t>
            </a:r>
            <a:r>
              <a:rPr b="0" lang="en-US" sz="1600" spc="-7" strike="noStrike">
                <a:solidFill>
                  <a:srgbClr val="000000"/>
                </a:solidFill>
                <a:latin typeface="Arial"/>
              </a:rPr>
              <a:t>full azimuth &amp; pseudorapidity </a:t>
            </a:r>
            <a:r>
              <a:rPr b="0" i="1" lang="en-US" sz="1600" spc="18" strike="noStrike">
                <a:solidFill>
                  <a:srgbClr val="000000"/>
                </a:solidFill>
                <a:latin typeface="Arial"/>
              </a:rPr>
              <a:t>|η| </a:t>
            </a:r>
            <a:r>
              <a:rPr b="0" i="1" lang="en-US" sz="1600" spc="214" strike="noStrike">
                <a:solidFill>
                  <a:srgbClr val="000000"/>
                </a:solidFill>
                <a:latin typeface="Arial"/>
              </a:rPr>
              <a:t>≤</a:t>
            </a:r>
            <a:r>
              <a:rPr b="0" i="1" lang="en-US" sz="1600" spc="-32" strike="noStrike">
                <a:solidFill>
                  <a:srgbClr val="000000"/>
                </a:solidFill>
                <a:latin typeface="Arial"/>
              </a:rPr>
              <a:t> </a:t>
            </a:r>
            <a:r>
              <a:rPr b="0" lang="en-US" sz="1600" spc="-7" strike="noStrike">
                <a:solidFill>
                  <a:srgbClr val="000000"/>
                </a:solidFill>
                <a:latin typeface="Arial"/>
              </a:rPr>
              <a:t>1.1  </a:t>
            </a:r>
            <a:r>
              <a:rPr b="0" lang="en-US" sz="1600" spc="-12" strike="noStrike">
                <a:solidFill>
                  <a:srgbClr val="000000"/>
                </a:solidFill>
                <a:latin typeface="Arial"/>
              </a:rPr>
              <a:t>for </a:t>
            </a:r>
            <a:r>
              <a:rPr b="0" lang="en-US" sz="1600" spc="-7" strike="noStrike">
                <a:solidFill>
                  <a:srgbClr val="000000"/>
                </a:solidFill>
                <a:latin typeface="Arial"/>
              </a:rPr>
              <a:t>the </a:t>
            </a:r>
            <a:r>
              <a:rPr b="0" lang="en-US" sz="1600" spc="-12" strike="noStrike">
                <a:solidFill>
                  <a:srgbClr val="000000"/>
                </a:solidFill>
                <a:latin typeface="Arial"/>
              </a:rPr>
              <a:t>tracking </a:t>
            </a:r>
            <a:r>
              <a:rPr b="0" lang="en-US" sz="1600" spc="-7" strike="noStrike">
                <a:solidFill>
                  <a:srgbClr val="000000"/>
                </a:solidFill>
                <a:latin typeface="Arial"/>
              </a:rPr>
              <a:t>&amp; calorimeter</a:t>
            </a:r>
            <a:r>
              <a:rPr b="0" lang="en-US" sz="1600" spc="24" strike="noStrike">
                <a:solidFill>
                  <a:srgbClr val="000000"/>
                </a:solidFill>
                <a:latin typeface="Arial"/>
              </a:rPr>
              <a:t> </a:t>
            </a:r>
            <a:r>
              <a:rPr b="0" lang="en-US" sz="1600" spc="-7" strike="noStrike">
                <a:solidFill>
                  <a:srgbClr val="000000"/>
                </a:solidFill>
                <a:latin typeface="Arial"/>
              </a:rPr>
              <a:t>systems</a:t>
            </a:r>
            <a:endParaRPr b="0" lang="en-US" sz="1600" spc="-1" strike="noStrike">
              <a:solidFill>
                <a:srgbClr val="000000"/>
              </a:solidFill>
              <a:latin typeface="Arial"/>
            </a:endParaRPr>
          </a:p>
        </p:txBody>
      </p:sp>
    </p:spTree>
  </p:cSld>
</p:sld>
</file>

<file path=ppt/slides/slide1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21" name="TextShape 1"/>
          <p:cNvSpPr txBox="1"/>
          <p:nvPr/>
        </p:nvSpPr>
        <p:spPr>
          <a:xfrm>
            <a:off x="503640" y="-169920"/>
            <a:ext cx="9068400" cy="946080"/>
          </a:xfrm>
          <a:prstGeom prst="rect">
            <a:avLst/>
          </a:prstGeom>
          <a:noFill/>
          <a:ln>
            <a:noFill/>
          </a:ln>
        </p:spPr>
        <p:txBody>
          <a:bodyPr lIns="0" rIns="0" tIns="0" bIns="0" anchor="ctr">
            <a:noAutofit/>
          </a:bodyPr>
          <a:p>
            <a:pPr algn="ctr"/>
            <a:r>
              <a:rPr b="0" lang="en-US" sz="4400" spc="-1" strike="noStrike">
                <a:latin typeface="Arial"/>
              </a:rPr>
              <a:t>sPHENIX Collaboration</a:t>
            </a:r>
            <a:endParaRPr b="0" lang="en-US" sz="4400" spc="-1" strike="noStrike">
              <a:latin typeface="Arial"/>
            </a:endParaRPr>
          </a:p>
        </p:txBody>
      </p:sp>
      <p:sp>
        <p:nvSpPr>
          <p:cNvPr id="322" name="CustomShape 2"/>
          <p:cNvSpPr/>
          <p:nvPr/>
        </p:nvSpPr>
        <p:spPr>
          <a:xfrm>
            <a:off x="5484960" y="557640"/>
            <a:ext cx="3933360" cy="1545480"/>
          </a:xfrm>
          <a:prstGeom prst="rect">
            <a:avLst/>
          </a:prstGeom>
          <a:blipFill rotWithShape="0">
            <a:blip r:embed="rId1"/>
            <a:stretch>
              <a:fillRect/>
            </a:stretch>
          </a:blipFill>
          <a:ln>
            <a:noFill/>
          </a:ln>
        </p:spPr>
        <p:style>
          <a:lnRef idx="0"/>
          <a:fillRef idx="0"/>
          <a:effectRef idx="0"/>
          <a:fontRef idx="minor"/>
        </p:style>
      </p:sp>
      <p:sp>
        <p:nvSpPr>
          <p:cNvPr id="323" name="CustomShape 3"/>
          <p:cNvSpPr/>
          <p:nvPr/>
        </p:nvSpPr>
        <p:spPr>
          <a:xfrm>
            <a:off x="1370160" y="2214000"/>
            <a:ext cx="7336080" cy="3131280"/>
          </a:xfrm>
          <a:prstGeom prst="rect">
            <a:avLst/>
          </a:prstGeom>
          <a:blipFill rotWithShape="0">
            <a:blip r:embed="rId2"/>
            <a:stretch>
              <a:fillRect/>
            </a:stretch>
          </a:blipFill>
          <a:ln>
            <a:noFill/>
          </a:ln>
        </p:spPr>
        <p:style>
          <a:lnRef idx="0"/>
          <a:fillRef idx="0"/>
          <a:effectRef idx="0"/>
          <a:fontRef idx="minor"/>
        </p:style>
      </p:sp>
      <p:sp>
        <p:nvSpPr>
          <p:cNvPr id="324" name="TextShape 4"/>
          <p:cNvSpPr txBox="1"/>
          <p:nvPr/>
        </p:nvSpPr>
        <p:spPr>
          <a:xfrm>
            <a:off x="457200" y="731520"/>
            <a:ext cx="4937760" cy="1114200"/>
          </a:xfrm>
          <a:prstGeom prst="rect">
            <a:avLst/>
          </a:prstGeom>
          <a:noFill/>
          <a:ln>
            <a:noFill/>
          </a:ln>
        </p:spPr>
        <p:txBody>
          <a:bodyPr lIns="90000" rIns="90000" tIns="45000" bIns="45000">
            <a:noAutofit/>
          </a:bodyPr>
          <a:p>
            <a:r>
              <a:rPr b="0" lang="en-US" sz="1800" spc="-1" strike="noStrike">
                <a:latin typeface="Arial"/>
              </a:rPr>
              <a:t>Officially formed in 2016</a:t>
            </a:r>
            <a:endParaRPr b="0" lang="en-US" sz="1800" spc="-1" strike="noStrike">
              <a:latin typeface="Arial"/>
            </a:endParaRPr>
          </a:p>
          <a:p>
            <a:r>
              <a:rPr b="0" lang="en-US" sz="1800" spc="-1" strike="noStrike">
                <a:latin typeface="Arial"/>
              </a:rPr>
              <a:t>More than 320 members from 84 institutions in 14 countries as of 2021  Over 100 bi-weekly general meetings since inception</a:t>
            </a:r>
            <a:endParaRPr b="0" lang="en-US" sz="1800" spc="-1" strike="noStrike">
              <a:latin typeface="Arial"/>
            </a:endParaRPr>
          </a:p>
        </p:txBody>
      </p:sp>
    </p:spTree>
  </p:cSld>
</p:sld>
</file>

<file path=ppt/slides/slide1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25" name="TextShape 1"/>
          <p:cNvSpPr txBox="1"/>
          <p:nvPr/>
        </p:nvSpPr>
        <p:spPr>
          <a:xfrm>
            <a:off x="503640" y="32040"/>
            <a:ext cx="9068400" cy="625320"/>
          </a:xfrm>
          <a:prstGeom prst="rect">
            <a:avLst/>
          </a:prstGeom>
          <a:noFill/>
          <a:ln>
            <a:noFill/>
          </a:ln>
        </p:spPr>
        <p:txBody>
          <a:bodyPr lIns="0" rIns="0" tIns="0" bIns="0" anchor="ctr">
            <a:noAutofit/>
          </a:bodyPr>
          <a:p>
            <a:pPr algn="ctr"/>
            <a:r>
              <a:rPr b="0" lang="en-US" sz="4400" spc="-1" strike="noStrike">
                <a:latin typeface="Arial"/>
              </a:rPr>
              <a:t>sPHENIX 3-Year Run Plan</a:t>
            </a:r>
            <a:endParaRPr b="0" lang="en-US" sz="4400" spc="-1" strike="noStrike">
              <a:latin typeface="Arial"/>
            </a:endParaRPr>
          </a:p>
        </p:txBody>
      </p:sp>
      <p:graphicFrame>
        <p:nvGraphicFramePr>
          <p:cNvPr id="326" name="Table 2"/>
          <p:cNvGraphicFramePr/>
          <p:nvPr/>
        </p:nvGraphicFramePr>
        <p:xfrm>
          <a:off x="183240" y="1057680"/>
          <a:ext cx="10076760" cy="3788640"/>
        </p:xfrm>
        <a:graphic>
          <a:graphicData uri="http://schemas.openxmlformats.org/drawingml/2006/table">
            <a:tbl>
              <a:tblPr/>
              <a:tblGrid>
                <a:gridCol w="831600"/>
                <a:gridCol w="1008720"/>
                <a:gridCol w="775080"/>
                <a:gridCol w="1452960"/>
                <a:gridCol w="1711080"/>
                <a:gridCol w="1881000"/>
                <a:gridCol w="2050200"/>
              </a:tblGrid>
              <a:tr h="872640">
                <a:tc>
                  <a:txBody>
                    <a:bodyPr lIns="90000" rIns="90000" tIns="46800" bIns="46800">
                      <a:noAutofit/>
                    </a:bodyPr>
                    <a:p>
                      <a:r>
                        <a:rPr b="0" lang="en-US" sz="1800" spc="-1" strike="noStrike">
                          <a:latin typeface="Arial"/>
                        </a:rPr>
                        <a:t>Year</a:t>
                      </a:r>
                      <a:endParaRPr b="0" lang="en-US" sz="1800" spc="-1" strike="noStrike">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b3b3b3"/>
                    </a:solidFill>
                  </a:tcPr>
                </a:tc>
                <a:tc>
                  <a:txBody>
                    <a:bodyPr lIns="90000" rIns="90000" tIns="46800" bIns="46800">
                      <a:noAutofit/>
                    </a:bodyPr>
                    <a:p>
                      <a:r>
                        <a:rPr b="0" lang="en-US" sz="1800" spc="-1" strike="noStrike">
                          <a:latin typeface="Arial"/>
                        </a:rPr>
                        <a:t>Species</a:t>
                      </a:r>
                      <a:endParaRPr b="0" lang="en-US" sz="1800" spc="-1" strike="noStrike">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b3b3b3"/>
                    </a:solidFill>
                  </a:tcPr>
                </a:tc>
                <a:tc>
                  <a:txBody>
                    <a:bodyPr lIns="90000" rIns="90000" tIns="46800" bIns="46800">
                      <a:noAutofit/>
                    </a:bodyPr>
                    <a:p>
                      <a:r>
                        <a:rPr b="0" lang="en-US" sz="1800" spc="-1" strike="noStrike">
                          <a:latin typeface="Arial"/>
                          <a:ea typeface="Arial"/>
                        </a:rPr>
                        <a:t>√</a:t>
                      </a:r>
                      <a:r>
                        <a:rPr b="0" lang="en-US" sz="1800" spc="-1" strike="noStrike">
                          <a:latin typeface="Arial"/>
                          <a:ea typeface="Arial"/>
                        </a:rPr>
                        <a:t>s</a:t>
                      </a:r>
                      <a:r>
                        <a:rPr b="0" lang="en-US" sz="1800" spc="-1" strike="noStrike" baseline="-33000">
                          <a:latin typeface="Arial"/>
                          <a:ea typeface="Arial"/>
                        </a:rPr>
                        <a:t>NN</a:t>
                      </a:r>
                      <a:endParaRPr b="0" lang="en-US" sz="1800" spc="-1" strike="noStrike">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b3b3b3"/>
                    </a:solidFill>
                  </a:tcPr>
                </a:tc>
                <a:tc>
                  <a:txBody>
                    <a:bodyPr lIns="90000" rIns="90000" tIns="46800" bIns="46800">
                      <a:noAutofit/>
                    </a:bodyPr>
                    <a:p>
                      <a:r>
                        <a:rPr b="0" lang="en-US" sz="1800" spc="-1" strike="noStrike">
                          <a:latin typeface="Arial"/>
                        </a:rPr>
                        <a:t>Cryoweeks</a:t>
                      </a:r>
                      <a:endParaRPr b="0" lang="en-US" sz="1800" spc="-1" strike="noStrike">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b3b3b3"/>
                    </a:solidFill>
                  </a:tcPr>
                </a:tc>
                <a:tc>
                  <a:txBody>
                    <a:bodyPr lIns="90000" rIns="90000" tIns="46800" bIns="46800">
                      <a:noAutofit/>
                    </a:bodyPr>
                    <a:p>
                      <a:r>
                        <a:rPr b="0" lang="en-US" sz="1800" spc="-1" strike="noStrike">
                          <a:latin typeface="Arial"/>
                        </a:rPr>
                        <a:t>Physics weeks</a:t>
                      </a:r>
                      <a:endParaRPr b="0" lang="en-US" sz="1800" spc="-1" strike="noStrike">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b3b3b3"/>
                    </a:solidFill>
                  </a:tcPr>
                </a:tc>
                <a:tc>
                  <a:txBody>
                    <a:bodyPr lIns="90000" rIns="90000" tIns="46800" bIns="46800">
                      <a:noAutofit/>
                    </a:bodyPr>
                    <a:p>
                      <a:r>
                        <a:rPr b="0" lang="en-US" sz="1800" spc="-1" strike="noStrike">
                          <a:latin typeface="Arial"/>
                        </a:rPr>
                        <a:t>Rec. Luminosity</a:t>
                      </a:r>
                      <a:endParaRPr b="0" lang="en-US" sz="1800" spc="-1" strike="noStrike">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b3b3b3"/>
                    </a:solidFill>
                  </a:tcPr>
                </a:tc>
                <a:tc>
                  <a:txBody>
                    <a:bodyPr lIns="90000" rIns="90000" tIns="46800" bIns="46800">
                      <a:noAutofit/>
                    </a:bodyPr>
                    <a:p>
                      <a:r>
                        <a:rPr b="0" lang="en-US" sz="1800" spc="-1" strike="noStrike">
                          <a:latin typeface="Arial"/>
                        </a:rPr>
                        <a:t>Samp. Luminosity</a:t>
                      </a:r>
                      <a:endParaRPr b="0" lang="en-US" sz="1800" spc="-1" strike="noStrike">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b3b3b3"/>
                    </a:solidFill>
                  </a:tcPr>
                </a:tc>
              </a:tr>
              <a:tr h="728640">
                <a:tc>
                  <a:txBody>
                    <a:bodyPr lIns="90000" rIns="90000" tIns="46800" bIns="46800">
                      <a:noAutofit/>
                    </a:bodyPr>
                    <a:p>
                      <a:r>
                        <a:rPr b="0" lang="en-US" sz="1800" spc="-1" strike="noStrike">
                          <a:latin typeface="Arial"/>
                        </a:rPr>
                        <a:t>2023</a:t>
                      </a:r>
                      <a:endParaRPr b="0" lang="en-US" sz="1800" spc="-1" strike="noStrike">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a:txBody>
                    <a:bodyPr lIns="90000" rIns="90000" tIns="46800" bIns="46800">
                      <a:noAutofit/>
                    </a:bodyPr>
                    <a:p>
                      <a:r>
                        <a:rPr b="0" lang="en-US" sz="1800" spc="-1" strike="noStrike">
                          <a:latin typeface="Arial"/>
                        </a:rPr>
                        <a:t>Au+Au</a:t>
                      </a:r>
                      <a:endParaRPr b="0" lang="en-US" sz="1800" spc="-1" strike="noStrike">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a:txBody>
                    <a:bodyPr lIns="90000" rIns="90000" tIns="46800" bIns="46800">
                      <a:noAutofit/>
                    </a:bodyPr>
                    <a:p>
                      <a:r>
                        <a:rPr b="0" lang="en-US" sz="1800" spc="-1" strike="noStrike">
                          <a:latin typeface="Arial"/>
                        </a:rPr>
                        <a:t>200</a:t>
                      </a:r>
                      <a:endParaRPr b="0" lang="en-US" sz="1800" spc="-1" strike="noStrike">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a:txBody>
                    <a:bodyPr lIns="90000" rIns="90000" tIns="46800" bIns="46800">
                      <a:noAutofit/>
                    </a:bodyPr>
                    <a:p>
                      <a:r>
                        <a:rPr b="0" lang="en-US" sz="1800" spc="-1" strike="noStrike">
                          <a:latin typeface="Arial"/>
                        </a:rPr>
                        <a:t>24 (28)</a:t>
                      </a:r>
                      <a:endParaRPr b="0" lang="en-US" sz="1800" spc="-1" strike="noStrike">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a:txBody>
                    <a:bodyPr lIns="90000" rIns="90000" tIns="46800" bIns="46800">
                      <a:noAutofit/>
                    </a:bodyPr>
                    <a:p>
                      <a:r>
                        <a:rPr b="0" lang="en-US" sz="1800" spc="-1" strike="noStrike">
                          <a:latin typeface="Arial"/>
                        </a:rPr>
                        <a:t>9 (13)</a:t>
                      </a:r>
                      <a:endParaRPr b="0" lang="en-US" sz="1800" spc="-1" strike="noStrike">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a:txBody>
                    <a:bodyPr lIns="90000" rIns="90000" tIns="46800" bIns="46800">
                      <a:noAutofit/>
                    </a:bodyPr>
                    <a:p>
                      <a:r>
                        <a:rPr b="0" lang="en-US" sz="1800" spc="-1" strike="noStrike">
                          <a:latin typeface="Arial"/>
                        </a:rPr>
                        <a:t>3.7 (5.7) nb</a:t>
                      </a:r>
                      <a:r>
                        <a:rPr b="0" lang="en-US" sz="1800" spc="-1" strike="noStrike" baseline="33000">
                          <a:latin typeface="Arial"/>
                        </a:rPr>
                        <a:t>-1</a:t>
                      </a:r>
                      <a:endParaRPr b="0" lang="en-US" sz="1800" spc="-1" strike="noStrike">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a:txBody>
                    <a:bodyPr lIns="90000" rIns="90000" tIns="46800" bIns="46800">
                      <a:noAutofit/>
                    </a:bodyPr>
                    <a:p>
                      <a:r>
                        <a:rPr b="0" lang="en-US" sz="1800" spc="-1" strike="noStrike">
                          <a:latin typeface="Arial"/>
                          <a:ea typeface="Noto Sans CJK SC"/>
                        </a:rPr>
                        <a:t>4.5 (6.9) nb</a:t>
                      </a:r>
                      <a:r>
                        <a:rPr b="0" lang="en-US" sz="1800" spc="-1" strike="noStrike" baseline="33000">
                          <a:latin typeface="Arial"/>
                        </a:rPr>
                        <a:t>-1</a:t>
                      </a:r>
                      <a:endParaRPr b="0" lang="en-US" sz="1800" spc="-1" strike="noStrike">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r>
              <a:tr h="728640">
                <a:tc>
                  <a:txBody>
                    <a:bodyPr lIns="90000" rIns="90000" tIns="46800" bIns="46800">
                      <a:noAutofit/>
                    </a:bodyPr>
                    <a:p>
                      <a:r>
                        <a:rPr b="0" lang="en-US" sz="1800" spc="-1" strike="noStrike">
                          <a:latin typeface="Arial"/>
                        </a:rPr>
                        <a:t>2024</a:t>
                      </a:r>
                      <a:endParaRPr b="0" lang="en-US" sz="1800" spc="-1" strike="noStrike">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e6"/>
                    </a:solidFill>
                  </a:tcPr>
                </a:tc>
                <a:tc>
                  <a:txBody>
                    <a:bodyPr lIns="90000" rIns="90000" tIns="46800" bIns="46800">
                      <a:noAutofit/>
                    </a:bodyPr>
                    <a:p>
                      <a:r>
                        <a:rPr b="0" lang="en-US" sz="1800" spc="-1" strike="noStrike">
                          <a:latin typeface="Arial"/>
                        </a:rPr>
                        <a:t>p</a:t>
                      </a:r>
                      <a:r>
                        <a:rPr b="0" lang="en-US" sz="1800" spc="-1" strike="noStrike">
                          <a:latin typeface="Arial"/>
                          <a:ea typeface="Arial"/>
                        </a:rPr>
                        <a:t>↑</a:t>
                      </a:r>
                      <a:r>
                        <a:rPr b="0" lang="en-US" sz="1800" spc="-1" strike="noStrike">
                          <a:latin typeface="Arial"/>
                          <a:ea typeface="Noto Sans CJK SC"/>
                        </a:rPr>
                        <a:t>p</a:t>
                      </a:r>
                      <a:r>
                        <a:rPr b="0" lang="en-US" sz="1800" spc="-1" strike="noStrike">
                          <a:latin typeface="Arial"/>
                          <a:ea typeface="Arial"/>
                        </a:rPr>
                        <a:t>↑</a:t>
                      </a:r>
                      <a:endParaRPr b="0" lang="en-US" sz="1800" spc="-1" strike="noStrike">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e6"/>
                    </a:solidFill>
                  </a:tcPr>
                </a:tc>
                <a:tc>
                  <a:txBody>
                    <a:bodyPr lIns="90000" rIns="90000" tIns="46800" bIns="46800">
                      <a:noAutofit/>
                    </a:bodyPr>
                    <a:p>
                      <a:r>
                        <a:rPr b="0" lang="en-US" sz="1800" spc="-1" strike="noStrike">
                          <a:latin typeface="Arial"/>
                        </a:rPr>
                        <a:t>200</a:t>
                      </a:r>
                      <a:endParaRPr b="0" lang="en-US" sz="1800" spc="-1" strike="noStrike">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e6"/>
                    </a:solidFill>
                  </a:tcPr>
                </a:tc>
                <a:tc>
                  <a:txBody>
                    <a:bodyPr lIns="90000" rIns="90000" tIns="46800" bIns="46800">
                      <a:noAutofit/>
                    </a:bodyPr>
                    <a:p>
                      <a:r>
                        <a:rPr b="0" lang="en-US" sz="1800" spc="-1" strike="noStrike">
                          <a:latin typeface="Arial"/>
                        </a:rPr>
                        <a:t>24 (28)</a:t>
                      </a:r>
                      <a:endParaRPr b="0" lang="en-US" sz="1800" spc="-1" strike="noStrike">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e6"/>
                    </a:solidFill>
                  </a:tcPr>
                </a:tc>
                <a:tc>
                  <a:txBody>
                    <a:bodyPr lIns="90000" rIns="90000" tIns="46800" bIns="46800">
                      <a:noAutofit/>
                    </a:bodyPr>
                    <a:p>
                      <a:r>
                        <a:rPr b="0" lang="en-US" sz="1800" spc="-1" strike="noStrike">
                          <a:latin typeface="Arial"/>
                        </a:rPr>
                        <a:t>12 (16)</a:t>
                      </a:r>
                      <a:endParaRPr b="0" lang="en-US" sz="1800" spc="-1" strike="noStrike">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e6"/>
                    </a:solidFill>
                  </a:tcPr>
                </a:tc>
                <a:tc>
                  <a:txBody>
                    <a:bodyPr lIns="90000" rIns="90000" tIns="46800" bIns="46800">
                      <a:noAutofit/>
                    </a:bodyPr>
                    <a:p>
                      <a:r>
                        <a:rPr b="0" lang="en-US" sz="1800" spc="-1" strike="noStrike">
                          <a:latin typeface="Arial"/>
                          <a:ea typeface="Noto Sans CJK SC"/>
                        </a:rPr>
                        <a:t>0.3 (0.4) pb</a:t>
                      </a:r>
                      <a:r>
                        <a:rPr b="0" lang="en-US" sz="1800" spc="-1" strike="noStrike" baseline="33000">
                          <a:latin typeface="Arial"/>
                        </a:rPr>
                        <a:t>-1</a:t>
                      </a:r>
                      <a:endParaRPr b="0" lang="en-US" sz="1800" spc="-1" strike="noStrike">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e6"/>
                    </a:solidFill>
                  </a:tcPr>
                </a:tc>
                <a:tc>
                  <a:txBody>
                    <a:bodyPr lIns="90000" rIns="90000" tIns="46800" bIns="46800">
                      <a:noAutofit/>
                    </a:bodyPr>
                    <a:p>
                      <a:r>
                        <a:rPr b="0" lang="en-US" sz="1800" spc="-1" strike="noStrike">
                          <a:latin typeface="Arial"/>
                          <a:ea typeface="Noto Sans CJK SC"/>
                        </a:rPr>
                        <a:t>45 (62) pb</a:t>
                      </a:r>
                      <a:r>
                        <a:rPr b="0" lang="en-US" sz="1800" spc="-1" strike="noStrike" baseline="33000">
                          <a:latin typeface="Arial"/>
                        </a:rPr>
                        <a:t>-1</a:t>
                      </a:r>
                      <a:endParaRPr b="0" lang="en-US" sz="1800" spc="-1" strike="noStrike">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e6"/>
                    </a:solidFill>
                  </a:tcPr>
                </a:tc>
              </a:tr>
              <a:tr h="728640">
                <a:tc>
                  <a:txBody>
                    <a:bodyPr lIns="90000" rIns="90000" tIns="46800" bIns="46800">
                      <a:noAutofit/>
                    </a:bodyPr>
                    <a:p>
                      <a:r>
                        <a:rPr b="0" lang="en-US" sz="1800" spc="-1" strike="noStrike">
                          <a:latin typeface="Arial"/>
                        </a:rPr>
                        <a:t>2024</a:t>
                      </a:r>
                      <a:endParaRPr b="0" lang="en-US" sz="1800" spc="-1" strike="noStrike">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a:txBody>
                    <a:bodyPr lIns="90000" rIns="90000" tIns="46800" bIns="46800">
                      <a:noAutofit/>
                    </a:bodyPr>
                    <a:p>
                      <a:r>
                        <a:rPr b="0" lang="en-US" sz="1800" spc="-1" strike="noStrike">
                          <a:latin typeface="Arial"/>
                        </a:rPr>
                        <a:t>p</a:t>
                      </a:r>
                      <a:r>
                        <a:rPr b="0" lang="en-US" sz="1800" spc="-1" strike="noStrike">
                          <a:latin typeface="Arial"/>
                          <a:ea typeface="Arial"/>
                        </a:rPr>
                        <a:t>↑+Au</a:t>
                      </a:r>
                      <a:endParaRPr b="0" lang="en-US" sz="1800" spc="-1" strike="noStrike">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a:txBody>
                    <a:bodyPr lIns="90000" rIns="90000" tIns="46800" bIns="46800">
                      <a:noAutofit/>
                    </a:bodyPr>
                    <a:p>
                      <a:r>
                        <a:rPr b="0" lang="en-US" sz="1800" spc="-1" strike="noStrike">
                          <a:latin typeface="Arial"/>
                        </a:rPr>
                        <a:t>200</a:t>
                      </a:r>
                      <a:endParaRPr b="0" lang="en-US" sz="1800" spc="-1" strike="noStrike">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a:txBody>
                    <a:bodyPr lIns="90000" rIns="90000" tIns="46800" bIns="46800">
                      <a:noAutofit/>
                    </a:bodyPr>
                    <a:p>
                      <a:r>
                        <a:rPr b="0" lang="en-US" sz="1800" spc="-1" strike="noStrike">
                          <a:latin typeface="Arial"/>
                        </a:rPr>
                        <a:t>-</a:t>
                      </a:r>
                      <a:endParaRPr b="0" lang="en-US" sz="1800" spc="-1" strike="noStrike">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a:txBody>
                    <a:bodyPr lIns="90000" rIns="90000" tIns="46800" bIns="46800">
                      <a:noAutofit/>
                    </a:bodyPr>
                    <a:p>
                      <a:r>
                        <a:rPr b="0" lang="en-US" sz="1800" spc="-1" strike="noStrike">
                          <a:latin typeface="Arial"/>
                        </a:rPr>
                        <a:t>5</a:t>
                      </a:r>
                      <a:endParaRPr b="0" lang="en-US" sz="1800" spc="-1" strike="noStrike">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a:txBody>
                    <a:bodyPr lIns="90000" rIns="90000" tIns="46800" bIns="46800">
                      <a:noAutofit/>
                    </a:bodyPr>
                    <a:p>
                      <a:r>
                        <a:rPr b="0" lang="en-US" sz="1800" spc="-1" strike="noStrike">
                          <a:latin typeface="Arial"/>
                          <a:ea typeface="Noto Sans CJK SC"/>
                        </a:rPr>
                        <a:t>0.003 pb</a:t>
                      </a:r>
                      <a:r>
                        <a:rPr b="0" lang="en-US" sz="1800" spc="-1" strike="noStrike" baseline="33000">
                          <a:latin typeface="Arial"/>
                        </a:rPr>
                        <a:t>-1</a:t>
                      </a:r>
                      <a:endParaRPr b="0" lang="en-US" sz="1800" spc="-1" strike="noStrike">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a:txBody>
                    <a:bodyPr lIns="90000" rIns="90000" tIns="46800" bIns="46800">
                      <a:noAutofit/>
                    </a:bodyPr>
                    <a:p>
                      <a:r>
                        <a:rPr b="0" lang="en-US" sz="1800" spc="-1" strike="noStrike">
                          <a:latin typeface="Arial"/>
                          <a:ea typeface="Noto Sans CJK SC"/>
                        </a:rPr>
                        <a:t>0.11 pb</a:t>
                      </a:r>
                      <a:r>
                        <a:rPr b="0" lang="en-US" sz="1800" spc="-1" strike="noStrike" baseline="33000">
                          <a:latin typeface="Arial"/>
                        </a:rPr>
                        <a:t>-1</a:t>
                      </a:r>
                      <a:endParaRPr b="0" lang="en-US" sz="1800" spc="-1" strike="noStrike">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r>
              <a:tr h="730080">
                <a:tc>
                  <a:txBody>
                    <a:bodyPr lIns="90000" rIns="90000" tIns="46800" bIns="46800">
                      <a:noAutofit/>
                    </a:bodyPr>
                    <a:p>
                      <a:r>
                        <a:rPr b="0" lang="en-US" sz="1800" spc="-1" strike="noStrike">
                          <a:latin typeface="Arial"/>
                        </a:rPr>
                        <a:t>2025</a:t>
                      </a:r>
                      <a:endParaRPr b="0" lang="en-US" sz="1800" spc="-1" strike="noStrike">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e6"/>
                    </a:solidFill>
                  </a:tcPr>
                </a:tc>
                <a:tc>
                  <a:txBody>
                    <a:bodyPr lIns="90000" rIns="90000" tIns="46800" bIns="46800">
                      <a:noAutofit/>
                    </a:bodyPr>
                    <a:p>
                      <a:r>
                        <a:rPr b="0" lang="en-US" sz="1800" spc="-1" strike="noStrike">
                          <a:latin typeface="Arial"/>
                        </a:rPr>
                        <a:t>Au+Au</a:t>
                      </a:r>
                      <a:endParaRPr b="0" lang="en-US" sz="1800" spc="-1" strike="noStrike">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e6"/>
                    </a:solidFill>
                  </a:tcPr>
                </a:tc>
                <a:tc>
                  <a:txBody>
                    <a:bodyPr lIns="90000" rIns="90000" tIns="46800" bIns="46800">
                      <a:noAutofit/>
                    </a:bodyPr>
                    <a:p>
                      <a:r>
                        <a:rPr b="0" lang="en-US" sz="1800" spc="-1" strike="noStrike">
                          <a:latin typeface="Arial"/>
                        </a:rPr>
                        <a:t>200</a:t>
                      </a:r>
                      <a:endParaRPr b="0" lang="en-US" sz="1800" spc="-1" strike="noStrike">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e6"/>
                    </a:solidFill>
                  </a:tcPr>
                </a:tc>
                <a:tc>
                  <a:txBody>
                    <a:bodyPr lIns="90000" rIns="90000" tIns="46800" bIns="46800">
                      <a:noAutofit/>
                    </a:bodyPr>
                    <a:p>
                      <a:r>
                        <a:rPr b="0" lang="en-US" sz="1800" spc="-1" strike="noStrike">
                          <a:latin typeface="Arial"/>
                        </a:rPr>
                        <a:t>24 (28)</a:t>
                      </a:r>
                      <a:endParaRPr b="0" lang="en-US" sz="1800" spc="-1" strike="noStrike">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e6"/>
                    </a:solidFill>
                  </a:tcPr>
                </a:tc>
                <a:tc>
                  <a:txBody>
                    <a:bodyPr lIns="90000" rIns="90000" tIns="46800" bIns="46800">
                      <a:noAutofit/>
                    </a:bodyPr>
                    <a:p>
                      <a:r>
                        <a:rPr b="0" lang="en-US" sz="1800" spc="-1" strike="noStrike">
                          <a:latin typeface="Arial"/>
                        </a:rPr>
                        <a:t>20.5 (24.5)</a:t>
                      </a:r>
                      <a:endParaRPr b="0" lang="en-US" sz="1800" spc="-1" strike="noStrike">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e6"/>
                    </a:solidFill>
                  </a:tcPr>
                </a:tc>
                <a:tc>
                  <a:txBody>
                    <a:bodyPr lIns="90000" rIns="90000" tIns="46800" bIns="46800">
                      <a:noAutofit/>
                    </a:bodyPr>
                    <a:p>
                      <a:r>
                        <a:rPr b="0" lang="en-US" sz="1800" spc="-1" strike="noStrike">
                          <a:latin typeface="Arial"/>
                          <a:ea typeface="Noto Sans CJK SC"/>
                        </a:rPr>
                        <a:t>13 (15) nb</a:t>
                      </a:r>
                      <a:r>
                        <a:rPr b="0" lang="en-US" sz="1800" spc="-1" strike="noStrike" baseline="33000">
                          <a:latin typeface="Arial"/>
                        </a:rPr>
                        <a:t>-1</a:t>
                      </a:r>
                      <a:endParaRPr b="0" lang="en-US" sz="1800" spc="-1" strike="noStrike">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e6"/>
                    </a:solidFill>
                  </a:tcPr>
                </a:tc>
                <a:tc>
                  <a:txBody>
                    <a:bodyPr lIns="90000" rIns="90000" tIns="46800" bIns="46800">
                      <a:noAutofit/>
                    </a:bodyPr>
                    <a:p>
                      <a:r>
                        <a:rPr b="0" lang="en-US" sz="1800" spc="-1" strike="noStrike">
                          <a:latin typeface="Arial"/>
                          <a:ea typeface="Noto Sans CJK SC"/>
                        </a:rPr>
                        <a:t>21 (25) nb</a:t>
                      </a:r>
                      <a:r>
                        <a:rPr b="0" lang="en-US" sz="1800" spc="-1" strike="noStrike" baseline="33000">
                          <a:latin typeface="Arial"/>
                        </a:rPr>
                        <a:t>-1</a:t>
                      </a:r>
                      <a:endParaRPr b="0" lang="en-US" sz="1800" spc="-1" strike="noStrike">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e6"/>
                    </a:solidFill>
                  </a:tcPr>
                </a:tc>
              </a:tr>
            </a:tbl>
          </a:graphicData>
        </a:graphic>
      </p:graphicFrame>
    </p:spTree>
  </p:cSld>
</p:sld>
</file>

<file path=ppt/slides/slide1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27" name="TextShape 1"/>
          <p:cNvSpPr txBox="1"/>
          <p:nvPr/>
        </p:nvSpPr>
        <p:spPr>
          <a:xfrm>
            <a:off x="503640" y="226080"/>
            <a:ext cx="9068400" cy="946080"/>
          </a:xfrm>
          <a:prstGeom prst="rect">
            <a:avLst/>
          </a:prstGeom>
          <a:noFill/>
          <a:ln>
            <a:noFill/>
          </a:ln>
        </p:spPr>
        <p:txBody>
          <a:bodyPr lIns="0" rIns="0" tIns="0" bIns="0" anchor="ctr">
            <a:noAutofit/>
          </a:bodyPr>
          <a:p>
            <a:pPr algn="ctr"/>
            <a:endParaRPr b="0" lang="en-US" sz="4400" spc="-1" strike="noStrike">
              <a:latin typeface="Arial"/>
            </a:endParaRPr>
          </a:p>
        </p:txBody>
      </p:sp>
      <p:pic>
        <p:nvPicPr>
          <p:cNvPr id="328" name="" descr=""/>
          <p:cNvPicPr/>
          <p:nvPr/>
        </p:nvPicPr>
        <p:blipFill>
          <a:blip r:embed="rId1"/>
          <a:srcRect l="0" t="6455" r="0" b="6315"/>
          <a:stretch/>
        </p:blipFill>
        <p:spPr>
          <a:xfrm>
            <a:off x="-443880" y="0"/>
            <a:ext cx="10964160" cy="5375160"/>
          </a:xfrm>
          <a:prstGeom prst="rect">
            <a:avLst/>
          </a:prstGeom>
          <a:ln>
            <a:noFill/>
          </a:ln>
        </p:spPr>
      </p:pic>
      <p:sp>
        <p:nvSpPr>
          <p:cNvPr id="329" name="TextShape 2"/>
          <p:cNvSpPr txBox="1"/>
          <p:nvPr/>
        </p:nvSpPr>
        <p:spPr>
          <a:xfrm>
            <a:off x="-69120" y="4826880"/>
            <a:ext cx="3017520" cy="858240"/>
          </a:xfrm>
          <a:prstGeom prst="rect">
            <a:avLst/>
          </a:prstGeom>
          <a:noFill/>
          <a:ln>
            <a:noFill/>
          </a:ln>
        </p:spPr>
        <p:txBody>
          <a:bodyPr lIns="90000" rIns="90000" tIns="45000" bIns="45000">
            <a:noAutofit/>
          </a:bodyPr>
          <a:p>
            <a:r>
              <a:rPr b="0" lang="en-US" sz="1800" spc="-1" strike="noStrike">
                <a:latin typeface="Arial"/>
              </a:rPr>
              <a:t>Ejiro Umaka</a:t>
            </a:r>
            <a:br/>
            <a:r>
              <a:rPr b="0" lang="en-US" sz="1800" spc="-1" strike="noStrike">
                <a:latin typeface="Arial"/>
              </a:rPr>
              <a:t>RHIC/AGS UEC Meeting</a:t>
            </a:r>
            <a:endParaRPr b="0" lang="en-US" sz="1800" spc="-1" strike="noStrike">
              <a:latin typeface="Arial"/>
            </a:endParaRPr>
          </a:p>
        </p:txBody>
      </p:sp>
    </p:spTree>
  </p:cSld>
</p:sld>
</file>

<file path=ppt/slides/slide1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30" name="TextShape 1"/>
          <p:cNvSpPr txBox="1"/>
          <p:nvPr/>
        </p:nvSpPr>
        <p:spPr>
          <a:xfrm>
            <a:off x="0" y="1440"/>
            <a:ext cx="9966960" cy="638280"/>
          </a:xfrm>
          <a:prstGeom prst="rect">
            <a:avLst/>
          </a:prstGeom>
          <a:noFill/>
          <a:ln>
            <a:noFill/>
          </a:ln>
        </p:spPr>
        <p:txBody>
          <a:bodyPr anchor="ctr">
            <a:noAutofit/>
          </a:bodyPr>
          <a:p>
            <a:pPr>
              <a:lnSpc>
                <a:spcPct val="90000"/>
              </a:lnSpc>
            </a:pPr>
            <a:r>
              <a:rPr b="0" lang="en-US" sz="3000" spc="-1" strike="noStrike">
                <a:solidFill>
                  <a:srgbClr val="000000"/>
                </a:solidFill>
                <a:latin typeface="Calibri Light"/>
              </a:rPr>
              <a:t>How to join an experiment?  Example from STAR</a:t>
            </a:r>
            <a:endParaRPr b="0" lang="en-US" sz="3000" spc="-1" strike="noStrike">
              <a:latin typeface="Arial"/>
            </a:endParaRPr>
          </a:p>
        </p:txBody>
      </p:sp>
      <p:sp>
        <p:nvSpPr>
          <p:cNvPr id="331" name="TextShape 2"/>
          <p:cNvSpPr txBox="1"/>
          <p:nvPr/>
        </p:nvSpPr>
        <p:spPr>
          <a:xfrm>
            <a:off x="358560" y="548280"/>
            <a:ext cx="9604800" cy="4845600"/>
          </a:xfrm>
          <a:prstGeom prst="rect">
            <a:avLst/>
          </a:prstGeom>
          <a:noFill/>
          <a:ln>
            <a:noFill/>
          </a:ln>
        </p:spPr>
        <p:txBody>
          <a:bodyPr>
            <a:normAutofit/>
          </a:bodyPr>
          <a:p>
            <a:pPr marL="514440" indent="-514080">
              <a:lnSpc>
                <a:spcPct val="90000"/>
              </a:lnSpc>
              <a:spcBef>
                <a:spcPts val="1001"/>
              </a:spcBef>
              <a:buClr>
                <a:srgbClr val="000000"/>
              </a:buClr>
              <a:buFont typeface="Calibri Light"/>
              <a:buAutoNum type="arabicPeriod"/>
            </a:pPr>
            <a:r>
              <a:rPr b="0" lang="en-US" sz="1500" spc="-1" strike="noStrike">
                <a:solidFill>
                  <a:srgbClr val="000000"/>
                </a:solidFill>
                <a:latin typeface="Calibri"/>
              </a:rPr>
              <a:t>Initiate a discussion with the Spokespeople</a:t>
            </a:r>
            <a:endParaRPr b="0" lang="en-US" sz="1500" spc="-1" strike="noStrike">
              <a:latin typeface="Arial"/>
            </a:endParaRPr>
          </a:p>
          <a:p>
            <a:pPr marL="914400">
              <a:lnSpc>
                <a:spcPct val="90000"/>
              </a:lnSpc>
              <a:spcBef>
                <a:spcPts val="499"/>
              </a:spcBef>
              <a:tabLst>
                <a:tab algn="l" pos="0"/>
              </a:tabLst>
            </a:pPr>
            <a:r>
              <a:rPr b="0" lang="en-US" sz="1500" spc="-1" strike="noStrike">
                <a:solidFill>
                  <a:srgbClr val="000000"/>
                </a:solidFill>
                <a:latin typeface="Calibri"/>
              </a:rPr>
              <a:t>Generally speaking we will ask:</a:t>
            </a:r>
            <a:endParaRPr b="0" lang="en-US" sz="1500" spc="-1" strike="noStrike">
              <a:latin typeface="Arial"/>
            </a:endParaRPr>
          </a:p>
          <a:p>
            <a:pPr lvl="2" marL="1428840" indent="-514080">
              <a:lnSpc>
                <a:spcPct val="90000"/>
              </a:lnSpc>
              <a:spcBef>
                <a:spcPts val="499"/>
              </a:spcBef>
              <a:buClr>
                <a:srgbClr val="000000"/>
              </a:buClr>
              <a:buFont typeface="Calibri Light"/>
              <a:buAutoNum type="arabicPeriod"/>
              <a:tabLst>
                <a:tab algn="l" pos="0"/>
              </a:tabLst>
            </a:pPr>
            <a:r>
              <a:rPr b="0" lang="en-US" sz="1500" spc="-1" strike="noStrike">
                <a:solidFill>
                  <a:srgbClr val="000000"/>
                </a:solidFill>
                <a:latin typeface="Calibri"/>
              </a:rPr>
              <a:t>what are your science interests?</a:t>
            </a:r>
            <a:endParaRPr b="0" lang="en-US" sz="1500" spc="-1" strike="noStrike">
              <a:latin typeface="Arial"/>
            </a:endParaRPr>
          </a:p>
          <a:p>
            <a:pPr lvl="2" marL="1428840" indent="-514080">
              <a:lnSpc>
                <a:spcPct val="90000"/>
              </a:lnSpc>
              <a:spcBef>
                <a:spcPts val="499"/>
              </a:spcBef>
              <a:buClr>
                <a:srgbClr val="000000"/>
              </a:buClr>
              <a:buFont typeface="Calibri Light"/>
              <a:buAutoNum type="arabicPeriod"/>
              <a:tabLst>
                <a:tab algn="l" pos="0"/>
              </a:tabLst>
            </a:pPr>
            <a:r>
              <a:rPr b="0" lang="en-US" sz="1500" spc="-1" strike="noStrike">
                <a:solidFill>
                  <a:srgbClr val="000000"/>
                </a:solidFill>
                <a:latin typeface="Calibri"/>
              </a:rPr>
              <a:t> </a:t>
            </a:r>
            <a:r>
              <a:rPr b="0" lang="en-US" sz="1500" spc="-1" strike="noStrike">
                <a:solidFill>
                  <a:srgbClr val="000000"/>
                </a:solidFill>
                <a:latin typeface="Calibri"/>
              </a:rPr>
              <a:t>how many people, and at what level (faculty,Postdocs, grad/undergrad students etc) are currently and do you expect eventually to be in your group?</a:t>
            </a:r>
            <a:endParaRPr b="0" lang="en-US" sz="1500" spc="-1" strike="noStrike">
              <a:latin typeface="Arial"/>
            </a:endParaRPr>
          </a:p>
          <a:p>
            <a:pPr lvl="2" marL="1428840" indent="-514080">
              <a:lnSpc>
                <a:spcPct val="90000"/>
              </a:lnSpc>
              <a:spcBef>
                <a:spcPts val="499"/>
              </a:spcBef>
              <a:buClr>
                <a:srgbClr val="000000"/>
              </a:buClr>
              <a:buFont typeface="Calibri Light"/>
              <a:buAutoNum type="arabicPeriod"/>
              <a:tabLst>
                <a:tab algn="l" pos="0"/>
              </a:tabLst>
            </a:pPr>
            <a:r>
              <a:rPr b="0" lang="en-US" sz="1500" spc="-1" strike="noStrike">
                <a:solidFill>
                  <a:srgbClr val="000000"/>
                </a:solidFill>
                <a:latin typeface="Calibri"/>
              </a:rPr>
              <a:t>How long do you plan to work on STAR and what other commitments do you have?</a:t>
            </a:r>
            <a:endParaRPr b="0" lang="en-US" sz="1500" spc="-1" strike="noStrike">
              <a:latin typeface="Arial"/>
            </a:endParaRPr>
          </a:p>
          <a:p>
            <a:pPr lvl="2" marL="1428840" indent="-514080">
              <a:lnSpc>
                <a:spcPct val="90000"/>
              </a:lnSpc>
              <a:spcBef>
                <a:spcPts val="499"/>
              </a:spcBef>
              <a:buClr>
                <a:srgbClr val="000000"/>
              </a:buClr>
              <a:buFont typeface="Calibri Light"/>
              <a:buAutoNum type="arabicPeriod"/>
              <a:tabLst>
                <a:tab algn="l" pos="0"/>
              </a:tabLst>
            </a:pPr>
            <a:r>
              <a:rPr b="0" lang="en-US" sz="1500" spc="-1" strike="noStrike">
                <a:solidFill>
                  <a:srgbClr val="000000"/>
                </a:solidFill>
                <a:latin typeface="Calibri"/>
              </a:rPr>
              <a:t>Do you expect to have funding to enable you to travel to cover your shift dues etc?</a:t>
            </a:r>
            <a:endParaRPr b="0" lang="en-US" sz="1500" spc="-1" strike="noStrike">
              <a:latin typeface="Arial"/>
            </a:endParaRPr>
          </a:p>
          <a:p>
            <a:pPr marL="514440" indent="-514080">
              <a:lnSpc>
                <a:spcPct val="90000"/>
              </a:lnSpc>
              <a:spcBef>
                <a:spcPts val="1001"/>
              </a:spcBef>
              <a:buClr>
                <a:srgbClr val="000000"/>
              </a:buClr>
              <a:buFont typeface="Calibri Light"/>
              <a:buAutoNum type="arabicPeriod"/>
              <a:tabLst>
                <a:tab algn="l" pos="0"/>
              </a:tabLst>
            </a:pPr>
            <a:r>
              <a:rPr b="0" lang="en-US" sz="1500" spc="-1" strike="noStrike">
                <a:solidFill>
                  <a:srgbClr val="000000"/>
                </a:solidFill>
                <a:latin typeface="Calibri"/>
              </a:rPr>
              <a:t>After initial discussion we ask you to submit a formal application – an “application form” is provided</a:t>
            </a:r>
            <a:endParaRPr b="0" lang="en-US" sz="1500" spc="-1" strike="noStrike">
              <a:latin typeface="Arial"/>
            </a:endParaRPr>
          </a:p>
          <a:p>
            <a:pPr marL="514440" indent="-514080">
              <a:lnSpc>
                <a:spcPct val="90000"/>
              </a:lnSpc>
              <a:spcBef>
                <a:spcPts val="1001"/>
              </a:spcBef>
              <a:buClr>
                <a:srgbClr val="000000"/>
              </a:buClr>
              <a:buFont typeface="Calibri Light"/>
              <a:buAutoNum type="arabicPeriod"/>
              <a:tabLst>
                <a:tab algn="l" pos="0"/>
              </a:tabLst>
            </a:pPr>
            <a:r>
              <a:rPr b="0" lang="en-US" sz="1500" spc="-1" strike="noStrike">
                <a:solidFill>
                  <a:srgbClr val="000000"/>
                </a:solidFill>
                <a:latin typeface="Calibri"/>
              </a:rPr>
              <a:t>Application is discussed in management team</a:t>
            </a:r>
            <a:endParaRPr b="0" lang="en-US" sz="1500" spc="-1" strike="noStrike">
              <a:latin typeface="Arial"/>
            </a:endParaRPr>
          </a:p>
          <a:p>
            <a:pPr marL="514440" indent="-514080">
              <a:lnSpc>
                <a:spcPct val="90000"/>
              </a:lnSpc>
              <a:spcBef>
                <a:spcPts val="1001"/>
              </a:spcBef>
              <a:buClr>
                <a:srgbClr val="000000"/>
              </a:buClr>
              <a:buFont typeface="Calibri Light"/>
              <a:buAutoNum type="arabicPeriod"/>
              <a:tabLst>
                <a:tab algn="l" pos="0"/>
              </a:tabLst>
            </a:pPr>
            <a:r>
              <a:rPr b="0" lang="en-US" sz="1500" spc="-1" strike="noStrike">
                <a:solidFill>
                  <a:srgbClr val="000000"/>
                </a:solidFill>
                <a:latin typeface="Calibri"/>
              </a:rPr>
              <a:t>If positive we send your application, endorsed by the management to the STAR Council</a:t>
            </a:r>
            <a:endParaRPr b="0" lang="en-US" sz="1500" spc="-1" strike="noStrike">
              <a:latin typeface="Arial"/>
            </a:endParaRPr>
          </a:p>
          <a:p>
            <a:pPr marL="514440" indent="-514080">
              <a:lnSpc>
                <a:spcPct val="90000"/>
              </a:lnSpc>
              <a:spcBef>
                <a:spcPts val="1001"/>
              </a:spcBef>
              <a:buClr>
                <a:srgbClr val="000000"/>
              </a:buClr>
              <a:buFont typeface="Calibri Light"/>
              <a:buAutoNum type="arabicPeriod"/>
              <a:tabLst>
                <a:tab algn="l" pos="0"/>
              </a:tabLst>
            </a:pPr>
            <a:r>
              <a:rPr b="0" lang="en-US" sz="1500" spc="-1" strike="noStrike">
                <a:solidFill>
                  <a:srgbClr val="000000"/>
                </a:solidFill>
                <a:latin typeface="Calibri"/>
              </a:rPr>
              <a:t>STAR Council has final decision. After reading the application and inviting you to present your case to the Council a vote will be taken</a:t>
            </a:r>
            <a:endParaRPr b="0" lang="en-US" sz="1500" spc="-1" strike="noStrike">
              <a:latin typeface="Arial"/>
            </a:endParaRPr>
          </a:p>
          <a:p>
            <a:pPr marL="514440" indent="-514080">
              <a:lnSpc>
                <a:spcPct val="90000"/>
              </a:lnSpc>
              <a:spcBef>
                <a:spcPts val="1001"/>
              </a:spcBef>
              <a:buClr>
                <a:srgbClr val="000000"/>
              </a:buClr>
              <a:buFont typeface="Calibri Light"/>
              <a:buAutoNum type="arabicPeriod"/>
              <a:tabLst>
                <a:tab algn="l" pos="0"/>
              </a:tabLst>
            </a:pPr>
            <a:r>
              <a:rPr b="0" lang="en-US" sz="1500" spc="-1" strike="noStrike">
                <a:solidFill>
                  <a:srgbClr val="000000"/>
                </a:solidFill>
                <a:latin typeface="Calibri"/>
              </a:rPr>
              <a:t>If positive you will be admitted as an associate institution for a period of one year. During that one year each new institution will be associated with a mentoring STAR institution that will assist the new institution to become integrated and </a:t>
            </a:r>
            <a:br/>
            <a:r>
              <a:rPr b="0" lang="en-US" sz="1500" spc="-1" strike="noStrike">
                <a:solidFill>
                  <a:srgbClr val="000000"/>
                </a:solidFill>
                <a:latin typeface="Calibri"/>
              </a:rPr>
              <a:t>productive in STAR. The new institution will be represented on the STAR Council by the mentor institution Council representative. At the conclusion of this one year the new institution may apply for full membership that will include a seat on the Council. Such an application must  receive an affirmative vote from at least 75% of all eligible Council voters. </a:t>
            </a:r>
            <a:endParaRPr b="0" lang="en-US" sz="1500" spc="-1" strike="noStrike">
              <a:latin typeface="Arial"/>
            </a:endParaRPr>
          </a:p>
          <a:p>
            <a:endParaRPr b="0" lang="en-US" sz="1500" spc="-1" strike="noStrike">
              <a:latin typeface="Arial"/>
            </a:endParaRPr>
          </a:p>
          <a:p>
            <a:endParaRPr b="0" lang="en-US" sz="1500" spc="-1" strike="noStrike">
              <a:latin typeface="Arial"/>
            </a:endParaRPr>
          </a:p>
          <a:p>
            <a:endParaRPr b="0" lang="en-US" sz="1500" spc="-1" strike="noStrike">
              <a:latin typeface="Arial"/>
            </a:endParaRPr>
          </a:p>
        </p:txBody>
      </p:sp>
    </p:spTree>
  </p:cSld>
  <mc:AlternateContent>
    <mc:Choice Requires="p14">
      <p:transition spd="slow" p14:dur="2000"/>
    </mc:Choice>
    <mc:Fallback>
      <p:transition spd="slow"/>
    </mc:Fallback>
  </mc:AlternateContent>
</p:sld>
</file>

<file path=ppt/slides/slide1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32" name="TextShape 1"/>
          <p:cNvSpPr txBox="1"/>
          <p:nvPr/>
        </p:nvSpPr>
        <p:spPr>
          <a:xfrm>
            <a:off x="0" y="56880"/>
            <a:ext cx="10076760" cy="766080"/>
          </a:xfrm>
          <a:prstGeom prst="rect">
            <a:avLst/>
          </a:prstGeom>
          <a:noFill/>
          <a:ln>
            <a:noFill/>
          </a:ln>
        </p:spPr>
        <p:txBody>
          <a:bodyPr anchor="ctr">
            <a:noAutofit/>
          </a:bodyPr>
          <a:p>
            <a:pPr>
              <a:lnSpc>
                <a:spcPct val="90000"/>
              </a:lnSpc>
            </a:pPr>
            <a:r>
              <a:rPr b="1" lang="en-US" sz="3600" spc="-1" strike="noStrike">
                <a:solidFill>
                  <a:srgbClr val="000000"/>
                </a:solidFill>
                <a:latin typeface="Calibri"/>
              </a:rPr>
              <a:t>BNL Nuclear Theory group</a:t>
            </a:r>
            <a:endParaRPr b="1" lang="en-US" sz="3600" spc="-1" strike="noStrike">
              <a:latin typeface="Arial"/>
            </a:endParaRPr>
          </a:p>
        </p:txBody>
      </p:sp>
      <p:sp>
        <p:nvSpPr>
          <p:cNvPr id="333" name="TextShape 2"/>
          <p:cNvSpPr txBox="1"/>
          <p:nvPr/>
        </p:nvSpPr>
        <p:spPr>
          <a:xfrm>
            <a:off x="91440" y="730800"/>
            <a:ext cx="9966960" cy="3749760"/>
          </a:xfrm>
          <a:prstGeom prst="rect">
            <a:avLst/>
          </a:prstGeom>
          <a:noFill/>
          <a:ln>
            <a:noFill/>
          </a:ln>
        </p:spPr>
        <p:txBody>
          <a:bodyPr>
            <a:normAutofit/>
          </a:bodyPr>
          <a:p>
            <a:pPr marL="343080" indent="-342720">
              <a:lnSpc>
                <a:spcPct val="90000"/>
              </a:lnSpc>
              <a:spcBef>
                <a:spcPts val="751"/>
              </a:spcBef>
              <a:buClr>
                <a:srgbClr val="ff0000"/>
              </a:buClr>
              <a:buFont typeface="Arial"/>
              <a:buChar char="•"/>
            </a:pPr>
            <a:r>
              <a:rPr b="0" lang="en-US" sz="2400" spc="-1" strike="noStrike">
                <a:solidFill>
                  <a:srgbClr val="891b4d"/>
                </a:solidFill>
                <a:latin typeface="Calibri"/>
              </a:rPr>
              <a:t>Excellence in scientific research aimed towards supporting and guiding </a:t>
            </a:r>
            <a:r>
              <a:rPr b="0" lang="en-US" sz="2400" spc="-1" strike="noStrike">
                <a:solidFill>
                  <a:srgbClr val="000000"/>
                </a:solidFill>
                <a:latin typeface="Calibri"/>
              </a:rPr>
              <a:t>the</a:t>
            </a:r>
            <a:r>
              <a:rPr b="0" lang="en-US" sz="2400" spc="-1" strike="noStrike">
                <a:solidFill>
                  <a:srgbClr val="660066"/>
                </a:solidFill>
                <a:latin typeface="Calibri"/>
              </a:rPr>
              <a:t> </a:t>
            </a:r>
            <a:r>
              <a:rPr b="0" lang="en-US" sz="2400" spc="-1" strike="noStrike">
                <a:solidFill>
                  <a:srgbClr val="000000"/>
                </a:solidFill>
                <a:latin typeface="Calibri"/>
              </a:rPr>
              <a:t> experimental programs at RHIC and the future EIC</a:t>
            </a:r>
            <a:endParaRPr b="0" lang="en-US" sz="2400" spc="-1" strike="noStrike">
              <a:latin typeface="Arial"/>
            </a:endParaRPr>
          </a:p>
          <a:p>
            <a:pPr marL="343080" indent="-342720">
              <a:lnSpc>
                <a:spcPct val="90000"/>
              </a:lnSpc>
              <a:spcBef>
                <a:spcPts val="751"/>
              </a:spcBef>
              <a:buClr>
                <a:srgbClr val="ff0000"/>
              </a:buClr>
              <a:buFont typeface="Arial"/>
              <a:buChar char="•"/>
            </a:pPr>
            <a:r>
              <a:rPr b="0" lang="en-US" sz="2400" spc="-1" strike="noStrike">
                <a:solidFill>
                  <a:srgbClr val="891b4d"/>
                </a:solidFill>
                <a:latin typeface="Calibri"/>
              </a:rPr>
              <a:t>Training</a:t>
            </a:r>
            <a:r>
              <a:rPr b="0" lang="en-US" sz="2400" spc="-1" strike="noStrike">
                <a:solidFill>
                  <a:srgbClr val="000000"/>
                </a:solidFill>
                <a:latin typeface="Calibri"/>
              </a:rPr>
              <a:t> a new generation of scientists (most of the former group postdocs are now faculty members across the globe working in RHIC and EIC physics or work in high performance computing)</a:t>
            </a:r>
            <a:endParaRPr b="0" lang="en-US" sz="2400" spc="-1" strike="noStrike">
              <a:latin typeface="Arial"/>
            </a:endParaRPr>
          </a:p>
          <a:p>
            <a:pPr marL="343080" indent="-342720">
              <a:lnSpc>
                <a:spcPct val="90000"/>
              </a:lnSpc>
              <a:spcBef>
                <a:spcPts val="751"/>
              </a:spcBef>
              <a:buClr>
                <a:srgbClr val="ff0000"/>
              </a:buClr>
              <a:buFont typeface="Arial"/>
              <a:buChar char="•"/>
            </a:pPr>
            <a:r>
              <a:rPr b="0" lang="en-US" sz="2400" spc="-1" strike="noStrike">
                <a:solidFill>
                  <a:srgbClr val="000000"/>
                </a:solidFill>
                <a:latin typeface="Calibri"/>
              </a:rPr>
              <a:t>Lay out </a:t>
            </a:r>
            <a:r>
              <a:rPr b="0" lang="en-US" sz="2400" spc="-1" strike="noStrike">
                <a:solidFill>
                  <a:srgbClr val="891b4d"/>
                </a:solidFill>
                <a:latin typeface="Calibri"/>
              </a:rPr>
              <a:t>for future directions</a:t>
            </a:r>
            <a:r>
              <a:rPr b="0" lang="en-US" sz="2400" spc="-1" strike="noStrike">
                <a:solidFill>
                  <a:srgbClr val="7030a0"/>
                </a:solidFill>
                <a:latin typeface="Calibri"/>
              </a:rPr>
              <a:t> </a:t>
            </a:r>
            <a:r>
              <a:rPr b="0" lang="en-US" sz="2400" spc="-1" strike="noStrike">
                <a:solidFill>
                  <a:srgbClr val="000000"/>
                </a:solidFill>
                <a:latin typeface="Calibri"/>
              </a:rPr>
              <a:t>in Nuclear Physics: gluon saturation in eA collisions, Chiral Magnetic Effect, synergy of QIS  and physics of RHIC and EIC</a:t>
            </a:r>
            <a:endParaRPr b="0" lang="en-US" sz="2400" spc="-1" strike="noStrike">
              <a:latin typeface="Arial"/>
            </a:endParaRPr>
          </a:p>
          <a:p>
            <a:pPr marL="343080" indent="-342720">
              <a:lnSpc>
                <a:spcPct val="90000"/>
              </a:lnSpc>
              <a:spcBef>
                <a:spcPts val="751"/>
              </a:spcBef>
              <a:buClr>
                <a:srgbClr val="891b4d"/>
              </a:buClr>
              <a:buFont typeface="Arial"/>
              <a:buChar char="•"/>
            </a:pPr>
            <a:r>
              <a:rPr b="0" lang="en-US" sz="2400" spc="-1" strike="noStrike">
                <a:solidFill>
                  <a:srgbClr val="891b4d"/>
                </a:solidFill>
                <a:latin typeface="Calibri"/>
              </a:rPr>
              <a:t>Scientific Staff: </a:t>
            </a:r>
            <a:r>
              <a:rPr b="0" lang="en-US" sz="2400" spc="-1" strike="noStrike">
                <a:solidFill>
                  <a:srgbClr val="000000"/>
                </a:solidFill>
                <a:latin typeface="Calibri"/>
              </a:rPr>
              <a:t>Y. Hatta (</a:t>
            </a:r>
            <a:r>
              <a:rPr b="0" lang="en-US" sz="2400" spc="-1" strike="noStrike">
                <a:solidFill>
                  <a:srgbClr val="c00000"/>
                </a:solidFill>
                <a:latin typeface="Calibri"/>
              </a:rPr>
              <a:t>RBRC theory leader</a:t>
            </a:r>
            <a:r>
              <a:rPr b="0" lang="en-US" sz="2400" spc="-1" strike="noStrike">
                <a:solidFill>
                  <a:srgbClr val="000000"/>
                </a:solidFill>
                <a:latin typeface="Calibri"/>
              </a:rPr>
              <a:t>), </a:t>
            </a:r>
            <a:r>
              <a:rPr b="0" lang="en-US" sz="2400" spc="-1" strike="noStrike">
                <a:solidFill>
                  <a:srgbClr val="c00000"/>
                </a:solidFill>
                <a:latin typeface="Calibri"/>
              </a:rPr>
              <a:t>D. Kharzeev (joint with Stony Brook U.), Y. Mehtar-Tani (RBRC Fellow), </a:t>
            </a:r>
            <a:r>
              <a:rPr b="0" lang="en-US" sz="2400" spc="-1" strike="noStrike">
                <a:solidFill>
                  <a:srgbClr val="000000"/>
                </a:solidFill>
                <a:latin typeface="Calibri"/>
              </a:rPr>
              <a:t>S. Mukherjee, </a:t>
            </a:r>
            <a:r>
              <a:rPr b="0" lang="en-US" sz="2400" spc="-1" strike="noStrike">
                <a:solidFill>
                  <a:srgbClr val="c00000"/>
                </a:solidFill>
                <a:latin typeface="Calibri"/>
              </a:rPr>
              <a:t>( BEST Director, SciDAC, Co-PI)</a:t>
            </a:r>
            <a:r>
              <a:rPr b="0" lang="en-US" sz="2400" spc="-1" strike="noStrike">
                <a:solidFill>
                  <a:srgbClr val="000000"/>
                </a:solidFill>
                <a:latin typeface="Calibri"/>
              </a:rPr>
              <a:t>, P. Petreczky (Group Leader), </a:t>
            </a:r>
            <a:r>
              <a:rPr b="0" lang="en-US" sz="2400" spc="-1" strike="noStrike">
                <a:solidFill>
                  <a:srgbClr val="c00000"/>
                </a:solidFill>
                <a:latin typeface="Calibri"/>
              </a:rPr>
              <a:t>R. Pisarski (C</a:t>
            </a:r>
            <a:r>
              <a:rPr b="0" lang="en-US" sz="2400" spc="-1" strike="noStrike" baseline="30000">
                <a:solidFill>
                  <a:srgbClr val="c00000"/>
                </a:solidFill>
                <a:latin typeface="Calibri"/>
              </a:rPr>
              <a:t>2</a:t>
            </a:r>
            <a:r>
              <a:rPr b="0" lang="en-US" sz="2400" spc="-1" strike="noStrike">
                <a:solidFill>
                  <a:srgbClr val="c00000"/>
                </a:solidFill>
                <a:latin typeface="Calibri"/>
              </a:rPr>
              <a:t>QA, sub-thrust leader )</a:t>
            </a:r>
            <a:r>
              <a:rPr b="0" lang="en-US" sz="2400" spc="-1" strike="noStrike">
                <a:solidFill>
                  <a:srgbClr val="000000"/>
                </a:solidFill>
                <a:latin typeface="Calibri"/>
              </a:rPr>
              <a:t> , B. Schenke , R. Venugopalan, </a:t>
            </a:r>
            <a:r>
              <a:rPr b="0" lang="en-US" sz="2400" spc="-1" strike="noStrike">
                <a:solidFill>
                  <a:srgbClr val="c00000"/>
                </a:solidFill>
                <a:latin typeface="Calibri"/>
              </a:rPr>
              <a:t>(C</a:t>
            </a:r>
            <a:r>
              <a:rPr b="0" lang="en-US" sz="2400" spc="-1" strike="noStrike" baseline="30000">
                <a:solidFill>
                  <a:srgbClr val="c00000"/>
                </a:solidFill>
                <a:latin typeface="Calibri"/>
              </a:rPr>
              <a:t>2</a:t>
            </a:r>
            <a:r>
              <a:rPr b="0" lang="en-US" sz="2400" spc="-1" strike="noStrike">
                <a:solidFill>
                  <a:srgbClr val="c00000"/>
                </a:solidFill>
                <a:latin typeface="Calibri"/>
              </a:rPr>
              <a:t>QA, sub-thrust leader )</a:t>
            </a:r>
            <a:endParaRPr b="0" lang="en-US" sz="2400" spc="-1" strike="noStrike">
              <a:latin typeface="Arial"/>
            </a:endParaRPr>
          </a:p>
          <a:p>
            <a:pPr>
              <a:lnSpc>
                <a:spcPct val="90000"/>
              </a:lnSpc>
              <a:spcBef>
                <a:spcPts val="751"/>
              </a:spcBef>
              <a:tabLst>
                <a:tab algn="l" pos="0"/>
              </a:tabLst>
            </a:pPr>
            <a:endParaRPr b="0" lang="en-US" sz="2400" spc="-1" strike="noStrike">
              <a:latin typeface="Arial"/>
            </a:endParaRPr>
          </a:p>
        </p:txBody>
      </p:sp>
      <p:sp>
        <p:nvSpPr>
          <p:cNvPr id="334" name="TextShape 3"/>
          <p:cNvSpPr txBox="1"/>
          <p:nvPr/>
        </p:nvSpPr>
        <p:spPr>
          <a:xfrm>
            <a:off x="8390880" y="6316560"/>
            <a:ext cx="324000" cy="364680"/>
          </a:xfrm>
          <a:prstGeom prst="rect">
            <a:avLst/>
          </a:prstGeom>
          <a:noFill/>
          <a:ln>
            <a:noFill/>
          </a:ln>
        </p:spPr>
        <p:txBody>
          <a:bodyPr lIns="0" rIns="45720" tIns="0" bIns="0" anchor="ctr">
            <a:noAutofit/>
          </a:bodyPr>
          <a:p>
            <a:pPr algn="r">
              <a:lnSpc>
                <a:spcPct val="100000"/>
              </a:lnSpc>
            </a:pPr>
            <a:fld id="{CC6A6C67-14D5-4B6E-BA4A-0B29D314DCD5}" type="slidenum">
              <a:rPr b="0" lang="en-US" sz="750" spc="-1" strike="noStrike">
                <a:solidFill>
                  <a:srgbClr val="000000"/>
                </a:solidFill>
                <a:latin typeface="Arial"/>
              </a:rPr>
              <a:t>15</a:t>
            </a:fld>
            <a:endParaRPr b="0" lang="en-US" sz="750" spc="-1" strike="noStrike">
              <a:latin typeface="Times New Roman"/>
            </a:endParaRPr>
          </a:p>
        </p:txBody>
      </p:sp>
      <p:sp>
        <p:nvSpPr>
          <p:cNvPr id="335" name="CustomShape 4"/>
          <p:cNvSpPr/>
          <p:nvPr/>
        </p:nvSpPr>
        <p:spPr>
          <a:xfrm>
            <a:off x="0" y="4297680"/>
            <a:ext cx="4691880" cy="820440"/>
          </a:xfrm>
          <a:prstGeom prst="rect">
            <a:avLst/>
          </a:prstGeom>
          <a:noFill/>
          <a:ln>
            <a:noFill/>
          </a:ln>
        </p:spPr>
        <p:style>
          <a:lnRef idx="0"/>
          <a:fillRef idx="0"/>
          <a:effectRef idx="0"/>
          <a:fontRef idx="minor"/>
        </p:style>
        <p:txBody>
          <a:bodyPr wrap="none" lIns="90000" rIns="90000" tIns="45000" bIns="45000">
            <a:spAutoFit/>
          </a:bodyPr>
          <a:p>
            <a:pPr>
              <a:lnSpc>
                <a:spcPct val="100000"/>
              </a:lnSpc>
            </a:pPr>
            <a:r>
              <a:rPr b="0" lang="en-US" sz="1600" spc="-1" strike="noStrike">
                <a:solidFill>
                  <a:srgbClr val="000000"/>
                </a:solidFill>
                <a:latin typeface="Arial"/>
              </a:rPr>
              <a:t>BEST=  Beam Energy Scan Topical Collaboration</a:t>
            </a:r>
            <a:endParaRPr b="0" lang="en-US" sz="1600" spc="-1" strike="noStrike">
              <a:latin typeface="Arial"/>
            </a:endParaRPr>
          </a:p>
          <a:p>
            <a:pPr>
              <a:lnSpc>
                <a:spcPct val="100000"/>
              </a:lnSpc>
            </a:pPr>
            <a:r>
              <a:rPr b="0" lang="en-US" sz="1600" spc="-1" strike="noStrike">
                <a:solidFill>
                  <a:srgbClr val="000000"/>
                </a:solidFill>
                <a:latin typeface="Arial"/>
              </a:rPr>
              <a:t>C</a:t>
            </a:r>
            <a:r>
              <a:rPr b="0" lang="en-US" sz="1600" spc="-1" strike="noStrike" baseline="30000">
                <a:solidFill>
                  <a:srgbClr val="000000"/>
                </a:solidFill>
                <a:latin typeface="Arial"/>
              </a:rPr>
              <a:t>2</a:t>
            </a:r>
            <a:r>
              <a:rPr b="0" lang="en-US" sz="1600" spc="-1" strike="noStrike">
                <a:solidFill>
                  <a:srgbClr val="000000"/>
                </a:solidFill>
                <a:latin typeface="Arial"/>
              </a:rPr>
              <a:t>QA = Co-design Center for Quantum Advantage</a:t>
            </a:r>
            <a:endParaRPr b="0" lang="en-US" sz="1600" spc="-1" strike="noStrike">
              <a:latin typeface="Arial"/>
            </a:endParaRPr>
          </a:p>
          <a:p>
            <a:pPr>
              <a:lnSpc>
                <a:spcPct val="100000"/>
              </a:lnSpc>
            </a:pPr>
            <a:r>
              <a:rPr b="0" lang="en-US" sz="1600" spc="-1" strike="noStrike">
                <a:solidFill>
                  <a:srgbClr val="000000"/>
                </a:solidFill>
                <a:latin typeface="Arial"/>
              </a:rPr>
              <a:t>RBRC = Riken-BNL Research Center</a:t>
            </a:r>
            <a:endParaRPr b="0" lang="en-US" sz="1600" spc="-1" strike="noStrike">
              <a:latin typeface="Arial"/>
            </a:endParaRPr>
          </a:p>
        </p:txBody>
      </p:sp>
    </p:spTree>
  </p:cSld>
  <mc:AlternateContent>
    <mc:Choice Requires="p14">
      <p:transition spd="slow" p14:dur="2000"/>
    </mc:Choice>
    <mc:Fallback>
      <p:transition spd="slow"/>
    </mc:Fallback>
  </mc:AlternateContent>
</p:sld>
</file>

<file path=ppt/slides/slide1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36" name="TextShape 1"/>
          <p:cNvSpPr txBox="1"/>
          <p:nvPr/>
        </p:nvSpPr>
        <p:spPr>
          <a:xfrm>
            <a:off x="8390880" y="6316560"/>
            <a:ext cx="324000" cy="364680"/>
          </a:xfrm>
          <a:prstGeom prst="rect">
            <a:avLst/>
          </a:prstGeom>
          <a:noFill/>
          <a:ln>
            <a:noFill/>
          </a:ln>
        </p:spPr>
        <p:txBody>
          <a:bodyPr lIns="0" rIns="45720" tIns="0" bIns="0" anchor="ctr">
            <a:noAutofit/>
          </a:bodyPr>
          <a:p>
            <a:pPr algn="r">
              <a:lnSpc>
                <a:spcPct val="100000"/>
              </a:lnSpc>
            </a:pPr>
            <a:fld id="{E6F41487-194F-43AF-BFB0-C11A8EDEE010}" type="slidenum">
              <a:rPr b="0" lang="en-US" sz="750" spc="-1" strike="noStrike">
                <a:solidFill>
                  <a:srgbClr val="000000"/>
                </a:solidFill>
                <a:latin typeface="Arial"/>
              </a:rPr>
              <a:t>15</a:t>
            </a:fld>
            <a:endParaRPr b="0" lang="en-US" sz="750" spc="-1" strike="noStrike">
              <a:latin typeface="Times New Roman"/>
            </a:endParaRPr>
          </a:p>
        </p:txBody>
      </p:sp>
      <p:sp>
        <p:nvSpPr>
          <p:cNvPr id="337" name="TextShape 2"/>
          <p:cNvSpPr txBox="1"/>
          <p:nvPr/>
        </p:nvSpPr>
        <p:spPr>
          <a:xfrm>
            <a:off x="0" y="211320"/>
            <a:ext cx="10076760" cy="650520"/>
          </a:xfrm>
          <a:prstGeom prst="rect">
            <a:avLst/>
          </a:prstGeom>
          <a:noFill/>
          <a:ln>
            <a:noFill/>
          </a:ln>
        </p:spPr>
        <p:txBody>
          <a:bodyPr>
            <a:noAutofit/>
          </a:bodyPr>
          <a:p>
            <a:pPr>
              <a:lnSpc>
                <a:spcPct val="90000"/>
              </a:lnSpc>
            </a:pPr>
            <a:r>
              <a:rPr b="1" lang="en-US" sz="4800" spc="-1" strike="noStrike">
                <a:solidFill>
                  <a:srgbClr val="000000"/>
                </a:solidFill>
                <a:latin typeface="Arial"/>
              </a:rPr>
              <a:t>Support for RHIC and EIC science</a:t>
            </a:r>
            <a:endParaRPr b="0" lang="en-US" sz="4800" spc="-1" strike="noStrike">
              <a:latin typeface="Arial"/>
            </a:endParaRPr>
          </a:p>
        </p:txBody>
      </p:sp>
      <p:sp>
        <p:nvSpPr>
          <p:cNvPr id="338" name="TextShape 3"/>
          <p:cNvSpPr txBox="1"/>
          <p:nvPr/>
        </p:nvSpPr>
        <p:spPr>
          <a:xfrm>
            <a:off x="399600" y="1002600"/>
            <a:ext cx="9475920" cy="1259280"/>
          </a:xfrm>
          <a:prstGeom prst="rect">
            <a:avLst/>
          </a:prstGeom>
          <a:noFill/>
          <a:ln>
            <a:noFill/>
          </a:ln>
        </p:spPr>
        <p:txBody>
          <a:bodyPr>
            <a:noAutofit/>
          </a:bodyPr>
          <a:p>
            <a:pPr marL="343080" indent="-342720">
              <a:lnSpc>
                <a:spcPct val="90000"/>
              </a:lnSpc>
              <a:spcBef>
                <a:spcPts val="751"/>
              </a:spcBef>
              <a:buClr>
                <a:srgbClr val="000000"/>
              </a:buClr>
              <a:buFont typeface="Arial"/>
              <a:buChar char="•"/>
            </a:pPr>
            <a:r>
              <a:rPr b="0" lang="en-US" sz="2400" spc="-1" strike="noStrike">
                <a:solidFill>
                  <a:srgbClr val="000000"/>
                </a:solidFill>
                <a:latin typeface="Arial"/>
              </a:rPr>
              <a:t>QCD phase diagram and physics of BES program, sPHENIX: quarkonia, jets, out of equilibrium dynamics and early states in HIC</a:t>
            </a:r>
            <a:endParaRPr b="0" lang="en-US" sz="2400" spc="-1" strike="noStrike">
              <a:latin typeface="Arial"/>
            </a:endParaRPr>
          </a:p>
          <a:p>
            <a:pPr>
              <a:lnSpc>
                <a:spcPct val="90000"/>
              </a:lnSpc>
              <a:spcBef>
                <a:spcPts val="751"/>
              </a:spcBef>
            </a:pPr>
            <a:endParaRPr b="0" lang="en-US" sz="2400" spc="-1" strike="noStrike">
              <a:latin typeface="Arial"/>
            </a:endParaRPr>
          </a:p>
          <a:p>
            <a:pPr marL="343080" indent="-342720">
              <a:lnSpc>
                <a:spcPct val="90000"/>
              </a:lnSpc>
              <a:spcBef>
                <a:spcPts val="751"/>
              </a:spcBef>
              <a:buClr>
                <a:srgbClr val="000000"/>
              </a:buClr>
              <a:buFont typeface="Arial"/>
              <a:buChar char="•"/>
            </a:pPr>
            <a:r>
              <a:rPr b="0" lang="en-US" sz="2400" spc="-1" strike="noStrike">
                <a:solidFill>
                  <a:srgbClr val="000000"/>
                </a:solidFill>
                <a:latin typeface="Arial"/>
              </a:rPr>
              <a:t>Nucleon spin, hadron structure, color glas condensate (was proposed by BNL Theorists)</a:t>
            </a:r>
            <a:endParaRPr b="0" lang="en-US" sz="2400" spc="-1" strike="noStrike">
              <a:latin typeface="Arial"/>
            </a:endParaRPr>
          </a:p>
          <a:p>
            <a:pPr>
              <a:lnSpc>
                <a:spcPct val="90000"/>
              </a:lnSpc>
              <a:spcBef>
                <a:spcPts val="751"/>
              </a:spcBef>
              <a:tabLst>
                <a:tab algn="l" pos="0"/>
              </a:tabLst>
            </a:pPr>
            <a:endParaRPr b="0" lang="en-US" sz="2400" spc="-1" strike="noStrike">
              <a:latin typeface="Arial"/>
            </a:endParaRPr>
          </a:p>
          <a:p>
            <a:pPr marL="343080" indent="-342720">
              <a:lnSpc>
                <a:spcPct val="90000"/>
              </a:lnSpc>
              <a:spcBef>
                <a:spcPts val="751"/>
              </a:spcBef>
              <a:buClr>
                <a:srgbClr val="000000"/>
              </a:buClr>
              <a:buFont typeface="Arial"/>
              <a:buChar char="•"/>
              <a:tabLst>
                <a:tab algn="l" pos="0"/>
              </a:tabLst>
            </a:pPr>
            <a:r>
              <a:rPr b="0" lang="en-US" sz="2400" spc="-1" strike="noStrike">
                <a:solidFill>
                  <a:srgbClr val="000000"/>
                </a:solidFill>
                <a:latin typeface="Arial"/>
              </a:rPr>
              <a:t>Leadership in lattice QCD (SciDAC, USQCD, also INCITE and ALCC computing awards), Quantum Information science (leadership in C</a:t>
            </a:r>
            <a:r>
              <a:rPr b="0" lang="en-US" sz="2400" spc="-1" strike="noStrike" baseline="30000">
                <a:solidFill>
                  <a:srgbClr val="000000"/>
                </a:solidFill>
                <a:latin typeface="Arial"/>
              </a:rPr>
              <a:t>2</a:t>
            </a:r>
            <a:r>
              <a:rPr b="0" lang="en-US" sz="2400" spc="-1" strike="noStrike">
                <a:solidFill>
                  <a:srgbClr val="000000"/>
                </a:solidFill>
                <a:latin typeface="Arial"/>
              </a:rPr>
              <a:t>QA)</a:t>
            </a:r>
            <a:endParaRPr b="0" lang="en-US" sz="2400" spc="-1" strike="noStrike">
              <a:latin typeface="Arial"/>
            </a:endParaRPr>
          </a:p>
          <a:p>
            <a:pPr>
              <a:lnSpc>
                <a:spcPct val="90000"/>
              </a:lnSpc>
              <a:spcBef>
                <a:spcPts val="751"/>
              </a:spcBef>
              <a:tabLst>
                <a:tab algn="l" pos="0"/>
              </a:tabLst>
            </a:pPr>
            <a:endParaRPr b="0" lang="en-US" sz="2400" spc="-1" strike="noStrike">
              <a:latin typeface="Arial"/>
            </a:endParaRPr>
          </a:p>
          <a:p>
            <a:pPr>
              <a:lnSpc>
                <a:spcPct val="90000"/>
              </a:lnSpc>
              <a:spcBef>
                <a:spcPts val="751"/>
              </a:spcBef>
              <a:tabLst>
                <a:tab algn="l" pos="0"/>
              </a:tabLst>
            </a:pPr>
            <a:endParaRPr b="0" lang="en-US" sz="2400" spc="-1" strike="noStrike">
              <a:latin typeface="Arial"/>
            </a:endParaRPr>
          </a:p>
          <a:p>
            <a:pPr>
              <a:lnSpc>
                <a:spcPct val="90000"/>
              </a:lnSpc>
              <a:spcBef>
                <a:spcPts val="751"/>
              </a:spcBef>
              <a:tabLst>
                <a:tab algn="l" pos="0"/>
              </a:tabLst>
            </a:pPr>
            <a:endParaRPr b="0" lang="en-US" sz="2400" spc="-1" strike="noStrike">
              <a:latin typeface="Arial"/>
            </a:endParaRPr>
          </a:p>
          <a:p>
            <a:pPr>
              <a:lnSpc>
                <a:spcPct val="90000"/>
              </a:lnSpc>
              <a:spcBef>
                <a:spcPts val="751"/>
              </a:spcBef>
              <a:tabLst>
                <a:tab algn="l" pos="0"/>
              </a:tabLst>
            </a:pPr>
            <a:endParaRPr b="0" lang="en-US" sz="2400" spc="-1" strike="noStrike">
              <a:latin typeface="Arial"/>
            </a:endParaRPr>
          </a:p>
          <a:p>
            <a:pPr>
              <a:lnSpc>
                <a:spcPct val="90000"/>
              </a:lnSpc>
              <a:spcBef>
                <a:spcPts val="751"/>
              </a:spcBef>
              <a:tabLst>
                <a:tab algn="l" pos="0"/>
              </a:tabLst>
            </a:pPr>
            <a:endParaRPr b="0" lang="en-US" sz="2400" spc="-1" strike="noStrike">
              <a:latin typeface="Arial"/>
            </a:endParaRPr>
          </a:p>
        </p:txBody>
      </p:sp>
    </p:spTree>
  </p:cSld>
  <mc:AlternateContent>
    <mc:Choice Requires="p14">
      <p:transition spd="slow" p14:dur="2000"/>
    </mc:Choice>
    <mc:Fallback>
      <p:transition spd="slow"/>
    </mc:Fallback>
  </mc:AlternateContent>
</p:sld>
</file>

<file path=ppt/slides/slide1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339" name="" descr=""/>
          <p:cNvPicPr/>
          <p:nvPr/>
        </p:nvPicPr>
        <p:blipFill>
          <a:blip r:embed="rId1"/>
          <a:stretch/>
        </p:blipFill>
        <p:spPr>
          <a:xfrm>
            <a:off x="-53640" y="-273240"/>
            <a:ext cx="10576440" cy="5942880"/>
          </a:xfrm>
          <a:prstGeom prst="rect">
            <a:avLst/>
          </a:prstGeom>
          <a:ln>
            <a:noFill/>
          </a:ln>
        </p:spPr>
      </p:pic>
      <p:pic>
        <p:nvPicPr>
          <p:cNvPr id="340" name="" descr=""/>
          <p:cNvPicPr/>
          <p:nvPr/>
        </p:nvPicPr>
        <p:blipFill>
          <a:blip r:embed="rId2"/>
          <a:stretch/>
        </p:blipFill>
        <p:spPr>
          <a:xfrm>
            <a:off x="-73800" y="3309120"/>
            <a:ext cx="10076400" cy="4030920"/>
          </a:xfrm>
          <a:prstGeom prst="rect">
            <a:avLst/>
          </a:prstGeom>
          <a:ln>
            <a:noFill/>
          </a:ln>
        </p:spPr>
      </p:pic>
      <p:pic>
        <p:nvPicPr>
          <p:cNvPr id="341" name="" descr=""/>
          <p:cNvPicPr/>
          <p:nvPr/>
        </p:nvPicPr>
        <p:blipFill>
          <a:blip r:embed="rId3"/>
          <a:stretch/>
        </p:blipFill>
        <p:spPr>
          <a:xfrm>
            <a:off x="3897360" y="4493520"/>
            <a:ext cx="1141200" cy="895680"/>
          </a:xfrm>
          <a:prstGeom prst="rect">
            <a:avLst/>
          </a:prstGeom>
          <a:ln>
            <a:noFill/>
          </a:ln>
        </p:spPr>
      </p:pic>
      <p:sp>
        <p:nvSpPr>
          <p:cNvPr id="342" name="CustomShape 1"/>
          <p:cNvSpPr/>
          <p:nvPr/>
        </p:nvSpPr>
        <p:spPr>
          <a:xfrm>
            <a:off x="11520" y="4669560"/>
            <a:ext cx="1458000" cy="37584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2160" rIns="92160" tIns="46080" bIns="46080">
            <a:spAutoFit/>
          </a:bodyPr>
          <a:p>
            <a:pPr>
              <a:lnSpc>
                <a:spcPct val="100000"/>
              </a:lnSpc>
              <a:spcBef>
                <a:spcPts val="349"/>
              </a:spcBef>
            </a:pPr>
            <a:r>
              <a:rPr b="1" lang="en-US" sz="2000" spc="-1" strike="noStrike">
                <a:solidFill>
                  <a:srgbClr val="ffffff"/>
                </a:solidFill>
                <a:latin typeface="Arial"/>
              </a:rPr>
              <a:t>(s)</a:t>
            </a:r>
            <a:endParaRPr b="0" lang="en-US" sz="2000" spc="-1" strike="noStrike">
              <a:solidFill>
                <a:srgbClr val="ffffff"/>
              </a:solidFill>
              <a:latin typeface="Arial"/>
            </a:endParaRPr>
          </a:p>
        </p:txBody>
      </p:sp>
      <p:pic>
        <p:nvPicPr>
          <p:cNvPr id="343" name="" descr=""/>
          <p:cNvPicPr/>
          <p:nvPr/>
        </p:nvPicPr>
        <p:blipFill>
          <a:blip r:embed="rId4"/>
          <a:stretch/>
        </p:blipFill>
        <p:spPr>
          <a:xfrm>
            <a:off x="1123560" y="3984120"/>
            <a:ext cx="702000" cy="737640"/>
          </a:xfrm>
          <a:prstGeom prst="rect">
            <a:avLst/>
          </a:prstGeom>
          <a:ln>
            <a:noFill/>
          </a:ln>
        </p:spPr>
      </p:pic>
      <p:pic>
        <p:nvPicPr>
          <p:cNvPr id="344" name="" descr=""/>
          <p:cNvPicPr/>
          <p:nvPr/>
        </p:nvPicPr>
        <p:blipFill>
          <a:blip r:embed="rId5"/>
          <a:srcRect l="39576" t="17980" r="44681" b="17119"/>
          <a:stretch/>
        </p:blipFill>
        <p:spPr>
          <a:xfrm>
            <a:off x="4132440" y="794880"/>
            <a:ext cx="1663560" cy="3855600"/>
          </a:xfrm>
          <a:prstGeom prst="rect">
            <a:avLst/>
          </a:prstGeom>
          <a:ln>
            <a:noFill/>
          </a:ln>
        </p:spPr>
      </p:pic>
      <p:sp>
        <p:nvSpPr>
          <p:cNvPr id="345" name="CustomShape 2"/>
          <p:cNvSpPr/>
          <p:nvPr/>
        </p:nvSpPr>
        <p:spPr>
          <a:xfrm>
            <a:off x="3027600" y="4024800"/>
            <a:ext cx="3886200" cy="37584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2160" rIns="92160" tIns="46080" bIns="46080">
            <a:spAutoFit/>
          </a:bodyPr>
          <a:p>
            <a:pPr>
              <a:lnSpc>
                <a:spcPct val="100000"/>
              </a:lnSpc>
              <a:spcBef>
                <a:spcPts val="349"/>
              </a:spcBef>
            </a:pPr>
            <a:r>
              <a:rPr b="1" lang="en-US" sz="2000" spc="-1" strike="noStrike">
                <a:solidFill>
                  <a:srgbClr val="ffffff"/>
                </a:solidFill>
                <a:latin typeface="Arial"/>
              </a:rPr>
              <a:t>Relativistic </a:t>
            </a:r>
            <a:r>
              <a:rPr b="1" lang="en-US" sz="2000" spc="-1" strike="noStrike">
                <a:solidFill>
                  <a:srgbClr val="ffffff"/>
                </a:solidFill>
                <a:latin typeface="Arial"/>
              </a:rPr>
              <a:t>Heavy Ion </a:t>
            </a:r>
            <a:r>
              <a:rPr b="1" lang="en-US" sz="2000" spc="-1" strike="noStrike">
                <a:solidFill>
                  <a:srgbClr val="ffffff"/>
                </a:solidFill>
                <a:latin typeface="Arial"/>
              </a:rPr>
              <a:t>Collider</a:t>
            </a:r>
            <a:endParaRPr b="0" lang="en-US" sz="2000" spc="-1" strike="noStrike">
              <a:solidFill>
                <a:srgbClr val="ffffff"/>
              </a:solidFill>
              <a:latin typeface="Arial"/>
            </a:endParaRPr>
          </a:p>
        </p:txBody>
      </p:sp>
      <p:pic>
        <p:nvPicPr>
          <p:cNvPr id="346" name="" descr=""/>
          <p:cNvPicPr/>
          <p:nvPr/>
        </p:nvPicPr>
        <p:blipFill>
          <a:blip r:embed="rId6"/>
          <a:stretch/>
        </p:blipFill>
        <p:spPr>
          <a:xfrm>
            <a:off x="4445640" y="1017720"/>
            <a:ext cx="1099080" cy="1099440"/>
          </a:xfrm>
          <a:prstGeom prst="rect">
            <a:avLst/>
          </a:prstGeom>
          <a:ln>
            <a:noFill/>
          </a:ln>
        </p:spPr>
      </p:pic>
      <p:pic>
        <p:nvPicPr>
          <p:cNvPr id="347" name="" descr=""/>
          <p:cNvPicPr/>
          <p:nvPr/>
        </p:nvPicPr>
        <p:blipFill>
          <a:blip r:embed="rId7"/>
          <a:stretch/>
        </p:blipFill>
        <p:spPr>
          <a:xfrm>
            <a:off x="1825560" y="4078440"/>
            <a:ext cx="731160" cy="585000"/>
          </a:xfrm>
          <a:prstGeom prst="rect">
            <a:avLst/>
          </a:prstGeom>
          <a:ln>
            <a:noFill/>
          </a:ln>
        </p:spPr>
      </p:pic>
      <p:pic>
        <p:nvPicPr>
          <p:cNvPr id="348" name="" descr=""/>
          <p:cNvPicPr/>
          <p:nvPr/>
        </p:nvPicPr>
        <p:blipFill>
          <a:blip r:embed="rId8"/>
          <a:srcRect l="6514" t="0" r="5991" b="0"/>
          <a:stretch/>
        </p:blipFill>
        <p:spPr>
          <a:xfrm>
            <a:off x="6985440" y="-137160"/>
            <a:ext cx="3200040" cy="2057400"/>
          </a:xfrm>
          <a:prstGeom prst="rect">
            <a:avLst/>
          </a:prstGeom>
          <a:ln>
            <a:noFill/>
          </a:ln>
        </p:spPr>
      </p:pic>
      <p:sp>
        <p:nvSpPr>
          <p:cNvPr id="349" name="TextShape 3"/>
          <p:cNvSpPr txBox="1"/>
          <p:nvPr/>
        </p:nvSpPr>
        <p:spPr>
          <a:xfrm>
            <a:off x="4980240" y="4655880"/>
            <a:ext cx="180720" cy="427320"/>
          </a:xfrm>
          <a:prstGeom prst="rect">
            <a:avLst/>
          </a:prstGeom>
          <a:noFill/>
          <a:ln>
            <a:noFill/>
          </a:ln>
        </p:spPr>
      </p:sp>
    </p:spTree>
  </p:cSld>
  <mc:AlternateContent>
    <mc:Choice Requires="p14">
      <p:transition spd="slow" p14:dur="2000"/>
    </mc:Choice>
    <mc:Fallback>
      <p:transition spd="slow"/>
    </mc:Fallback>
  </mc:AlternateContent>
  <p:timing>
    <p:tnLst>
      <p:par>
        <p:cTn id="47" dur="indefinite" restart="never" nodeType="tmRoot">
          <p:childTnLst>
            <p:seq>
              <p:cTn id="48" dur="indefinite" nodeType="mainSeq">
                <p:childTnLst>
                  <p:par>
                    <p:cTn id="49" fill="hold">
                      <p:stCondLst>
                        <p:cond delay="indefinite"/>
                      </p:stCondLst>
                      <p:childTnLst>
                        <p:par>
                          <p:cTn id="50" fill="hold">
                            <p:stCondLst>
                              <p:cond delay="0"/>
                            </p:stCondLst>
                            <p:childTnLst>
                              <p:par>
                                <p:cTn id="51" nodeType="clickEffect" fill="hold" presetClass="entr" presetID="1">
                                  <p:stCondLst>
                                    <p:cond delay="0"/>
                                  </p:stCondLst>
                                  <p:childTnLst>
                                    <p:set>
                                      <p:cBhvr>
                                        <p:cTn id="52" dur="1" fill="hold">
                                          <p:stCondLst>
                                            <p:cond delay="0"/>
                                          </p:stCondLst>
                                        </p:cTn>
                                        <p:tgtEl>
                                          <p:spTgt spid="34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50" name="TextShape 1"/>
          <p:cNvSpPr txBox="1"/>
          <p:nvPr/>
        </p:nvSpPr>
        <p:spPr>
          <a:xfrm>
            <a:off x="503640" y="-25560"/>
            <a:ext cx="9068760" cy="594000"/>
          </a:xfrm>
          <a:prstGeom prst="rect">
            <a:avLst/>
          </a:prstGeom>
          <a:noFill/>
          <a:ln>
            <a:noFill/>
          </a:ln>
        </p:spPr>
        <p:txBody>
          <a:bodyPr lIns="0" rIns="0" tIns="0" bIns="0" anchor="ctr">
            <a:noAutofit/>
          </a:bodyPr>
          <a:p>
            <a:pPr algn="ctr"/>
            <a:r>
              <a:rPr b="1" lang="en-US" sz="3000" spc="-1" strike="noStrike">
                <a:latin typeface="Arial"/>
              </a:rPr>
              <a:t>Contacts and links</a:t>
            </a:r>
            <a:endParaRPr b="1" lang="en-US" sz="3000" spc="-1" strike="noStrike">
              <a:latin typeface="Arial"/>
            </a:endParaRPr>
          </a:p>
        </p:txBody>
      </p:sp>
      <p:sp>
        <p:nvSpPr>
          <p:cNvPr id="351" name="TextShape 2"/>
          <p:cNvSpPr txBox="1"/>
          <p:nvPr/>
        </p:nvSpPr>
        <p:spPr>
          <a:xfrm>
            <a:off x="69480" y="440280"/>
            <a:ext cx="9893880" cy="5302800"/>
          </a:xfrm>
          <a:prstGeom prst="rect">
            <a:avLst/>
          </a:prstGeom>
          <a:noFill/>
          <a:ln>
            <a:noFill/>
          </a:ln>
        </p:spPr>
        <p:txBody>
          <a:bodyPr lIns="90000" rIns="90000" tIns="45000" bIns="45000">
            <a:noAutofit/>
          </a:bodyPr>
          <a:p>
            <a:r>
              <a:rPr b="1" lang="en-US" sz="1300" spc="-1" strike="noStrike">
                <a:latin typeface="Arial"/>
              </a:rPr>
              <a:t>RHIC/AGS Users’ Executive Committee</a:t>
            </a:r>
            <a:endParaRPr b="0" lang="en-US" sz="1300" spc="-1" strike="noStrike">
              <a:latin typeface="Arial"/>
            </a:endParaRPr>
          </a:p>
          <a:p>
            <a:r>
              <a:rPr b="0" lang="en-US" sz="1300" spc="-1" strike="noStrike">
                <a:latin typeface="Arial"/>
                <a:hlinkClick r:id="rId1"/>
              </a:rPr>
              <a:t>http://www.rhicuec.org/</a:t>
            </a:r>
            <a:endParaRPr b="0" lang="en-US" sz="1300" spc="-1" strike="noStrike">
              <a:latin typeface="Arial"/>
            </a:endParaRPr>
          </a:p>
          <a:p>
            <a:r>
              <a:rPr b="0" lang="en-US" sz="1300" spc="-1" strike="noStrike">
                <a:latin typeface="Arial"/>
              </a:rPr>
              <a:t>Chair Elect: </a:t>
            </a:r>
            <a:r>
              <a:rPr b="0" lang="en-US" sz="1300" spc="-1" strike="noStrike">
                <a:latin typeface="Arial"/>
                <a:hlinkClick r:id="rId2"/>
              </a:rPr>
              <a:t>Zhenyu Ye</a:t>
            </a:r>
            <a:r>
              <a:rPr b="0" lang="en-US" sz="1300" spc="-1" strike="noStrike">
                <a:latin typeface="Arial"/>
              </a:rPr>
              <a:t> (University of Illinois Chicago)</a:t>
            </a:r>
            <a:endParaRPr b="0" lang="en-US" sz="1300" spc="-1" strike="noStrike">
              <a:latin typeface="Arial"/>
            </a:endParaRPr>
          </a:p>
          <a:p>
            <a:r>
              <a:rPr b="0" lang="en-US" sz="1300" spc="-1" strike="noStrike">
                <a:latin typeface="Arial"/>
              </a:rPr>
              <a:t>Chair: </a:t>
            </a:r>
            <a:r>
              <a:rPr b="0" lang="en-US" sz="1300" spc="-1" strike="noStrike">
                <a:latin typeface="Arial"/>
                <a:hlinkClick r:id="rId3"/>
              </a:rPr>
              <a:t>Christine Nattrass</a:t>
            </a:r>
            <a:r>
              <a:rPr b="0" lang="en-US" sz="1300" spc="-1" strike="noStrike">
                <a:latin typeface="Arial"/>
              </a:rPr>
              <a:t> (University of Tennessee, Knoxville)</a:t>
            </a:r>
            <a:endParaRPr b="0" lang="en-US" sz="1300" spc="-1" strike="noStrike">
              <a:latin typeface="Arial"/>
            </a:endParaRPr>
          </a:p>
          <a:p>
            <a:r>
              <a:rPr b="0" lang="en-US" sz="1300" spc="-1" strike="noStrike">
                <a:latin typeface="Arial"/>
              </a:rPr>
              <a:t>Past Chair: </a:t>
            </a:r>
            <a:r>
              <a:rPr b="0" lang="en-US" sz="1300" spc="-1" strike="noStrike">
                <a:latin typeface="Arial"/>
                <a:hlinkClick r:id="rId4"/>
              </a:rPr>
              <a:t>Ron Belmont</a:t>
            </a:r>
            <a:r>
              <a:rPr b="0" lang="en-US" sz="1300" spc="-1" strike="noStrike">
                <a:latin typeface="Arial"/>
              </a:rPr>
              <a:t> (University of North Carolina at Greensboro)</a:t>
            </a:r>
            <a:endParaRPr b="0" lang="en-US" sz="1300" spc="-1" strike="noStrike">
              <a:latin typeface="Arial"/>
            </a:endParaRPr>
          </a:p>
          <a:p>
            <a:endParaRPr b="0" lang="en-US" sz="1300" spc="-1" strike="noStrike">
              <a:latin typeface="Arial"/>
            </a:endParaRPr>
          </a:p>
          <a:p>
            <a:r>
              <a:rPr b="1" lang="en-US" sz="1300" spc="-1" strike="noStrike">
                <a:latin typeface="Arial"/>
              </a:rPr>
              <a:t>STAR Collaboration</a:t>
            </a:r>
            <a:br/>
            <a:r>
              <a:rPr b="0" lang="en-US" sz="1300" spc="-1" strike="noStrike">
                <a:latin typeface="Arial"/>
                <a:hlinkClick r:id="rId5"/>
              </a:rPr>
              <a:t>https://www.star.bnl.gov/</a:t>
            </a:r>
            <a:endParaRPr b="0" lang="en-US" sz="1300" spc="-1" strike="noStrike">
              <a:latin typeface="Arial"/>
            </a:endParaRPr>
          </a:p>
          <a:p>
            <a:r>
              <a:rPr b="0" lang="en-US" sz="1300" spc="-1" strike="noStrike">
                <a:latin typeface="Arial"/>
              </a:rPr>
              <a:t>Co-spokespeople: </a:t>
            </a:r>
            <a:r>
              <a:rPr b="0" lang="en-US" sz="1300" spc="-1" strike="noStrike">
                <a:latin typeface="Arial"/>
                <a:hlinkClick r:id="rId6"/>
              </a:rPr>
              <a:t>Helen Caines</a:t>
            </a:r>
            <a:r>
              <a:rPr b="0" lang="en-US" sz="1300" spc="-1" strike="noStrike">
                <a:latin typeface="Arial"/>
              </a:rPr>
              <a:t> (Yale University) and </a:t>
            </a:r>
            <a:r>
              <a:rPr b="0" lang="en-US" sz="1300" spc="-1" strike="noStrike">
                <a:latin typeface="Arial"/>
                <a:hlinkClick r:id="rId7"/>
              </a:rPr>
              <a:t>Lijuan Ruan</a:t>
            </a:r>
            <a:r>
              <a:rPr b="0" lang="en-US" sz="1300" spc="-1" strike="noStrike">
                <a:latin typeface="Arial"/>
              </a:rPr>
              <a:t> (Brookhaven National Laboratory)</a:t>
            </a:r>
            <a:endParaRPr b="0" lang="en-US" sz="1300" spc="-1" strike="noStrike">
              <a:latin typeface="Arial"/>
            </a:endParaRPr>
          </a:p>
          <a:p>
            <a:endParaRPr b="0" lang="en-US" sz="1300" spc="-1" strike="noStrike">
              <a:latin typeface="Arial"/>
            </a:endParaRPr>
          </a:p>
          <a:p>
            <a:r>
              <a:rPr b="1" lang="en-US" sz="1300" spc="-1" strike="noStrike">
                <a:latin typeface="Arial"/>
              </a:rPr>
              <a:t>PHENIX Collaboration</a:t>
            </a:r>
            <a:endParaRPr b="0" lang="en-US" sz="1300" spc="-1" strike="noStrike">
              <a:latin typeface="Arial"/>
            </a:endParaRPr>
          </a:p>
          <a:p>
            <a:r>
              <a:rPr b="0" lang="en-US" sz="1300" spc="-1" strike="noStrike">
                <a:latin typeface="Arial"/>
                <a:hlinkClick r:id="rId8"/>
              </a:rPr>
              <a:t>https://www.phenix.bnl.gov/</a:t>
            </a:r>
            <a:endParaRPr b="0" lang="en-US" sz="1300" spc="-1" strike="noStrike">
              <a:latin typeface="Arial"/>
            </a:endParaRPr>
          </a:p>
          <a:p>
            <a:r>
              <a:rPr b="0" lang="en-US" sz="1300" spc="-1" strike="noStrike">
                <a:latin typeface="Arial"/>
              </a:rPr>
              <a:t>Spokesperson: </a:t>
            </a:r>
            <a:r>
              <a:rPr b="0" lang="en-US" sz="1300" spc="-1" strike="noStrike">
                <a:latin typeface="Arial"/>
                <a:hlinkClick r:id="rId9"/>
              </a:rPr>
              <a:t>Yasuyuki Akiba</a:t>
            </a:r>
            <a:r>
              <a:rPr b="0" lang="en-US" sz="1300" spc="-1" strike="noStrike">
                <a:latin typeface="Arial"/>
              </a:rPr>
              <a:t> (RIKEN Nishina Center for Accelerator-Based Science)</a:t>
            </a:r>
            <a:endParaRPr b="0" lang="en-US" sz="1300" spc="-1" strike="noStrike">
              <a:latin typeface="Arial"/>
            </a:endParaRPr>
          </a:p>
          <a:p>
            <a:br/>
            <a:r>
              <a:rPr b="1" lang="en-US" sz="1300" spc="-1" strike="noStrike">
                <a:latin typeface="Arial"/>
              </a:rPr>
              <a:t>sPHENIX Collaboration</a:t>
            </a:r>
            <a:endParaRPr b="0" lang="en-US" sz="1300" spc="-1" strike="noStrike">
              <a:latin typeface="Arial"/>
            </a:endParaRPr>
          </a:p>
          <a:p>
            <a:r>
              <a:rPr b="0" lang="en-US" sz="1300" spc="-1" strike="noStrike">
                <a:latin typeface="Arial"/>
                <a:hlinkClick r:id="rId10"/>
              </a:rPr>
              <a:t>https://www.sphenix.bnl.gov/</a:t>
            </a:r>
            <a:endParaRPr b="0" lang="en-US" sz="1300" spc="-1" strike="noStrike">
              <a:latin typeface="Arial"/>
            </a:endParaRPr>
          </a:p>
          <a:p>
            <a:r>
              <a:rPr b="0" lang="en-US" sz="1300" spc="-1" strike="noStrike">
                <a:latin typeface="Arial"/>
              </a:rPr>
              <a:t>Co-spokespeople: </a:t>
            </a:r>
            <a:r>
              <a:rPr b="0" lang="en-US" sz="1300" spc="-1" strike="noStrike">
                <a:latin typeface="Arial"/>
                <a:hlinkClick r:id="rId11"/>
              </a:rPr>
              <a:t>Dave Morrison</a:t>
            </a:r>
            <a:r>
              <a:rPr b="0" lang="en-US" sz="1300" spc="-1" strike="noStrike">
                <a:latin typeface="Arial"/>
              </a:rPr>
              <a:t> (Brookhaven National Laboratory) and </a:t>
            </a:r>
            <a:r>
              <a:rPr b="0" lang="en-US" sz="1300" spc="-1" strike="noStrike">
                <a:latin typeface="Arial"/>
                <a:hlinkClick r:id="rId12"/>
              </a:rPr>
              <a:t>Gunther Roland</a:t>
            </a:r>
            <a:r>
              <a:rPr b="0" lang="en-US" sz="1300" spc="-1" strike="noStrike">
                <a:latin typeface="Arial"/>
              </a:rPr>
              <a:t>(MIT)</a:t>
            </a:r>
            <a:endParaRPr b="0" lang="en-US" sz="1300" spc="-1" strike="noStrike">
              <a:latin typeface="Arial"/>
            </a:endParaRPr>
          </a:p>
          <a:p>
            <a:endParaRPr b="0" lang="en-US" sz="1300" spc="-1" strike="noStrike">
              <a:latin typeface="Arial"/>
            </a:endParaRPr>
          </a:p>
          <a:p>
            <a:r>
              <a:rPr b="1" lang="en-US" sz="1300" spc="-1" strike="noStrike">
                <a:latin typeface="Arial"/>
              </a:rPr>
              <a:t>BNL Nuclear Theory Group</a:t>
            </a:r>
            <a:endParaRPr b="0" lang="en-US" sz="1300" spc="-1" strike="noStrike">
              <a:latin typeface="Arial"/>
            </a:endParaRPr>
          </a:p>
          <a:p>
            <a:r>
              <a:rPr b="0" lang="en-US" sz="1300" spc="-1" strike="noStrike">
                <a:latin typeface="Arial"/>
                <a:hlinkClick r:id="rId13"/>
              </a:rPr>
              <a:t>https://www.bnl.gov/physics/ntg/</a:t>
            </a:r>
            <a:endParaRPr b="0" lang="en-US" sz="1300" spc="-1" strike="noStrike">
              <a:latin typeface="Arial"/>
            </a:endParaRPr>
          </a:p>
          <a:p>
            <a:r>
              <a:rPr b="0" lang="en-US" sz="1300" spc="-1" strike="noStrike">
                <a:latin typeface="Arial"/>
              </a:rPr>
              <a:t>Group leader: </a:t>
            </a:r>
            <a:r>
              <a:rPr b="0" lang="en-US" sz="1300" spc="-1" strike="noStrike">
                <a:latin typeface="Arial"/>
                <a:hlinkClick r:id="rId14"/>
              </a:rPr>
              <a:t>Peter Petreczky</a:t>
            </a:r>
            <a:r>
              <a:rPr b="0" lang="en-US" sz="1300" spc="-1" strike="noStrike">
                <a:latin typeface="Arial"/>
              </a:rPr>
              <a:t> (Brookhaven National Laboratory)</a:t>
            </a:r>
            <a:endParaRPr b="0" lang="en-US" sz="1300" spc="-1" strike="noStrike">
              <a:latin typeface="Arial"/>
            </a:endParaRPr>
          </a:p>
          <a:p>
            <a:endParaRPr b="0" lang="en-US" sz="1300" spc="-1" strike="noStrike">
              <a:latin typeface="Arial"/>
            </a:endParaRPr>
          </a:p>
          <a:p>
            <a:r>
              <a:rPr b="1" lang="en-US" sz="1300" spc="-1" strike="noStrike">
                <a:latin typeface="Arial"/>
              </a:rPr>
              <a:t>Collider and Accelerator Group</a:t>
            </a:r>
            <a:endParaRPr b="0" lang="en-US" sz="1300" spc="-1" strike="noStrike">
              <a:latin typeface="Arial"/>
            </a:endParaRPr>
          </a:p>
          <a:p>
            <a:r>
              <a:rPr b="0" lang="en-US" sz="1300" spc="-1" strike="noStrike">
                <a:latin typeface="Arial"/>
                <a:hlinkClick r:id="rId15"/>
              </a:rPr>
              <a:t>https://www.star.bnl.gov/</a:t>
            </a:r>
            <a:endParaRPr b="0" lang="en-US" sz="1300" spc="-1" strike="noStrike">
              <a:latin typeface="Arial"/>
            </a:endParaRPr>
          </a:p>
          <a:p>
            <a:r>
              <a:rPr b="0" lang="en-US" sz="1300" spc="-1" strike="noStrike">
                <a:latin typeface="Arial"/>
              </a:rPr>
              <a:t>Group leader:  </a:t>
            </a:r>
            <a:r>
              <a:rPr b="0" lang="en-US" sz="1300" spc="-1" strike="noStrike">
                <a:latin typeface="Arial"/>
                <a:hlinkClick r:id="rId16"/>
              </a:rPr>
              <a:t>Bill Christie</a:t>
            </a:r>
            <a:r>
              <a:rPr b="0" lang="en-US" sz="1300" spc="-1" strike="noStrike">
                <a:latin typeface="Arial"/>
              </a:rPr>
              <a:t> (Brookhaven National Laboratory)</a:t>
            </a:r>
            <a:endParaRPr b="0" lang="en-US" sz="1300" spc="-1" strike="noStrike">
              <a:latin typeface="Arial"/>
            </a:endParaRPr>
          </a:p>
        </p:txBody>
      </p:sp>
    </p:spTree>
  </p:cSld>
  <mc:AlternateContent>
    <mc:Choice Requires="p14">
      <p:transition spd="slow" p14:dur="2000"/>
    </mc:Choice>
    <mc:Fallback>
      <p:transition spd="slow"/>
    </mc:Fallback>
  </mc:AlternateContent>
</p:sld>
</file>

<file path=ppt/slides/slide1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52" name="TextShape 1"/>
          <p:cNvSpPr txBox="1"/>
          <p:nvPr/>
        </p:nvSpPr>
        <p:spPr>
          <a:xfrm>
            <a:off x="503640" y="75600"/>
            <a:ext cx="9068760" cy="436680"/>
          </a:xfrm>
          <a:prstGeom prst="rect">
            <a:avLst/>
          </a:prstGeom>
          <a:noFill/>
          <a:ln>
            <a:noFill/>
          </a:ln>
        </p:spPr>
        <p:txBody>
          <a:bodyPr anchor="ctr">
            <a:normAutofit fontScale="47000"/>
          </a:bodyPr>
          <a:p>
            <a:pPr algn="ctr">
              <a:lnSpc>
                <a:spcPct val="100000"/>
              </a:lnSpc>
            </a:pPr>
            <a:r>
              <a:rPr b="0" lang="en-US" sz="4400" spc="-1" strike="noStrike">
                <a:solidFill>
                  <a:srgbClr val="000000"/>
                </a:solidFill>
                <a:latin typeface="Calibri"/>
              </a:rPr>
              <a:t>PHENIX: data analysis and publication </a:t>
            </a:r>
            <a:endParaRPr b="0" lang="en-US" sz="4400" spc="-1" strike="noStrike">
              <a:latin typeface="Arial"/>
            </a:endParaRPr>
          </a:p>
        </p:txBody>
      </p:sp>
      <p:sp>
        <p:nvSpPr>
          <p:cNvPr id="353" name="TextShape 2"/>
          <p:cNvSpPr txBox="1"/>
          <p:nvPr/>
        </p:nvSpPr>
        <p:spPr>
          <a:xfrm>
            <a:off x="233640" y="726120"/>
            <a:ext cx="9608400" cy="4317480"/>
          </a:xfrm>
          <a:prstGeom prst="rect">
            <a:avLst/>
          </a:prstGeom>
          <a:noFill/>
          <a:ln>
            <a:noFill/>
          </a:ln>
        </p:spPr>
        <p:txBody>
          <a:bodyPr>
            <a:normAutofit fontScale="41000"/>
          </a:bodyPr>
          <a:p>
            <a:pPr marL="343080" indent="-342720">
              <a:lnSpc>
                <a:spcPct val="100000"/>
              </a:lnSpc>
              <a:spcBef>
                <a:spcPts val="641"/>
              </a:spcBef>
              <a:buClr>
                <a:srgbClr val="000000"/>
              </a:buClr>
              <a:buFont typeface="Arial"/>
              <a:buChar char="•"/>
            </a:pPr>
            <a:r>
              <a:rPr b="0" lang="en-US" sz="3200" spc="-1" strike="noStrike">
                <a:solidFill>
                  <a:srgbClr val="000000"/>
                </a:solidFill>
                <a:latin typeface="Calibri"/>
              </a:rPr>
              <a:t>Members can access to PHENIX data and all internal information of PHENIX</a:t>
            </a:r>
            <a:endParaRPr b="0" lang="en-US" sz="3200" spc="-1" strike="noStrike">
              <a:latin typeface="Arial"/>
            </a:endParaRPr>
          </a:p>
          <a:p>
            <a:pPr marL="343080" indent="-342720">
              <a:lnSpc>
                <a:spcPct val="100000"/>
              </a:lnSpc>
              <a:spcBef>
                <a:spcPts val="641"/>
              </a:spcBef>
              <a:buClr>
                <a:srgbClr val="000000"/>
              </a:buClr>
              <a:buFont typeface="Arial"/>
              <a:buChar char="•"/>
            </a:pPr>
            <a:r>
              <a:rPr b="0" lang="en-US" sz="3200" spc="-1" strike="noStrike">
                <a:solidFill>
                  <a:srgbClr val="000000"/>
                </a:solidFill>
                <a:latin typeface="Calibri"/>
              </a:rPr>
              <a:t>Analysis are presented in Physics Working Group (PWG) and discussed in PWG. PHENIX has two PWGs (Heavy Ion PWG and Spin PWG)</a:t>
            </a:r>
            <a:endParaRPr b="0" lang="en-US" sz="3200" spc="-1" strike="noStrike">
              <a:latin typeface="Arial"/>
            </a:endParaRPr>
          </a:p>
          <a:p>
            <a:pPr marL="343080" indent="-342720">
              <a:lnSpc>
                <a:spcPct val="100000"/>
              </a:lnSpc>
              <a:spcBef>
                <a:spcPts val="641"/>
              </a:spcBef>
              <a:buClr>
                <a:srgbClr val="000000"/>
              </a:buClr>
              <a:buFont typeface="Arial"/>
              <a:buChar char="•"/>
            </a:pPr>
            <a:r>
              <a:rPr b="0" lang="en-US" sz="3200" spc="-1" strike="noStrike">
                <a:solidFill>
                  <a:srgbClr val="000000"/>
                </a:solidFill>
                <a:latin typeface="Calibri"/>
              </a:rPr>
              <a:t>Analysis results can be presented in conferences outside of PHENIX after they are approved as “PHENIX Preliminary”.</a:t>
            </a:r>
            <a:endParaRPr b="0" lang="en-US" sz="3200" spc="-1" strike="noStrike">
              <a:latin typeface="Arial"/>
            </a:endParaRPr>
          </a:p>
          <a:p>
            <a:pPr lvl="1" marL="743040" indent="-285480">
              <a:lnSpc>
                <a:spcPct val="100000"/>
              </a:lnSpc>
              <a:spcBef>
                <a:spcPts val="561"/>
              </a:spcBef>
              <a:buClr>
                <a:srgbClr val="000000"/>
              </a:buClr>
              <a:buFont typeface="Arial"/>
              <a:buChar char="–"/>
            </a:pPr>
            <a:r>
              <a:rPr b="0" lang="en-US" sz="2800" spc="-1" strike="noStrike">
                <a:solidFill>
                  <a:srgbClr val="000000"/>
                </a:solidFill>
                <a:latin typeface="Calibri"/>
              </a:rPr>
              <a:t>Only 1 preliminary approval for the same measurement</a:t>
            </a:r>
            <a:endParaRPr b="0" lang="en-US" sz="2800" spc="-1" strike="noStrike">
              <a:latin typeface="Arial"/>
            </a:endParaRPr>
          </a:p>
          <a:p>
            <a:pPr marL="343080" indent="-342720">
              <a:lnSpc>
                <a:spcPct val="100000"/>
              </a:lnSpc>
              <a:spcBef>
                <a:spcPts val="641"/>
              </a:spcBef>
              <a:buClr>
                <a:srgbClr val="000000"/>
              </a:buClr>
              <a:buFont typeface="Arial"/>
              <a:buChar char="•"/>
            </a:pPr>
            <a:r>
              <a:rPr b="0" lang="en-US" sz="3200" spc="-1" strike="noStrike">
                <a:solidFill>
                  <a:srgbClr val="000000"/>
                </a:solidFill>
                <a:latin typeface="Calibri"/>
              </a:rPr>
              <a:t>One analysis gets mature, a Paper Preparation Group (PPG) of the topics is formed. PPG finalize the analsyis and draft manuscripts of the paper.</a:t>
            </a:r>
            <a:endParaRPr b="0" lang="en-US" sz="3200" spc="-1" strike="noStrike">
              <a:latin typeface="Arial"/>
            </a:endParaRPr>
          </a:p>
          <a:p>
            <a:pPr lvl="1" marL="743040" indent="-285480">
              <a:lnSpc>
                <a:spcPct val="100000"/>
              </a:lnSpc>
              <a:spcBef>
                <a:spcPts val="561"/>
              </a:spcBef>
              <a:buClr>
                <a:srgbClr val="000000"/>
              </a:buClr>
              <a:buFont typeface="Arial"/>
              <a:buChar char="–"/>
            </a:pPr>
            <a:r>
              <a:rPr b="0" lang="en-US" sz="2800" spc="-1" strike="noStrike">
                <a:solidFill>
                  <a:srgbClr val="000000"/>
                </a:solidFill>
                <a:latin typeface="Calibri"/>
              </a:rPr>
              <a:t>1</a:t>
            </a:r>
            <a:r>
              <a:rPr b="0" lang="en-US" sz="2800" spc="-1" strike="noStrike" baseline="30000">
                <a:solidFill>
                  <a:srgbClr val="000000"/>
                </a:solidFill>
                <a:latin typeface="Calibri"/>
              </a:rPr>
              <a:t>st</a:t>
            </a:r>
            <a:r>
              <a:rPr b="0" lang="en-US" sz="2800" spc="-1" strike="noStrike">
                <a:solidFill>
                  <a:srgbClr val="000000"/>
                </a:solidFill>
                <a:latin typeface="Calibri"/>
              </a:rPr>
              <a:t>  internal release (2weeks) : all collaboration can give commetns </a:t>
            </a:r>
            <a:endParaRPr b="0" lang="en-US" sz="2800" spc="-1" strike="noStrike">
              <a:latin typeface="Arial"/>
            </a:endParaRPr>
          </a:p>
          <a:p>
            <a:pPr lvl="1" marL="743040" indent="-285480">
              <a:lnSpc>
                <a:spcPct val="100000"/>
              </a:lnSpc>
              <a:spcBef>
                <a:spcPts val="561"/>
              </a:spcBef>
              <a:buClr>
                <a:srgbClr val="000000"/>
              </a:buClr>
              <a:buFont typeface="Arial"/>
              <a:buChar char="–"/>
            </a:pPr>
            <a:r>
              <a:rPr b="0" lang="en-US" sz="2800" spc="-1" strike="noStrike">
                <a:solidFill>
                  <a:srgbClr val="000000"/>
                </a:solidFill>
                <a:latin typeface="Calibri"/>
              </a:rPr>
              <a:t>Revision of the manuscript by PPG with Internal Review Committee</a:t>
            </a:r>
            <a:endParaRPr b="0" lang="en-US" sz="2800" spc="-1" strike="noStrike">
              <a:latin typeface="Arial"/>
            </a:endParaRPr>
          </a:p>
          <a:p>
            <a:pPr lvl="1" marL="743040" indent="-285480">
              <a:lnSpc>
                <a:spcPct val="100000"/>
              </a:lnSpc>
              <a:spcBef>
                <a:spcPts val="561"/>
              </a:spcBef>
              <a:buClr>
                <a:srgbClr val="000000"/>
              </a:buClr>
              <a:buFont typeface="Arial"/>
              <a:buChar char="–"/>
            </a:pPr>
            <a:r>
              <a:rPr b="0" lang="en-US" sz="2800" spc="-1" strike="noStrike">
                <a:solidFill>
                  <a:srgbClr val="000000"/>
                </a:solidFill>
                <a:latin typeface="Calibri"/>
              </a:rPr>
              <a:t>2</a:t>
            </a:r>
            <a:r>
              <a:rPr b="0" lang="en-US" sz="2800" spc="-1" strike="noStrike" baseline="30000">
                <a:solidFill>
                  <a:srgbClr val="000000"/>
                </a:solidFill>
                <a:latin typeface="Calibri"/>
              </a:rPr>
              <a:t>nd</a:t>
            </a:r>
            <a:r>
              <a:rPr b="0" lang="en-US" sz="2800" spc="-1" strike="noStrike">
                <a:solidFill>
                  <a:srgbClr val="000000"/>
                </a:solidFill>
                <a:latin typeface="Calibri"/>
              </a:rPr>
              <a:t> internal release (1 week)</a:t>
            </a:r>
            <a:endParaRPr b="0" lang="en-US" sz="2800" spc="-1" strike="noStrike">
              <a:latin typeface="Arial"/>
            </a:endParaRPr>
          </a:p>
          <a:p>
            <a:pPr lvl="1" marL="743040" indent="-285480">
              <a:lnSpc>
                <a:spcPct val="100000"/>
              </a:lnSpc>
              <a:spcBef>
                <a:spcPts val="561"/>
              </a:spcBef>
              <a:buClr>
                <a:srgbClr val="000000"/>
              </a:buClr>
              <a:buFont typeface="Arial"/>
              <a:buChar char="–"/>
            </a:pPr>
            <a:r>
              <a:rPr b="0" lang="en-US" sz="2800" spc="-1" strike="noStrike">
                <a:solidFill>
                  <a:srgbClr val="000000"/>
                </a:solidFill>
                <a:latin typeface="Calibri"/>
              </a:rPr>
              <a:t> </a:t>
            </a:r>
            <a:r>
              <a:rPr b="0" lang="en-US" sz="2800" spc="-1" strike="noStrike">
                <a:solidFill>
                  <a:srgbClr val="000000"/>
                </a:solidFill>
                <a:latin typeface="Calibri"/>
              </a:rPr>
              <a:t>submit to journal (PRL, PRC, PRD)</a:t>
            </a:r>
            <a:endParaRPr b="0" lang="en-US" sz="2800" spc="-1" strike="noStrike">
              <a:latin typeface="Arial"/>
            </a:endParaRPr>
          </a:p>
        </p:txBody>
      </p:sp>
      <p:sp>
        <p:nvSpPr>
          <p:cNvPr id="354" name="TextShape 3"/>
          <p:cNvSpPr txBox="1"/>
          <p:nvPr/>
        </p:nvSpPr>
        <p:spPr>
          <a:xfrm>
            <a:off x="9427320" y="5291280"/>
            <a:ext cx="555120" cy="301680"/>
          </a:xfrm>
          <a:prstGeom prst="rect">
            <a:avLst/>
          </a:prstGeom>
          <a:noFill/>
          <a:ln>
            <a:noFill/>
          </a:ln>
        </p:spPr>
        <p:txBody>
          <a:bodyPr anchor="ctr">
            <a:noAutofit/>
          </a:bodyPr>
          <a:p>
            <a:pPr algn="r">
              <a:lnSpc>
                <a:spcPct val="100000"/>
              </a:lnSpc>
            </a:pPr>
            <a:fld id="{C560161C-EF92-468B-B92A-8E8EA3401813}" type="slidenum">
              <a:rPr b="1" lang="en-US" sz="1600" spc="-1" strike="noStrike">
                <a:solidFill>
                  <a:srgbClr val="8b8b8b"/>
                </a:solidFill>
                <a:latin typeface="Calibri"/>
              </a:rPr>
              <a:t>19</a:t>
            </a:fld>
            <a:endParaRPr b="0" lang="en-US" sz="1600" spc="-1" strike="noStrike">
              <a:latin typeface="Times New Roman"/>
            </a:endParaRPr>
          </a:p>
        </p:txBody>
      </p:sp>
    </p:spTree>
  </p:cSld>
  <mc:AlternateContent>
    <mc:Choice Requires="p14">
      <p:transition spd="slow" p14:dur="2000"/>
    </mc:Choice>
    <mc:Fallback>
      <p:transition spd="slow"/>
    </mc:Fallback>
  </mc:AlternateContent>
</p:sld>
</file>

<file path=ppt/slides/slide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269" name="" descr=""/>
          <p:cNvPicPr/>
          <p:nvPr/>
        </p:nvPicPr>
        <p:blipFill>
          <a:blip r:embed="rId1"/>
          <a:stretch/>
        </p:blipFill>
        <p:spPr>
          <a:xfrm>
            <a:off x="-1104480" y="-646920"/>
            <a:ext cx="19149840" cy="6864480"/>
          </a:xfrm>
          <a:prstGeom prst="rect">
            <a:avLst/>
          </a:prstGeom>
          <a:ln>
            <a:noFill/>
          </a:ln>
        </p:spPr>
      </p:pic>
      <p:sp>
        <p:nvSpPr>
          <p:cNvPr id="270" name="TextShape 1"/>
          <p:cNvSpPr txBox="1"/>
          <p:nvPr/>
        </p:nvSpPr>
        <p:spPr>
          <a:xfrm>
            <a:off x="503640" y="225720"/>
            <a:ext cx="9068760" cy="946440"/>
          </a:xfrm>
          <a:prstGeom prst="rect">
            <a:avLst/>
          </a:prstGeom>
          <a:noFill/>
          <a:ln>
            <a:noFill/>
          </a:ln>
        </p:spPr>
        <p:txBody>
          <a:bodyPr lIns="0" rIns="0" tIns="0" bIns="0" anchor="ctr">
            <a:noAutofit/>
          </a:bodyPr>
          <a:p>
            <a:pPr algn="ctr"/>
            <a:r>
              <a:rPr b="1" i="1" lang="en-US" sz="4400" spc="-1" strike="noStrike">
                <a:solidFill>
                  <a:srgbClr val="ffffff"/>
                </a:solidFill>
                <a:latin typeface="Arial"/>
              </a:rPr>
              <a:t>Oppor</a:t>
            </a:r>
            <a:r>
              <a:rPr b="1" i="1" lang="en-US" sz="4400" spc="-1" strike="noStrike">
                <a:solidFill>
                  <a:srgbClr val="ffffff"/>
                </a:solidFill>
                <a:latin typeface="Arial"/>
              </a:rPr>
              <a:t>tunitie</a:t>
            </a:r>
            <a:r>
              <a:rPr b="1" i="1" lang="en-US" sz="4400" spc="-1" strike="noStrike">
                <a:solidFill>
                  <a:srgbClr val="ffffff"/>
                </a:solidFill>
                <a:latin typeface="Arial"/>
              </a:rPr>
              <a:t>s</a:t>
            </a:r>
            <a:endParaRPr b="1" i="1" lang="en-US" sz="4400" spc="-1" strike="noStrike">
              <a:solidFill>
                <a:srgbClr val="ffffff"/>
              </a:solidFill>
              <a:latin typeface="Arial"/>
            </a:endParaRPr>
          </a:p>
        </p:txBody>
      </p:sp>
      <p:pic>
        <p:nvPicPr>
          <p:cNvPr id="271" name="" descr=""/>
          <p:cNvPicPr/>
          <p:nvPr/>
        </p:nvPicPr>
        <p:blipFill>
          <a:blip r:embed="rId2"/>
          <a:stretch/>
        </p:blipFill>
        <p:spPr>
          <a:xfrm>
            <a:off x="2010960" y="914040"/>
            <a:ext cx="1576440" cy="1655640"/>
          </a:xfrm>
          <a:prstGeom prst="rect">
            <a:avLst/>
          </a:prstGeom>
          <a:ln>
            <a:noFill/>
          </a:ln>
        </p:spPr>
      </p:pic>
      <p:pic>
        <p:nvPicPr>
          <p:cNvPr id="272" name="" descr=""/>
          <p:cNvPicPr/>
          <p:nvPr/>
        </p:nvPicPr>
        <p:blipFill>
          <a:blip r:embed="rId3"/>
          <a:stretch/>
        </p:blipFill>
        <p:spPr>
          <a:xfrm>
            <a:off x="3734640" y="1671480"/>
            <a:ext cx="2885040" cy="2263680"/>
          </a:xfrm>
          <a:prstGeom prst="rect">
            <a:avLst/>
          </a:prstGeom>
          <a:ln>
            <a:noFill/>
          </a:ln>
        </p:spPr>
      </p:pic>
      <p:pic>
        <p:nvPicPr>
          <p:cNvPr id="273" name="" descr=""/>
          <p:cNvPicPr/>
          <p:nvPr/>
        </p:nvPicPr>
        <p:blipFill>
          <a:blip r:embed="rId4"/>
          <a:stretch/>
        </p:blipFill>
        <p:spPr>
          <a:xfrm>
            <a:off x="0" y="936000"/>
            <a:ext cx="2143800" cy="1715040"/>
          </a:xfrm>
          <a:prstGeom prst="rect">
            <a:avLst/>
          </a:prstGeom>
          <a:ln>
            <a:noFill/>
          </a:ln>
        </p:spPr>
      </p:pic>
      <p:sp>
        <p:nvSpPr>
          <p:cNvPr id="274" name="TextShape 2"/>
          <p:cNvSpPr txBox="1"/>
          <p:nvPr/>
        </p:nvSpPr>
        <p:spPr>
          <a:xfrm>
            <a:off x="365400" y="2761920"/>
            <a:ext cx="1371240" cy="443880"/>
          </a:xfrm>
          <a:prstGeom prst="rect">
            <a:avLst/>
          </a:prstGeom>
          <a:noFill/>
          <a:ln>
            <a:noFill/>
          </a:ln>
        </p:spPr>
        <p:txBody>
          <a:bodyPr lIns="90000" rIns="90000" tIns="45000" bIns="45000">
            <a:noAutofit/>
          </a:bodyPr>
          <a:p>
            <a:r>
              <a:rPr b="1" lang="en-US" sz="2500" spc="-1" strike="noStrike">
                <a:solidFill>
                  <a:srgbClr val="ffffff"/>
                </a:solidFill>
                <a:latin typeface="Arial"/>
              </a:rPr>
              <a:t>PHE</a:t>
            </a:r>
            <a:r>
              <a:rPr b="1" lang="en-US" sz="2500" spc="-1" strike="noStrike">
                <a:solidFill>
                  <a:srgbClr val="ffffff"/>
                </a:solidFill>
                <a:latin typeface="Arial"/>
              </a:rPr>
              <a:t>NIX</a:t>
            </a:r>
            <a:endParaRPr b="0" lang="en-US" sz="2500" spc="-1" strike="noStrike">
              <a:latin typeface="Arial"/>
            </a:endParaRPr>
          </a:p>
        </p:txBody>
      </p:sp>
      <p:sp>
        <p:nvSpPr>
          <p:cNvPr id="275" name="TextShape 3"/>
          <p:cNvSpPr txBox="1"/>
          <p:nvPr/>
        </p:nvSpPr>
        <p:spPr>
          <a:xfrm>
            <a:off x="2093040" y="2654280"/>
            <a:ext cx="1582920" cy="454320"/>
          </a:xfrm>
          <a:prstGeom prst="rect">
            <a:avLst/>
          </a:prstGeom>
          <a:noFill/>
          <a:ln>
            <a:noFill/>
          </a:ln>
        </p:spPr>
        <p:txBody>
          <a:bodyPr lIns="90000" rIns="90000" tIns="45000" bIns="45000">
            <a:noAutofit/>
          </a:bodyPr>
          <a:p>
            <a:r>
              <a:rPr b="1" lang="en-US" sz="2500" spc="-1" strike="noStrike">
                <a:solidFill>
                  <a:srgbClr val="ffffff"/>
                </a:solidFill>
                <a:latin typeface="Arial"/>
              </a:rPr>
              <a:t>sPH</a:t>
            </a:r>
            <a:r>
              <a:rPr b="1" lang="en-US" sz="2500" spc="-1" strike="noStrike">
                <a:solidFill>
                  <a:srgbClr val="ffffff"/>
                </a:solidFill>
                <a:latin typeface="Arial"/>
              </a:rPr>
              <a:t>ENI</a:t>
            </a:r>
            <a:r>
              <a:rPr b="1" lang="en-US" sz="2500" spc="-1" strike="noStrike">
                <a:solidFill>
                  <a:srgbClr val="ffffff"/>
                </a:solidFill>
                <a:latin typeface="Arial"/>
              </a:rPr>
              <a:t>X</a:t>
            </a:r>
            <a:endParaRPr b="0" lang="en-US" sz="2500" spc="-1" strike="noStrike">
              <a:latin typeface="Arial"/>
            </a:endParaRPr>
          </a:p>
        </p:txBody>
      </p:sp>
      <p:sp>
        <p:nvSpPr>
          <p:cNvPr id="276" name="TextShape 4"/>
          <p:cNvSpPr txBox="1"/>
          <p:nvPr/>
        </p:nvSpPr>
        <p:spPr>
          <a:xfrm>
            <a:off x="5763600" y="1898280"/>
            <a:ext cx="1582920" cy="454320"/>
          </a:xfrm>
          <a:prstGeom prst="rect">
            <a:avLst/>
          </a:prstGeom>
          <a:noFill/>
          <a:ln>
            <a:noFill/>
          </a:ln>
        </p:spPr>
        <p:txBody>
          <a:bodyPr lIns="90000" rIns="90000" tIns="45000" bIns="45000">
            <a:noAutofit/>
          </a:bodyPr>
          <a:p>
            <a:r>
              <a:rPr b="1" lang="en-US" sz="2500" spc="-1" strike="noStrike">
                <a:solidFill>
                  <a:srgbClr val="ffffff"/>
                </a:solidFill>
                <a:latin typeface="Arial"/>
              </a:rPr>
              <a:t>STA</a:t>
            </a:r>
            <a:r>
              <a:rPr b="1" lang="en-US" sz="2500" spc="-1" strike="noStrike">
                <a:solidFill>
                  <a:srgbClr val="ffffff"/>
                </a:solidFill>
                <a:latin typeface="Arial"/>
              </a:rPr>
              <a:t>R</a:t>
            </a:r>
            <a:endParaRPr b="0" lang="en-US" sz="2500" spc="-1" strike="noStrike">
              <a:latin typeface="Arial"/>
            </a:endParaRPr>
          </a:p>
        </p:txBody>
      </p:sp>
      <p:sp>
        <p:nvSpPr>
          <p:cNvPr id="277" name="TextShape 5"/>
          <p:cNvSpPr txBox="1"/>
          <p:nvPr/>
        </p:nvSpPr>
        <p:spPr>
          <a:xfrm>
            <a:off x="473400" y="4957920"/>
            <a:ext cx="1645560" cy="768960"/>
          </a:xfrm>
          <a:prstGeom prst="rect">
            <a:avLst/>
          </a:prstGeom>
          <a:noFill/>
          <a:ln>
            <a:noFill/>
          </a:ln>
        </p:spPr>
        <p:txBody>
          <a:bodyPr lIns="90000" rIns="90000" tIns="45000" bIns="45000">
            <a:noAutofit/>
          </a:bodyPr>
          <a:p>
            <a:r>
              <a:rPr b="1" lang="en-US" sz="4500" spc="-1" strike="noStrike">
                <a:solidFill>
                  <a:srgbClr val="ffffff"/>
                </a:solidFill>
                <a:latin typeface="Arial"/>
              </a:rPr>
              <a:t>AGS</a:t>
            </a:r>
            <a:endParaRPr b="0" lang="en-US" sz="4500" spc="-1" strike="noStrike">
              <a:latin typeface="Arial"/>
            </a:endParaRPr>
          </a:p>
        </p:txBody>
      </p:sp>
      <p:sp>
        <p:nvSpPr>
          <p:cNvPr id="278" name="CustomShape 6"/>
          <p:cNvSpPr/>
          <p:nvPr/>
        </p:nvSpPr>
        <p:spPr>
          <a:xfrm>
            <a:off x="-1005480" y="4815360"/>
            <a:ext cx="3985920" cy="2652120"/>
          </a:xfrm>
          <a:prstGeom prst="ellipse">
            <a:avLst/>
          </a:prstGeom>
          <a:noFill/>
          <a:ln w="76320">
            <a:solidFill>
              <a:srgbClr val="ff0000"/>
            </a:solidFill>
            <a:round/>
          </a:ln>
        </p:spPr>
        <p:style>
          <a:lnRef idx="0"/>
          <a:fillRef idx="0"/>
          <a:effectRef idx="0"/>
          <a:fontRef idx="minor"/>
        </p:style>
      </p:sp>
      <p:sp>
        <p:nvSpPr>
          <p:cNvPr id="279" name="TextShape 7"/>
          <p:cNvSpPr txBox="1"/>
          <p:nvPr/>
        </p:nvSpPr>
        <p:spPr>
          <a:xfrm>
            <a:off x="7404120" y="4754160"/>
            <a:ext cx="2742480" cy="860400"/>
          </a:xfrm>
          <a:prstGeom prst="rect">
            <a:avLst/>
          </a:prstGeom>
          <a:noFill/>
          <a:ln>
            <a:noFill/>
          </a:ln>
        </p:spPr>
        <p:txBody>
          <a:bodyPr lIns="90000" rIns="90000" tIns="45000" bIns="45000">
            <a:noAutofit/>
          </a:bodyPr>
          <a:p>
            <a:r>
              <a:rPr b="1" lang="en-US" sz="4500" spc="-1" strike="noStrike">
                <a:solidFill>
                  <a:srgbClr val="ffffff"/>
                </a:solidFill>
                <a:latin typeface="Arial"/>
              </a:rPr>
              <a:t>Theory</a:t>
            </a:r>
            <a:endParaRPr b="0" lang="en-US" sz="4500" spc="-1" strike="noStrike">
              <a:latin typeface="Arial"/>
            </a:endParaRPr>
          </a:p>
        </p:txBody>
      </p:sp>
      <p:pic>
        <p:nvPicPr>
          <p:cNvPr id="280" name="" descr=""/>
          <p:cNvPicPr/>
          <p:nvPr/>
        </p:nvPicPr>
        <p:blipFill>
          <a:blip r:embed="rId5"/>
          <a:stretch/>
        </p:blipFill>
        <p:spPr>
          <a:xfrm>
            <a:off x="7495560" y="2742840"/>
            <a:ext cx="2132280" cy="2132640"/>
          </a:xfrm>
          <a:prstGeom prst="rect">
            <a:avLst/>
          </a:prstGeom>
          <a:ln>
            <a:noFill/>
          </a:ln>
        </p:spPr>
      </p:pic>
    </p:spTree>
  </p:cSld>
  <mc:AlternateContent>
    <mc:Choice Requires="p14">
      <p:transition spd="slow" p14:dur="2000"/>
    </mc:Choice>
    <mc:Fallback>
      <p:transition spd="slow"/>
    </mc:Fallback>
  </mc:AlternateContent>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nodeType="clickEffect" fill="hold" presetClass="entr" presetID="1">
                                  <p:stCondLst>
                                    <p:cond delay="0"/>
                                  </p:stCondLst>
                                  <p:childTnLst>
                                    <p:set>
                                      <p:cBhvr>
                                        <p:cTn id="6" dur="1" fill="hold">
                                          <p:stCondLst>
                                            <p:cond delay="0"/>
                                          </p:stCondLst>
                                        </p:cTn>
                                        <p:tgtEl>
                                          <p:spTgt spid="273"/>
                                        </p:tgtEl>
                                        <p:attrNameLst>
                                          <p:attrName>style.visibility</p:attrName>
                                        </p:attrNameLst>
                                      </p:cBhvr>
                                      <p:to>
                                        <p:strVal val="visible"/>
                                      </p:to>
                                    </p:set>
                                  </p:childTnLst>
                                </p:cTn>
                              </p:par>
                              <p:par>
                                <p:cTn id="7" nodeType="withEffect" fill="hold" presetClass="entr" presetID="1">
                                  <p:stCondLst>
                                    <p:cond delay="0"/>
                                  </p:stCondLst>
                                  <p:childTnLst>
                                    <p:set>
                                      <p:cBhvr>
                                        <p:cTn id="8" dur="1" fill="hold">
                                          <p:stCondLst>
                                            <p:cond delay="0"/>
                                          </p:stCondLst>
                                        </p:cTn>
                                        <p:tgtEl>
                                          <p:spTgt spid="27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nodeType="clickEffect" fill="hold" presetClass="entr" presetID="1">
                                  <p:stCondLst>
                                    <p:cond delay="0"/>
                                  </p:stCondLst>
                                  <p:childTnLst>
                                    <p:set>
                                      <p:cBhvr>
                                        <p:cTn id="12" dur="1" fill="hold">
                                          <p:stCondLst>
                                            <p:cond delay="0"/>
                                          </p:stCondLst>
                                        </p:cTn>
                                        <p:tgtEl>
                                          <p:spTgt spid="272"/>
                                        </p:tgtEl>
                                        <p:attrNameLst>
                                          <p:attrName>style.visibility</p:attrName>
                                        </p:attrNameLst>
                                      </p:cBhvr>
                                      <p:to>
                                        <p:strVal val="visible"/>
                                      </p:to>
                                    </p:set>
                                  </p:childTnLst>
                                </p:cTn>
                              </p:par>
                              <p:par>
                                <p:cTn id="13" nodeType="withEffect" fill="hold" presetClass="entr" presetID="1">
                                  <p:stCondLst>
                                    <p:cond delay="0"/>
                                  </p:stCondLst>
                                  <p:childTnLst>
                                    <p:set>
                                      <p:cBhvr>
                                        <p:cTn id="14" dur="1" fill="hold">
                                          <p:stCondLst>
                                            <p:cond delay="0"/>
                                          </p:stCondLst>
                                        </p:cTn>
                                        <p:tgtEl>
                                          <p:spTgt spid="27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nodeType="clickEffect" fill="hold" presetClass="entr" presetID="1">
                                  <p:stCondLst>
                                    <p:cond delay="0"/>
                                  </p:stCondLst>
                                  <p:childTnLst>
                                    <p:set>
                                      <p:cBhvr>
                                        <p:cTn id="18" dur="1" fill="hold">
                                          <p:stCondLst>
                                            <p:cond delay="0"/>
                                          </p:stCondLst>
                                        </p:cTn>
                                        <p:tgtEl>
                                          <p:spTgt spid="271"/>
                                        </p:tgtEl>
                                        <p:attrNameLst>
                                          <p:attrName>style.visibility</p:attrName>
                                        </p:attrNameLst>
                                      </p:cBhvr>
                                      <p:to>
                                        <p:strVal val="visible"/>
                                      </p:to>
                                    </p:set>
                                  </p:childTnLst>
                                </p:cTn>
                              </p:par>
                              <p:par>
                                <p:cTn id="19" nodeType="withEffect" fill="hold" presetClass="entr" presetID="1">
                                  <p:stCondLst>
                                    <p:cond delay="0"/>
                                  </p:stCondLst>
                                  <p:childTnLst>
                                    <p:set>
                                      <p:cBhvr>
                                        <p:cTn id="20" dur="1" fill="hold">
                                          <p:stCondLst>
                                            <p:cond delay="0"/>
                                          </p:stCondLst>
                                        </p:cTn>
                                        <p:tgtEl>
                                          <p:spTgt spid="27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nodeType="clickEffect" fill="hold" presetClass="entr" presetID="1">
                                  <p:stCondLst>
                                    <p:cond delay="0"/>
                                  </p:stCondLst>
                                  <p:childTnLst>
                                    <p:set>
                                      <p:cBhvr>
                                        <p:cTn id="24" dur="1" fill="hold">
                                          <p:stCondLst>
                                            <p:cond delay="0"/>
                                          </p:stCondLst>
                                        </p:cTn>
                                        <p:tgtEl>
                                          <p:spTgt spid="279"/>
                                        </p:tgtEl>
                                        <p:attrNameLst>
                                          <p:attrName>style.visibility</p:attrName>
                                        </p:attrNameLst>
                                      </p:cBhvr>
                                      <p:to>
                                        <p:strVal val="visible"/>
                                      </p:to>
                                    </p:set>
                                  </p:childTnLst>
                                </p:cTn>
                              </p:par>
                              <p:par>
                                <p:cTn id="25" nodeType="withEffect" fill="hold" presetClass="entr" presetID="1">
                                  <p:stCondLst>
                                    <p:cond delay="0"/>
                                  </p:stCondLst>
                                  <p:childTnLst>
                                    <p:set>
                                      <p:cBhvr>
                                        <p:cTn id="26" dur="1" fill="hold">
                                          <p:stCondLst>
                                            <p:cond delay="0"/>
                                          </p:stCondLst>
                                        </p:cTn>
                                        <p:tgtEl>
                                          <p:spTgt spid="28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nodeType="clickEffect" fill="hold" presetClass="entr" presetID="1">
                                  <p:stCondLst>
                                    <p:cond delay="0"/>
                                  </p:stCondLst>
                                  <p:childTnLst>
                                    <p:set>
                                      <p:cBhvr>
                                        <p:cTn id="30" dur="1" fill="hold">
                                          <p:stCondLst>
                                            <p:cond delay="0"/>
                                          </p:stCondLst>
                                        </p:cTn>
                                        <p:tgtEl>
                                          <p:spTgt spid="277"/>
                                        </p:tgtEl>
                                        <p:attrNameLst>
                                          <p:attrName>style.visibility</p:attrName>
                                        </p:attrNameLst>
                                      </p:cBhvr>
                                      <p:to>
                                        <p:strVal val="visible"/>
                                      </p:to>
                                    </p:set>
                                  </p:childTnLst>
                                </p:cTn>
                              </p:par>
                              <p:par>
                                <p:cTn id="31" nodeType="withEffect" fill="hold" presetClass="entr" presetID="1">
                                  <p:stCondLst>
                                    <p:cond delay="0"/>
                                  </p:stCondLst>
                                  <p:childTnLst>
                                    <p:set>
                                      <p:cBhvr>
                                        <p:cTn id="32" dur="1" fill="hold">
                                          <p:stCondLst>
                                            <p:cond delay="0"/>
                                          </p:stCondLst>
                                        </p:cTn>
                                        <p:tgtEl>
                                          <p:spTgt spid="27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55" name="TextShape 1"/>
          <p:cNvSpPr txBox="1"/>
          <p:nvPr/>
        </p:nvSpPr>
        <p:spPr>
          <a:xfrm>
            <a:off x="503640" y="44640"/>
            <a:ext cx="9068760" cy="436680"/>
          </a:xfrm>
          <a:prstGeom prst="rect">
            <a:avLst/>
          </a:prstGeom>
          <a:noFill/>
          <a:ln>
            <a:noFill/>
          </a:ln>
        </p:spPr>
        <p:txBody>
          <a:bodyPr anchor="ctr">
            <a:normAutofit fontScale="47000"/>
          </a:bodyPr>
          <a:p>
            <a:pPr algn="ctr">
              <a:lnSpc>
                <a:spcPct val="100000"/>
              </a:lnSpc>
            </a:pPr>
            <a:r>
              <a:rPr b="0" lang="en-US" sz="4400" spc="-1" strike="noStrike">
                <a:solidFill>
                  <a:srgbClr val="000000"/>
                </a:solidFill>
                <a:latin typeface="Calibri"/>
              </a:rPr>
              <a:t>PHENIX organization</a:t>
            </a:r>
            <a:endParaRPr b="0" lang="en-US" sz="4400" spc="-1" strike="noStrike">
              <a:latin typeface="Arial"/>
            </a:endParaRPr>
          </a:p>
        </p:txBody>
      </p:sp>
      <p:sp>
        <p:nvSpPr>
          <p:cNvPr id="356" name="TextShape 2"/>
          <p:cNvSpPr txBox="1"/>
          <p:nvPr/>
        </p:nvSpPr>
        <p:spPr>
          <a:xfrm>
            <a:off x="169560" y="630000"/>
            <a:ext cx="9735840" cy="4993200"/>
          </a:xfrm>
          <a:prstGeom prst="rect">
            <a:avLst/>
          </a:prstGeom>
          <a:noFill/>
          <a:ln>
            <a:noFill/>
          </a:ln>
        </p:spPr>
        <p:txBody>
          <a:bodyPr>
            <a:normAutofit fontScale="26000"/>
          </a:bodyPr>
          <a:p>
            <a:pPr marL="343080" indent="-342720">
              <a:lnSpc>
                <a:spcPct val="100000"/>
              </a:lnSpc>
              <a:spcBef>
                <a:spcPts val="641"/>
              </a:spcBef>
              <a:buClr>
                <a:srgbClr val="000000"/>
              </a:buClr>
              <a:buFont typeface="Arial"/>
              <a:buChar char="•"/>
            </a:pPr>
            <a:r>
              <a:rPr b="0" lang="en-US" sz="3200" spc="-1" strike="noStrike">
                <a:solidFill>
                  <a:srgbClr val="000000"/>
                </a:solidFill>
                <a:latin typeface="Calibri"/>
              </a:rPr>
              <a:t>PHENIX is one of two large experiments at RHIC when RHIC started in 2000. It is an international collaboration of 14 countries/areas.</a:t>
            </a:r>
            <a:endParaRPr b="0" lang="en-US" sz="3200" spc="-1" strike="noStrike">
              <a:latin typeface="Arial"/>
            </a:endParaRPr>
          </a:p>
          <a:p>
            <a:pPr marL="343080" indent="-342720">
              <a:lnSpc>
                <a:spcPct val="100000"/>
              </a:lnSpc>
              <a:spcBef>
                <a:spcPts val="641"/>
              </a:spcBef>
              <a:buClr>
                <a:srgbClr val="000000"/>
              </a:buClr>
              <a:buFont typeface="Arial"/>
              <a:buChar char="•"/>
            </a:pPr>
            <a:r>
              <a:rPr b="0" lang="en-US" sz="3200" spc="-1" strike="noStrike">
                <a:solidFill>
                  <a:srgbClr val="000000"/>
                </a:solidFill>
                <a:latin typeface="Calibri"/>
              </a:rPr>
              <a:t>PHENIX completed data taking in 2016. The successor experiment, sPHENIX experiment will start in 2023 to complete scientific mission of RHIC.</a:t>
            </a:r>
            <a:endParaRPr b="0" lang="en-US" sz="3200" spc="-1" strike="noStrike">
              <a:latin typeface="Arial"/>
            </a:endParaRPr>
          </a:p>
          <a:p>
            <a:pPr marL="343080" indent="-342720">
              <a:lnSpc>
                <a:spcPct val="100000"/>
              </a:lnSpc>
              <a:spcBef>
                <a:spcPts val="641"/>
              </a:spcBef>
              <a:buClr>
                <a:srgbClr val="000000"/>
              </a:buClr>
              <a:buFont typeface="Arial"/>
              <a:buChar char="•"/>
            </a:pPr>
            <a:r>
              <a:rPr b="0" lang="en-US" sz="3200" spc="-1" strike="noStrike">
                <a:solidFill>
                  <a:srgbClr val="000000"/>
                </a:solidFill>
                <a:latin typeface="Calibri"/>
              </a:rPr>
              <a:t>PHENIX collaboration collaborates based on bylaws.</a:t>
            </a:r>
            <a:endParaRPr b="0" lang="en-US" sz="3200" spc="-1" strike="noStrike">
              <a:latin typeface="Arial"/>
            </a:endParaRPr>
          </a:p>
          <a:p>
            <a:pPr marL="343080" indent="-342720">
              <a:lnSpc>
                <a:spcPct val="100000"/>
              </a:lnSpc>
              <a:spcBef>
                <a:spcPts val="641"/>
              </a:spcBef>
              <a:buClr>
                <a:srgbClr val="000000"/>
              </a:buClr>
              <a:buFont typeface="Arial"/>
              <a:buChar char="•"/>
            </a:pPr>
            <a:r>
              <a:rPr b="0" lang="en-US" sz="3200" spc="-1" strike="noStrike">
                <a:solidFill>
                  <a:srgbClr val="000000"/>
                </a:solidFill>
                <a:latin typeface="Calibri"/>
              </a:rPr>
              <a:t>Spokesperson (term: 3 years)</a:t>
            </a:r>
            <a:r>
              <a:rPr b="0" lang="en-US" sz="3200" spc="-1" strike="noStrike">
                <a:solidFill>
                  <a:srgbClr val="000000"/>
                </a:solidFill>
                <a:latin typeface="Calibri"/>
              </a:rPr>
              <a:t>	</a:t>
            </a:r>
            <a:r>
              <a:rPr b="0" lang="en-US" sz="3200" spc="-1" strike="noStrike">
                <a:solidFill>
                  <a:srgbClr val="000000"/>
                </a:solidFill>
                <a:latin typeface="Calibri"/>
              </a:rPr>
              <a:t>Y. Akiba</a:t>
            </a:r>
            <a:r>
              <a:rPr b="0" lang="en-US" sz="3200" spc="-1" strike="noStrike">
                <a:solidFill>
                  <a:srgbClr val="000000"/>
                </a:solidFill>
                <a:latin typeface="Calibri"/>
              </a:rPr>
              <a:t>	</a:t>
            </a:r>
            <a:r>
              <a:rPr b="0" lang="en-US" sz="3200" spc="-1" strike="noStrike">
                <a:solidFill>
                  <a:srgbClr val="000000"/>
                </a:solidFill>
                <a:latin typeface="Calibri"/>
              </a:rPr>
              <a:t>	</a:t>
            </a:r>
            <a:r>
              <a:rPr b="0" lang="en-US" sz="3200" spc="-1" strike="noStrike" u="sng">
                <a:solidFill>
                  <a:srgbClr val="0000ff"/>
                </a:solidFill>
                <a:uFillTx/>
                <a:latin typeface="Calibri"/>
                <a:hlinkClick r:id="rId1"/>
              </a:rPr>
              <a:t>akiba@bnl.gov</a:t>
            </a:r>
            <a:endParaRPr b="0" lang="en-US" sz="3200" spc="-1" strike="noStrike">
              <a:latin typeface="Arial"/>
            </a:endParaRPr>
          </a:p>
          <a:p>
            <a:pPr marL="343080" indent="-342720">
              <a:lnSpc>
                <a:spcPct val="100000"/>
              </a:lnSpc>
              <a:spcBef>
                <a:spcPts val="641"/>
              </a:spcBef>
              <a:buClr>
                <a:srgbClr val="000000"/>
              </a:buClr>
              <a:buFont typeface="Arial"/>
              <a:buChar char="•"/>
            </a:pPr>
            <a:r>
              <a:rPr b="0" lang="en-US" sz="3200" spc="-1" strike="noStrike">
                <a:solidFill>
                  <a:srgbClr val="000000"/>
                </a:solidFill>
                <a:latin typeface="Calibri"/>
              </a:rPr>
              <a:t>Deputy Spokespersons: </a:t>
            </a:r>
            <a:r>
              <a:rPr b="0" lang="en-US" sz="3200" spc="-1" strike="noStrike">
                <a:solidFill>
                  <a:srgbClr val="000000"/>
                </a:solidFill>
                <a:latin typeface="Calibri"/>
              </a:rPr>
              <a:t>	</a:t>
            </a:r>
            <a:r>
              <a:rPr b="0" lang="en-US" sz="3200" spc="-1" strike="noStrike">
                <a:solidFill>
                  <a:srgbClr val="000000"/>
                </a:solidFill>
                <a:latin typeface="Calibri"/>
              </a:rPr>
              <a:t>Axel Drees</a:t>
            </a:r>
            <a:r>
              <a:rPr b="0" lang="en-US" sz="3200" spc="-1" strike="noStrike">
                <a:solidFill>
                  <a:srgbClr val="000000"/>
                </a:solidFill>
                <a:latin typeface="Calibri"/>
              </a:rPr>
              <a:t>	</a:t>
            </a:r>
            <a:r>
              <a:rPr b="0" lang="en-US" sz="3200" spc="-1" strike="noStrike" u="sng">
                <a:solidFill>
                  <a:srgbClr val="0000ff"/>
                </a:solidFill>
                <a:uFillTx/>
                <a:latin typeface="Calibri"/>
                <a:hlinkClick r:id="rId2"/>
              </a:rPr>
              <a:t>axel.drees@stonybrook.edu</a:t>
            </a:r>
            <a:r>
              <a:rPr b="0" lang="en-US" sz="3200" spc="-1" strike="noStrike">
                <a:solidFill>
                  <a:srgbClr val="000000"/>
                </a:solidFill>
                <a:latin typeface="Calibri"/>
              </a:rPr>
              <a:t> </a:t>
            </a:r>
            <a:endParaRPr b="0" lang="en-US" sz="3200" spc="-1" strike="noStrike">
              <a:latin typeface="Arial"/>
            </a:endParaRPr>
          </a:p>
          <a:p>
            <a:pPr>
              <a:lnSpc>
                <a:spcPct val="100000"/>
              </a:lnSpc>
              <a:spcBef>
                <a:spcPts val="641"/>
              </a:spcBef>
              <a:tabLst>
                <a:tab algn="l" pos="0"/>
              </a:tabLst>
            </a:pPr>
            <a:r>
              <a:rPr b="0" lang="en-US" sz="3200" spc="-1" strike="noStrike">
                <a:solidFill>
                  <a:srgbClr val="000000"/>
                </a:solidFill>
                <a:latin typeface="Calibri"/>
              </a:rPr>
              <a:t>	</a:t>
            </a:r>
            <a:r>
              <a:rPr b="0" lang="en-US" sz="3200" spc="-1" strike="noStrike">
                <a:solidFill>
                  <a:srgbClr val="000000"/>
                </a:solidFill>
                <a:latin typeface="Calibri"/>
              </a:rPr>
              <a:t>	</a:t>
            </a:r>
            <a:r>
              <a:rPr b="0" lang="en-US" sz="3200" spc="-1" strike="noStrike">
                <a:solidFill>
                  <a:srgbClr val="000000"/>
                </a:solidFill>
                <a:latin typeface="Calibri"/>
              </a:rPr>
              <a:t>	</a:t>
            </a:r>
            <a:r>
              <a:rPr b="0" lang="en-US" sz="3200" spc="-1" strike="noStrike">
                <a:solidFill>
                  <a:srgbClr val="000000"/>
                </a:solidFill>
                <a:latin typeface="Calibri"/>
              </a:rPr>
              <a:t>	</a:t>
            </a:r>
            <a:r>
              <a:rPr b="0" lang="en-US" sz="3200" spc="-1" strike="noStrike">
                <a:solidFill>
                  <a:srgbClr val="000000"/>
                </a:solidFill>
                <a:latin typeface="Calibri"/>
              </a:rPr>
              <a:t>Sasha Bailevsky</a:t>
            </a:r>
            <a:r>
              <a:rPr b="0" lang="en-US" sz="3200" spc="-1" strike="noStrike">
                <a:solidFill>
                  <a:srgbClr val="000000"/>
                </a:solidFill>
                <a:latin typeface="Calibri"/>
              </a:rPr>
              <a:t>	</a:t>
            </a:r>
            <a:r>
              <a:rPr b="0" lang="en-US" sz="3200" spc="-1" strike="noStrike" u="sng">
                <a:solidFill>
                  <a:srgbClr val="0000ff"/>
                </a:solidFill>
                <a:uFillTx/>
                <a:latin typeface="Calibri"/>
                <a:hlinkClick r:id="rId3"/>
              </a:rPr>
              <a:t>shura@bnl.gov</a:t>
            </a:r>
            <a:r>
              <a:rPr b="0" lang="en-US" sz="3200" spc="-1" strike="noStrike">
                <a:solidFill>
                  <a:srgbClr val="000000"/>
                </a:solidFill>
                <a:latin typeface="Calibri"/>
              </a:rPr>
              <a:t> </a:t>
            </a:r>
            <a:endParaRPr b="0" lang="en-US" sz="3200" spc="-1" strike="noStrike">
              <a:latin typeface="Arial"/>
            </a:endParaRPr>
          </a:p>
          <a:p>
            <a:pPr marL="343080" indent="-342720">
              <a:lnSpc>
                <a:spcPct val="100000"/>
              </a:lnSpc>
              <a:spcBef>
                <a:spcPts val="641"/>
              </a:spcBef>
              <a:buClr>
                <a:srgbClr val="000000"/>
              </a:buClr>
              <a:buFont typeface="Arial"/>
              <a:buChar char="•"/>
              <a:tabLst>
                <a:tab algn="l" pos="0"/>
              </a:tabLst>
            </a:pPr>
            <a:r>
              <a:rPr b="0" lang="en-US" sz="3200" spc="-1" strike="noStrike">
                <a:solidFill>
                  <a:srgbClr val="000000"/>
                </a:solidFill>
                <a:latin typeface="Calibri"/>
              </a:rPr>
              <a:t>Executive Council (EC) advise the spokesperson</a:t>
            </a:r>
            <a:endParaRPr b="0" lang="en-US" sz="3200" spc="-1" strike="noStrike">
              <a:latin typeface="Arial"/>
            </a:endParaRPr>
          </a:p>
          <a:p>
            <a:pPr>
              <a:lnSpc>
                <a:spcPct val="100000"/>
              </a:lnSpc>
              <a:spcBef>
                <a:spcPts val="641"/>
              </a:spcBef>
              <a:tabLst>
                <a:tab algn="l" pos="0"/>
              </a:tabLst>
            </a:pPr>
            <a:r>
              <a:rPr b="0" lang="en-US" sz="3200" spc="-1" strike="noStrike">
                <a:solidFill>
                  <a:srgbClr val="000000"/>
                </a:solidFill>
                <a:latin typeface="Calibri"/>
              </a:rPr>
              <a:t>      </a:t>
            </a:r>
            <a:r>
              <a:rPr b="0" lang="en-US" sz="3200" spc="-1" strike="noStrike">
                <a:solidFill>
                  <a:srgbClr val="000000"/>
                </a:solidFill>
                <a:latin typeface="Calibri"/>
              </a:rPr>
              <a:t>14 members (4 exofficio, 6 elected, 2 juniors, 2 appointed)</a:t>
            </a:r>
            <a:endParaRPr b="0" lang="en-US" sz="3200" spc="-1" strike="noStrike">
              <a:latin typeface="Arial"/>
            </a:endParaRPr>
          </a:p>
          <a:p>
            <a:pPr marL="343080" indent="-342720">
              <a:lnSpc>
                <a:spcPct val="100000"/>
              </a:lnSpc>
              <a:spcBef>
                <a:spcPts val="641"/>
              </a:spcBef>
              <a:buClr>
                <a:srgbClr val="000000"/>
              </a:buClr>
              <a:buFont typeface="Arial"/>
              <a:buChar char="•"/>
              <a:tabLst>
                <a:tab algn="l" pos="0"/>
              </a:tabLst>
            </a:pPr>
            <a:r>
              <a:rPr b="0" lang="en-US" sz="3200" spc="-1" strike="noStrike">
                <a:solidFill>
                  <a:srgbClr val="000000"/>
                </a:solidFill>
                <a:latin typeface="Calibri"/>
              </a:rPr>
              <a:t>Institutional Board (IB)</a:t>
            </a:r>
            <a:endParaRPr b="0" lang="en-US" sz="3200" spc="-1" strike="noStrike">
              <a:latin typeface="Arial"/>
            </a:endParaRPr>
          </a:p>
          <a:p>
            <a:pPr>
              <a:lnSpc>
                <a:spcPct val="100000"/>
              </a:lnSpc>
              <a:spcBef>
                <a:spcPts val="641"/>
              </a:spcBef>
              <a:tabLst>
                <a:tab algn="l" pos="0"/>
              </a:tabLst>
            </a:pPr>
            <a:r>
              <a:rPr b="0" lang="en-US" sz="3200" spc="-1" strike="noStrike">
                <a:solidFill>
                  <a:srgbClr val="000000"/>
                </a:solidFill>
                <a:latin typeface="Calibri"/>
              </a:rPr>
              <a:t>	</a:t>
            </a:r>
            <a:r>
              <a:rPr b="0" lang="en-US" sz="3200" spc="-1" strike="noStrike">
                <a:solidFill>
                  <a:srgbClr val="000000"/>
                </a:solidFill>
                <a:latin typeface="Calibri"/>
              </a:rPr>
              <a:t>one member from each collaboration institutes</a:t>
            </a:r>
            <a:endParaRPr b="0" lang="en-US" sz="3200" spc="-1" strike="noStrike">
              <a:latin typeface="Arial"/>
            </a:endParaRPr>
          </a:p>
          <a:p>
            <a:pPr marL="343080" indent="-342720">
              <a:lnSpc>
                <a:spcPct val="100000"/>
              </a:lnSpc>
              <a:spcBef>
                <a:spcPts val="641"/>
              </a:spcBef>
              <a:buClr>
                <a:srgbClr val="000000"/>
              </a:buClr>
              <a:buFont typeface="Arial"/>
              <a:buChar char="•"/>
              <a:tabLst>
                <a:tab algn="l" pos="0"/>
              </a:tabLst>
            </a:pPr>
            <a:r>
              <a:rPr b="0" lang="en-US" sz="3200" spc="-1" strike="noStrike">
                <a:solidFill>
                  <a:srgbClr val="000000"/>
                </a:solidFill>
                <a:latin typeface="Calibri"/>
              </a:rPr>
              <a:t>One institute: at least one Member of Good Standing (MGS)</a:t>
            </a:r>
            <a:endParaRPr b="0" lang="en-US" sz="3200" spc="-1" strike="noStrike">
              <a:latin typeface="Arial"/>
            </a:endParaRPr>
          </a:p>
          <a:p>
            <a:pPr>
              <a:lnSpc>
                <a:spcPct val="100000"/>
              </a:lnSpc>
              <a:spcBef>
                <a:spcPts val="641"/>
              </a:spcBef>
              <a:tabLst>
                <a:tab algn="l" pos="0"/>
              </a:tabLst>
            </a:pPr>
            <a:r>
              <a:rPr b="0" lang="en-US" sz="3200" spc="-1" strike="noStrike">
                <a:solidFill>
                  <a:srgbClr val="000000"/>
                </a:solidFill>
                <a:latin typeface="Calibri"/>
              </a:rPr>
              <a:t>	</a:t>
            </a:r>
            <a:r>
              <a:rPr b="0" lang="en-US" sz="3200" spc="-1" strike="noStrike">
                <a:solidFill>
                  <a:srgbClr val="000000"/>
                </a:solidFill>
                <a:latin typeface="Calibri"/>
              </a:rPr>
              <a:t>A MGS is expected to devote &gt;30% of research time for PHENIX</a:t>
            </a:r>
            <a:endParaRPr b="0" lang="en-US" sz="3200" spc="-1" strike="noStrike">
              <a:latin typeface="Arial"/>
            </a:endParaRPr>
          </a:p>
          <a:p>
            <a:pPr marL="343080" indent="-342720">
              <a:lnSpc>
                <a:spcPct val="100000"/>
              </a:lnSpc>
              <a:spcBef>
                <a:spcPts val="641"/>
              </a:spcBef>
              <a:buClr>
                <a:srgbClr val="000000"/>
              </a:buClr>
              <a:buFont typeface="Arial"/>
              <a:buChar char="•"/>
              <a:tabLst>
                <a:tab algn="l" pos="0"/>
              </a:tabLst>
            </a:pPr>
            <a:r>
              <a:rPr b="0" lang="en-US" sz="3200" spc="-1" strike="noStrike">
                <a:solidFill>
                  <a:srgbClr val="000000"/>
                </a:solidFill>
                <a:latin typeface="Calibri"/>
              </a:rPr>
              <a:t>Admission of new collaboration is discussed in an IB meeting and voted by IB</a:t>
            </a:r>
            <a:endParaRPr b="0" lang="en-US" sz="3200" spc="-1" strike="noStrike">
              <a:latin typeface="Arial"/>
            </a:endParaRPr>
          </a:p>
          <a:p>
            <a:pPr lvl="1" marL="743040" indent="-285480">
              <a:lnSpc>
                <a:spcPct val="100000"/>
              </a:lnSpc>
              <a:spcBef>
                <a:spcPts val="561"/>
              </a:spcBef>
              <a:buClr>
                <a:srgbClr val="000000"/>
              </a:buClr>
              <a:buFont typeface="Arial"/>
              <a:buChar char="–"/>
              <a:tabLst>
                <a:tab algn="l" pos="0"/>
              </a:tabLst>
            </a:pPr>
            <a:r>
              <a:rPr b="0" lang="en-US" sz="2800" spc="-1" strike="noStrike">
                <a:solidFill>
                  <a:srgbClr val="000000"/>
                </a:solidFill>
                <a:latin typeface="Calibri"/>
              </a:rPr>
              <a:t>4 new collaboration institutes after 2016</a:t>
            </a:r>
            <a:endParaRPr b="0" lang="en-US" sz="2800" spc="-1" strike="noStrike">
              <a:latin typeface="Arial"/>
            </a:endParaRPr>
          </a:p>
          <a:p>
            <a:pPr marL="343080" indent="-342720">
              <a:lnSpc>
                <a:spcPct val="100000"/>
              </a:lnSpc>
              <a:spcBef>
                <a:spcPts val="641"/>
              </a:spcBef>
              <a:buClr>
                <a:srgbClr val="000000"/>
              </a:buClr>
              <a:buFont typeface="Arial"/>
              <a:buChar char="•"/>
              <a:tabLst>
                <a:tab algn="l" pos="0"/>
              </a:tabLst>
            </a:pPr>
            <a:r>
              <a:rPr b="0" lang="en-US" sz="3200" spc="-1" strike="noStrike">
                <a:solidFill>
                  <a:srgbClr val="000000"/>
                </a:solidFill>
                <a:latin typeface="Calibri"/>
              </a:rPr>
              <a:t>PHENIX Speakers Bureau (PSB) distributes PHENIX talks among international conferences to PHENIX members.</a:t>
            </a:r>
            <a:endParaRPr b="0" lang="en-US" sz="3200" spc="-1" strike="noStrike">
              <a:latin typeface="Arial"/>
            </a:endParaRPr>
          </a:p>
          <a:p>
            <a:pPr>
              <a:lnSpc>
                <a:spcPct val="100000"/>
              </a:lnSpc>
              <a:spcBef>
                <a:spcPts val="641"/>
              </a:spcBef>
              <a:tabLst>
                <a:tab algn="l" pos="0"/>
              </a:tabLst>
            </a:pPr>
            <a:endParaRPr b="0" lang="en-US" sz="3200" spc="-1" strike="noStrike">
              <a:latin typeface="Arial"/>
            </a:endParaRPr>
          </a:p>
          <a:p>
            <a:pPr>
              <a:lnSpc>
                <a:spcPct val="100000"/>
              </a:lnSpc>
              <a:spcBef>
                <a:spcPts val="641"/>
              </a:spcBef>
              <a:tabLst>
                <a:tab algn="l" pos="0"/>
              </a:tabLst>
            </a:pPr>
            <a:endParaRPr b="0" lang="en-US" sz="3200" spc="-1" strike="noStrike">
              <a:latin typeface="Arial"/>
            </a:endParaRPr>
          </a:p>
          <a:p>
            <a:pPr>
              <a:lnSpc>
                <a:spcPct val="100000"/>
              </a:lnSpc>
              <a:spcBef>
                <a:spcPts val="641"/>
              </a:spcBef>
              <a:tabLst>
                <a:tab algn="l" pos="0"/>
              </a:tabLst>
            </a:pPr>
            <a:endParaRPr b="0" lang="en-US" sz="3200" spc="-1" strike="noStrike">
              <a:latin typeface="Arial"/>
            </a:endParaRPr>
          </a:p>
        </p:txBody>
      </p:sp>
      <p:sp>
        <p:nvSpPr>
          <p:cNvPr id="357" name="TextShape 3"/>
          <p:cNvSpPr txBox="1"/>
          <p:nvPr/>
        </p:nvSpPr>
        <p:spPr>
          <a:xfrm>
            <a:off x="9427320" y="5291280"/>
            <a:ext cx="555120" cy="301680"/>
          </a:xfrm>
          <a:prstGeom prst="rect">
            <a:avLst/>
          </a:prstGeom>
          <a:noFill/>
          <a:ln>
            <a:noFill/>
          </a:ln>
        </p:spPr>
        <p:txBody>
          <a:bodyPr anchor="ctr">
            <a:noAutofit/>
          </a:bodyPr>
          <a:p>
            <a:pPr algn="r">
              <a:lnSpc>
                <a:spcPct val="100000"/>
              </a:lnSpc>
            </a:pPr>
            <a:fld id="{2E0794EB-7E19-477B-A503-12F3701A7E76}" type="slidenum">
              <a:rPr b="1" lang="en-US" sz="1600" spc="-1" strike="noStrike">
                <a:solidFill>
                  <a:srgbClr val="8b8b8b"/>
                </a:solidFill>
                <a:latin typeface="Calibri"/>
              </a:rPr>
              <a:t>20</a:t>
            </a:fld>
            <a:endParaRPr b="0" lang="en-US" sz="1600" spc="-1" strike="noStrike">
              <a:latin typeface="Times New Roman"/>
            </a:endParaRPr>
          </a:p>
        </p:txBody>
      </p:sp>
    </p:spTree>
  </p:cSld>
  <mc:AlternateContent>
    <mc:Choice Requires="p14">
      <p:transition spd="slow" p14:dur="2000"/>
    </mc:Choice>
    <mc:Fallback>
      <p:transition spd="slow"/>
    </mc:Fallback>
  </mc:AlternateContent>
</p:sld>
</file>

<file path=ppt/slides/slide2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58" name="TextShape 1"/>
          <p:cNvSpPr txBox="1"/>
          <p:nvPr/>
        </p:nvSpPr>
        <p:spPr>
          <a:xfrm>
            <a:off x="118080" y="0"/>
            <a:ext cx="9719640" cy="464400"/>
          </a:xfrm>
          <a:prstGeom prst="rect">
            <a:avLst/>
          </a:prstGeom>
          <a:noFill/>
          <a:ln>
            <a:noFill/>
          </a:ln>
        </p:spPr>
        <p:txBody>
          <a:bodyPr anchor="ctr">
            <a:normAutofit fontScale="53000"/>
          </a:bodyPr>
          <a:p>
            <a:pPr algn="ctr">
              <a:lnSpc>
                <a:spcPct val="100000"/>
              </a:lnSpc>
            </a:pPr>
            <a:r>
              <a:rPr b="0" lang="en-US" sz="4400" spc="-1" strike="noStrike">
                <a:solidFill>
                  <a:srgbClr val="000000"/>
                </a:solidFill>
                <a:latin typeface="Calibri"/>
              </a:rPr>
              <a:t>Datasets of PHENIX</a:t>
            </a:r>
            <a:endParaRPr b="0" lang="en-US" sz="4400" spc="-1" strike="noStrike">
              <a:latin typeface="Arial"/>
            </a:endParaRPr>
          </a:p>
        </p:txBody>
      </p:sp>
      <p:graphicFrame>
        <p:nvGraphicFramePr>
          <p:cNvPr id="359" name="Table 2"/>
          <p:cNvGraphicFramePr/>
          <p:nvPr/>
        </p:nvGraphicFramePr>
        <p:xfrm>
          <a:off x="197280" y="429120"/>
          <a:ext cx="9197280" cy="4546080"/>
        </p:xfrm>
        <a:graphic>
          <a:graphicData uri="http://schemas.openxmlformats.org/drawingml/2006/table">
            <a:tbl>
              <a:tblPr/>
              <a:tblGrid>
                <a:gridCol w="978840"/>
                <a:gridCol w="1798200"/>
                <a:gridCol w="2935800"/>
                <a:gridCol w="1331280"/>
                <a:gridCol w="2153160"/>
              </a:tblGrid>
              <a:tr h="321840">
                <a:tc>
                  <a:txBody>
                    <a:bodyPr>
                      <a:noAutofit/>
                    </a:bodyPr>
                    <a:p>
                      <a:pPr algn="ctr">
                        <a:lnSpc>
                          <a:spcPct val="100000"/>
                        </a:lnSpc>
                      </a:pPr>
                      <a:r>
                        <a:rPr b="1" lang="en-US" sz="1800" spc="-1" strike="noStrike">
                          <a:solidFill>
                            <a:srgbClr val="ffffff"/>
                          </a:solidFill>
                          <a:latin typeface="Calibri"/>
                        </a:rPr>
                        <a:t>year</a:t>
                      </a:r>
                      <a:endParaRPr b="0" lang="en-US" sz="1800" spc="-1" strike="noStrike">
                        <a:latin typeface="Arial"/>
                      </a:endParaRPr>
                    </a:p>
                  </a:txBody>
                  <a:tcPr marL="91440" marR="91440">
                    <a:lnL w="12240">
                      <a:solidFill>
                        <a:srgbClr val="ffffff"/>
                      </a:solidFill>
                    </a:lnL>
                    <a:lnR w="12240">
                      <a:solidFill>
                        <a:srgbClr val="ffffff"/>
                      </a:solidFill>
                    </a:lnR>
                    <a:lnT w="12240">
                      <a:solidFill>
                        <a:srgbClr val="ffffff"/>
                      </a:solidFill>
                    </a:lnT>
                    <a:lnB w="38160">
                      <a:solidFill>
                        <a:srgbClr val="ffffff"/>
                      </a:solidFill>
                    </a:lnB>
                    <a:solidFill>
                      <a:srgbClr val="4f81bd"/>
                    </a:solidFill>
                  </a:tcPr>
                </a:tc>
                <a:tc>
                  <a:txBody>
                    <a:bodyPr>
                      <a:noAutofit/>
                    </a:bodyPr>
                    <a:p>
                      <a:pPr algn="ctr">
                        <a:lnSpc>
                          <a:spcPct val="100000"/>
                        </a:lnSpc>
                      </a:pPr>
                      <a:r>
                        <a:rPr b="1" lang="en-US" sz="1800" spc="-1" strike="noStrike">
                          <a:solidFill>
                            <a:srgbClr val="ffffff"/>
                          </a:solidFill>
                          <a:latin typeface="Calibri"/>
                        </a:rPr>
                        <a:t>Beam, E(GeV)</a:t>
                      </a:r>
                      <a:endParaRPr b="0" lang="en-US" sz="1800" spc="-1" strike="noStrike">
                        <a:latin typeface="Arial"/>
                      </a:endParaRPr>
                    </a:p>
                  </a:txBody>
                  <a:tcPr marL="91440" marR="91440">
                    <a:lnL w="12240">
                      <a:solidFill>
                        <a:srgbClr val="ffffff"/>
                      </a:solidFill>
                    </a:lnL>
                    <a:lnR w="12240">
                      <a:solidFill>
                        <a:srgbClr val="ffffff"/>
                      </a:solidFill>
                    </a:lnR>
                    <a:lnT w="12240">
                      <a:solidFill>
                        <a:srgbClr val="ffffff"/>
                      </a:solidFill>
                    </a:lnT>
                    <a:lnB w="38160">
                      <a:solidFill>
                        <a:srgbClr val="ffffff"/>
                      </a:solidFill>
                    </a:lnB>
                    <a:solidFill>
                      <a:srgbClr val="4f81bd"/>
                    </a:solidFill>
                  </a:tcPr>
                </a:tc>
                <a:tc>
                  <a:txBody>
                    <a:bodyPr>
                      <a:noAutofit/>
                    </a:bodyPr>
                    <a:p>
                      <a:pPr algn="ctr">
                        <a:lnSpc>
                          <a:spcPct val="100000"/>
                        </a:lnSpc>
                      </a:pPr>
                      <a:r>
                        <a:rPr b="1" lang="en-US" sz="1800" spc="-1" strike="noStrike">
                          <a:solidFill>
                            <a:srgbClr val="ffffff"/>
                          </a:solidFill>
                          <a:latin typeface="Calibri"/>
                        </a:rPr>
                        <a:t>Recorded data (pp equiv)</a:t>
                      </a:r>
                      <a:endParaRPr b="0" lang="en-US" sz="1800" spc="-1" strike="noStrike">
                        <a:latin typeface="Arial"/>
                      </a:endParaRPr>
                    </a:p>
                  </a:txBody>
                  <a:tcPr marL="91440" marR="91440">
                    <a:lnL w="12240">
                      <a:solidFill>
                        <a:srgbClr val="ffffff"/>
                      </a:solidFill>
                    </a:lnL>
                    <a:lnR w="12240">
                      <a:solidFill>
                        <a:srgbClr val="ffffff"/>
                      </a:solidFill>
                    </a:lnR>
                    <a:lnT w="12240">
                      <a:solidFill>
                        <a:srgbClr val="ffffff"/>
                      </a:solidFill>
                    </a:lnT>
                    <a:lnB w="38160">
                      <a:solidFill>
                        <a:srgbClr val="ffffff"/>
                      </a:solidFill>
                    </a:lnB>
                    <a:solidFill>
                      <a:srgbClr val="4f81bd"/>
                    </a:solidFill>
                  </a:tcPr>
                </a:tc>
                <a:tc>
                  <a:txBody>
                    <a:bodyPr>
                      <a:noAutofit/>
                    </a:bodyPr>
                    <a:p>
                      <a:pPr algn="ctr">
                        <a:lnSpc>
                          <a:spcPct val="100000"/>
                        </a:lnSpc>
                      </a:pPr>
                      <a:r>
                        <a:rPr b="1" lang="en-US" sz="1800" spc="-1" strike="noStrike">
                          <a:solidFill>
                            <a:srgbClr val="ffffff"/>
                          </a:solidFill>
                          <a:latin typeface="Calibri"/>
                        </a:rPr>
                        <a:t>upgrade</a:t>
                      </a:r>
                      <a:endParaRPr b="0" lang="en-US" sz="1800" spc="-1" strike="noStrike">
                        <a:latin typeface="Arial"/>
                      </a:endParaRPr>
                    </a:p>
                  </a:txBody>
                  <a:tcPr marL="91440" marR="91440">
                    <a:lnL w="12240">
                      <a:solidFill>
                        <a:srgbClr val="ffffff"/>
                      </a:solidFill>
                    </a:lnL>
                    <a:lnR w="12240">
                      <a:solidFill>
                        <a:srgbClr val="ffffff"/>
                      </a:solidFill>
                    </a:lnR>
                    <a:lnT w="12240">
                      <a:solidFill>
                        <a:srgbClr val="ffffff"/>
                      </a:solidFill>
                    </a:lnT>
                    <a:lnB w="38160">
                      <a:solidFill>
                        <a:srgbClr val="ffffff"/>
                      </a:solidFill>
                    </a:lnB>
                    <a:solidFill>
                      <a:srgbClr val="4f81bd"/>
                    </a:solidFill>
                  </a:tcPr>
                </a:tc>
                <a:tc>
                  <a:txBody>
                    <a:bodyPr>
                      <a:noAutofit/>
                    </a:bodyPr>
                    <a:p>
                      <a:pPr algn="ctr">
                        <a:lnSpc>
                          <a:spcPct val="100000"/>
                        </a:lnSpc>
                      </a:pPr>
                      <a:r>
                        <a:rPr b="1" lang="en-US" sz="1800" spc="-1" strike="noStrike">
                          <a:solidFill>
                            <a:srgbClr val="ffffff"/>
                          </a:solidFill>
                          <a:latin typeface="Calibri"/>
                        </a:rPr>
                        <a:t>Physics</a:t>
                      </a:r>
                      <a:endParaRPr b="0" lang="en-US" sz="1800" spc="-1" strike="noStrike">
                        <a:latin typeface="Arial"/>
                      </a:endParaRPr>
                    </a:p>
                  </a:txBody>
                  <a:tcPr marL="91440" marR="91440">
                    <a:lnL w="12240">
                      <a:solidFill>
                        <a:srgbClr val="ffffff"/>
                      </a:solidFill>
                    </a:lnL>
                    <a:lnR w="12240">
                      <a:solidFill>
                        <a:srgbClr val="ffffff"/>
                      </a:solidFill>
                    </a:lnR>
                    <a:lnT w="12240">
                      <a:solidFill>
                        <a:srgbClr val="ffffff"/>
                      </a:solidFill>
                    </a:lnT>
                    <a:lnB w="38160">
                      <a:solidFill>
                        <a:srgbClr val="ffffff"/>
                      </a:solidFill>
                    </a:lnB>
                    <a:solidFill>
                      <a:srgbClr val="4f81bd"/>
                    </a:solidFill>
                  </a:tcPr>
                </a:tc>
              </a:tr>
              <a:tr h="699840">
                <a:tc>
                  <a:txBody>
                    <a:bodyPr>
                      <a:noAutofit/>
                    </a:bodyPr>
                    <a:p>
                      <a:pPr>
                        <a:lnSpc>
                          <a:spcPct val="100000"/>
                        </a:lnSpc>
                      </a:pPr>
                      <a:r>
                        <a:rPr b="0" lang="en-US" sz="1600" spc="-1" strike="noStrike">
                          <a:solidFill>
                            <a:srgbClr val="000000"/>
                          </a:solidFill>
                          <a:latin typeface="Calibri"/>
                        </a:rPr>
                        <a:t>2016</a:t>
                      </a:r>
                      <a:endParaRPr b="0" lang="en-US" sz="1600" spc="-1" strike="noStrike">
                        <a:latin typeface="Arial"/>
                      </a:endParaRPr>
                    </a:p>
                  </a:txBody>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d0d8e7"/>
                    </a:solidFill>
                  </a:tcPr>
                </a:tc>
                <a:tc>
                  <a:txBody>
                    <a:bodyPr>
                      <a:noAutofit/>
                    </a:bodyPr>
                    <a:p>
                      <a:pPr>
                        <a:lnSpc>
                          <a:spcPct val="100000"/>
                        </a:lnSpc>
                      </a:pPr>
                      <a:r>
                        <a:rPr b="0" lang="en-US" sz="1600" spc="-1" strike="noStrike">
                          <a:solidFill>
                            <a:srgbClr val="000000"/>
                          </a:solidFill>
                          <a:latin typeface="Calibri"/>
                        </a:rPr>
                        <a:t>AuAu    200</a:t>
                      </a:r>
                      <a:endParaRPr b="0" lang="en-US" sz="1600" spc="-1" strike="noStrike">
                        <a:latin typeface="Arial"/>
                      </a:endParaRPr>
                    </a:p>
                    <a:p>
                      <a:pPr>
                        <a:lnSpc>
                          <a:spcPct val="100000"/>
                        </a:lnSpc>
                      </a:pPr>
                      <a:r>
                        <a:rPr b="0" lang="en-US" sz="1600" spc="-1" strike="noStrike">
                          <a:solidFill>
                            <a:srgbClr val="000000"/>
                          </a:solidFill>
                          <a:latin typeface="Calibri"/>
                        </a:rPr>
                        <a:t>dAu       200</a:t>
                      </a:r>
                      <a:endParaRPr b="0" lang="en-US" sz="1600" spc="-1" strike="noStrike">
                        <a:latin typeface="Arial"/>
                      </a:endParaRPr>
                    </a:p>
                    <a:p>
                      <a:pPr>
                        <a:lnSpc>
                          <a:spcPct val="100000"/>
                        </a:lnSpc>
                      </a:pPr>
                      <a:r>
                        <a:rPr b="0" lang="en-US" sz="1600" spc="-1" strike="noStrike">
                          <a:solidFill>
                            <a:srgbClr val="000000"/>
                          </a:solidFill>
                          <a:latin typeface="Calibri"/>
                        </a:rPr>
                        <a:t>dAu       62,39,20</a:t>
                      </a:r>
                      <a:endParaRPr b="0" lang="en-US" sz="1600" spc="-1" strike="noStrike">
                        <a:latin typeface="Arial"/>
                      </a:endParaRPr>
                    </a:p>
                  </a:txBody>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d0d8e7"/>
                    </a:solidFill>
                  </a:tcPr>
                </a:tc>
                <a:tc>
                  <a:txBody>
                    <a:bodyPr>
                      <a:noAutofit/>
                    </a:bodyPr>
                    <a:p>
                      <a:pPr algn="ctr">
                        <a:lnSpc>
                          <a:spcPct val="100000"/>
                        </a:lnSpc>
                      </a:pPr>
                      <a:r>
                        <a:rPr b="0" lang="en-US" sz="1600" spc="-1" strike="noStrike">
                          <a:solidFill>
                            <a:srgbClr val="000000"/>
                          </a:solidFill>
                          <a:latin typeface="Calibri"/>
                        </a:rPr>
                        <a:t>2.3/nb  (90/pb) </a:t>
                      </a:r>
                      <a:r>
                        <a:rPr b="1" lang="en-US" sz="1600" spc="-1" strike="noStrike">
                          <a:solidFill>
                            <a:srgbClr val="ff0000"/>
                          </a:solidFill>
                          <a:latin typeface="Calibri"/>
                        </a:rPr>
                        <a:t>15B events</a:t>
                      </a:r>
                      <a:endParaRPr b="0" lang="en-US" sz="1600" spc="-1" strike="noStrike">
                        <a:latin typeface="Arial"/>
                      </a:endParaRPr>
                    </a:p>
                    <a:p>
                      <a:pPr algn="ctr">
                        <a:lnSpc>
                          <a:spcPct val="100000"/>
                        </a:lnSpc>
                      </a:pPr>
                      <a:r>
                        <a:rPr b="0" lang="en-US" sz="1600" spc="-1" strike="noStrike">
                          <a:solidFill>
                            <a:srgbClr val="000000"/>
                          </a:solidFill>
                          <a:latin typeface="Calibri"/>
                        </a:rPr>
                        <a:t>1G &amp; 73/nb (29/pb)</a:t>
                      </a:r>
                      <a:endParaRPr b="0" lang="en-US" sz="1600" spc="-1" strike="noStrike">
                        <a:latin typeface="Arial"/>
                      </a:endParaRPr>
                    </a:p>
                    <a:p>
                      <a:pPr algn="ctr">
                        <a:lnSpc>
                          <a:spcPct val="100000"/>
                        </a:lnSpc>
                      </a:pPr>
                      <a:r>
                        <a:rPr b="0" lang="en-US" sz="1600" spc="-1" strike="noStrike">
                          <a:solidFill>
                            <a:srgbClr val="000000"/>
                          </a:solidFill>
                          <a:latin typeface="Calibri"/>
                        </a:rPr>
                        <a:t>0.6G 0.1G, 8M</a:t>
                      </a:r>
                      <a:endParaRPr b="0" lang="en-US" sz="1600" spc="-1" strike="noStrike">
                        <a:latin typeface="Arial"/>
                      </a:endParaRPr>
                    </a:p>
                  </a:txBody>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d0d8e7"/>
                    </a:solidFill>
                  </a:tcPr>
                </a:tc>
                <a:tc>
                  <a:txBody>
                    <a:bodyPr>
                      <a:noAutofit/>
                    </a:bodyPr>
                    <a:p>
                      <a:pPr>
                        <a:lnSpc>
                          <a:spcPct val="100000"/>
                        </a:lnSpc>
                      </a:pPr>
                      <a:r>
                        <a:rPr b="0" lang="en-US" sz="1600" spc="-1" strike="noStrike">
                          <a:solidFill>
                            <a:srgbClr val="000000"/>
                          </a:solidFill>
                          <a:latin typeface="Calibri"/>
                        </a:rPr>
                        <a:t>VTX,FVTX</a:t>
                      </a:r>
                      <a:endParaRPr b="0" lang="en-US" sz="1600" spc="-1" strike="noStrike">
                        <a:latin typeface="Arial"/>
                      </a:endParaRPr>
                    </a:p>
                    <a:p>
                      <a:pPr>
                        <a:lnSpc>
                          <a:spcPct val="100000"/>
                        </a:lnSpc>
                      </a:pPr>
                      <a:r>
                        <a:rPr b="0" lang="en-US" sz="1600" spc="-1" strike="noStrike">
                          <a:solidFill>
                            <a:srgbClr val="000000"/>
                          </a:solidFill>
                          <a:latin typeface="Calibri"/>
                        </a:rPr>
                        <a:t>MPC-EX</a:t>
                      </a:r>
                      <a:endParaRPr b="0" lang="en-US" sz="1600" spc="-1" strike="noStrike">
                        <a:latin typeface="Arial"/>
                      </a:endParaRPr>
                    </a:p>
                  </a:txBody>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d0d8e7"/>
                    </a:solidFill>
                  </a:tcPr>
                </a:tc>
                <a:tc>
                  <a:txBody>
                    <a:bodyPr>
                      <a:noAutofit/>
                    </a:bodyPr>
                    <a:p>
                      <a:pPr>
                        <a:lnSpc>
                          <a:spcPct val="100000"/>
                        </a:lnSpc>
                      </a:pPr>
                      <a:r>
                        <a:rPr b="0" lang="en-US" sz="1600" spc="-1" strike="noStrike">
                          <a:solidFill>
                            <a:srgbClr val="000000"/>
                          </a:solidFill>
                          <a:latin typeface="Calibri"/>
                        </a:rPr>
                        <a:t>Heavy Flavor</a:t>
                      </a:r>
                      <a:endParaRPr b="0" lang="en-US" sz="1600" spc="-1" strike="noStrike">
                        <a:latin typeface="Arial"/>
                      </a:endParaRPr>
                    </a:p>
                    <a:p>
                      <a:pPr>
                        <a:lnSpc>
                          <a:spcPct val="100000"/>
                        </a:lnSpc>
                      </a:pPr>
                      <a:r>
                        <a:rPr b="0" lang="en-US" sz="1600" spc="-1" strike="noStrike">
                          <a:solidFill>
                            <a:srgbClr val="000000"/>
                          </a:solidFill>
                          <a:latin typeface="Calibri"/>
                        </a:rPr>
                        <a:t>Gluon nPDF</a:t>
                      </a:r>
                      <a:endParaRPr b="0" lang="en-US" sz="1600" spc="-1" strike="noStrike">
                        <a:latin typeface="Arial"/>
                      </a:endParaRPr>
                    </a:p>
                    <a:p>
                      <a:pPr>
                        <a:lnSpc>
                          <a:spcPct val="100000"/>
                        </a:lnSpc>
                      </a:pPr>
                      <a:r>
                        <a:rPr b="0" lang="en-US" sz="1600" spc="-1" strike="noStrike">
                          <a:solidFill>
                            <a:srgbClr val="000000"/>
                          </a:solidFill>
                          <a:latin typeface="Calibri"/>
                        </a:rPr>
                        <a:t>Small QGP</a:t>
                      </a:r>
                      <a:endParaRPr b="0" lang="en-US" sz="1600" spc="-1" strike="noStrike">
                        <a:latin typeface="Arial"/>
                      </a:endParaRPr>
                    </a:p>
                  </a:txBody>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d0d8e7"/>
                    </a:solidFill>
                  </a:tcPr>
                </a:tc>
              </a:tr>
              <a:tr h="699840">
                <a:tc>
                  <a:txBody>
                    <a:bodyPr>
                      <a:noAutofit/>
                    </a:bodyPr>
                    <a:p>
                      <a:pPr>
                        <a:lnSpc>
                          <a:spcPct val="100000"/>
                        </a:lnSpc>
                      </a:pPr>
                      <a:r>
                        <a:rPr b="0" lang="en-US" sz="1600" spc="-1" strike="noStrike">
                          <a:solidFill>
                            <a:srgbClr val="000000"/>
                          </a:solidFill>
                          <a:latin typeface="Calibri"/>
                        </a:rPr>
                        <a:t>2015</a:t>
                      </a:r>
                      <a:endParaRPr b="0" lang="en-US" sz="1600" spc="-1" strike="noStrike">
                        <a:latin typeface="Arial"/>
                      </a:endParaRPr>
                    </a:p>
                  </a:txBody>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tc>
                  <a:txBody>
                    <a:bodyPr>
                      <a:noAutofit/>
                    </a:bodyPr>
                    <a:p>
                      <a:pPr>
                        <a:lnSpc>
                          <a:spcPct val="100000"/>
                        </a:lnSpc>
                      </a:pPr>
                      <a:r>
                        <a:rPr b="0" lang="en-US" sz="1600" spc="-1" strike="noStrike">
                          <a:solidFill>
                            <a:srgbClr val="000000"/>
                          </a:solidFill>
                          <a:latin typeface="Calibri"/>
                        </a:rPr>
                        <a:t>pp         200</a:t>
                      </a:r>
                      <a:endParaRPr b="0" lang="en-US" sz="1600" spc="-1" strike="noStrike">
                        <a:latin typeface="Arial"/>
                      </a:endParaRPr>
                    </a:p>
                    <a:p>
                      <a:pPr>
                        <a:lnSpc>
                          <a:spcPct val="100000"/>
                        </a:lnSpc>
                      </a:pPr>
                      <a:r>
                        <a:rPr b="0" lang="en-US" sz="1600" spc="-1" strike="noStrike">
                          <a:solidFill>
                            <a:srgbClr val="000000"/>
                          </a:solidFill>
                          <a:latin typeface="Calibri"/>
                        </a:rPr>
                        <a:t>pAu      200</a:t>
                      </a:r>
                      <a:endParaRPr b="0" lang="en-US" sz="1600" spc="-1" strike="noStrike">
                        <a:latin typeface="Arial"/>
                      </a:endParaRPr>
                    </a:p>
                    <a:p>
                      <a:pPr>
                        <a:lnSpc>
                          <a:spcPct val="100000"/>
                        </a:lnSpc>
                      </a:pPr>
                      <a:r>
                        <a:rPr b="0" lang="en-US" sz="1600" spc="-1" strike="noStrike">
                          <a:solidFill>
                            <a:srgbClr val="000000"/>
                          </a:solidFill>
                          <a:latin typeface="Calibri"/>
                        </a:rPr>
                        <a:t>pAl        200</a:t>
                      </a:r>
                      <a:endParaRPr b="0" lang="en-US" sz="1600" spc="-1" strike="noStrike">
                        <a:latin typeface="Arial"/>
                      </a:endParaRPr>
                    </a:p>
                  </a:txBody>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tc>
                  <a:txBody>
                    <a:bodyPr>
                      <a:noAutofit/>
                    </a:bodyPr>
                    <a:p>
                      <a:pPr algn="ctr">
                        <a:lnSpc>
                          <a:spcPct val="100000"/>
                        </a:lnSpc>
                      </a:pPr>
                      <a:r>
                        <a:rPr b="0" lang="en-US" sz="1600" spc="-1" strike="noStrike">
                          <a:solidFill>
                            <a:srgbClr val="000000"/>
                          </a:solidFill>
                          <a:latin typeface="Calibri"/>
                        </a:rPr>
                        <a:t>23/pb</a:t>
                      </a:r>
                      <a:endParaRPr b="0" lang="en-US" sz="1600" spc="-1" strike="noStrike">
                        <a:latin typeface="Arial"/>
                      </a:endParaRPr>
                    </a:p>
                    <a:p>
                      <a:pPr algn="ctr">
                        <a:lnSpc>
                          <a:spcPct val="100000"/>
                        </a:lnSpc>
                      </a:pPr>
                      <a:r>
                        <a:rPr b="0" lang="en-US" sz="1600" spc="-1" strike="noStrike">
                          <a:solidFill>
                            <a:srgbClr val="000000"/>
                          </a:solidFill>
                          <a:latin typeface="Calibri"/>
                        </a:rPr>
                        <a:t>80/nb   (16/pb)</a:t>
                      </a:r>
                      <a:endParaRPr b="0" lang="en-US" sz="1600" spc="-1" strike="noStrike">
                        <a:latin typeface="Arial"/>
                      </a:endParaRPr>
                    </a:p>
                    <a:p>
                      <a:pPr algn="ctr">
                        <a:lnSpc>
                          <a:spcPct val="100000"/>
                        </a:lnSpc>
                      </a:pPr>
                      <a:r>
                        <a:rPr b="0" lang="en-US" sz="1600" spc="-1" strike="noStrike">
                          <a:solidFill>
                            <a:srgbClr val="000000"/>
                          </a:solidFill>
                          <a:latin typeface="Calibri"/>
                        </a:rPr>
                        <a:t>275/nb (7.4/pb)</a:t>
                      </a:r>
                      <a:endParaRPr b="0" lang="en-US" sz="1600" spc="-1" strike="noStrike">
                        <a:latin typeface="Arial"/>
                      </a:endParaRPr>
                    </a:p>
                  </a:txBody>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tc>
                  <a:txBody>
                    <a:bodyPr>
                      <a:noAutofit/>
                    </a:bodyPr>
                    <a:p>
                      <a:pPr>
                        <a:lnSpc>
                          <a:spcPct val="100000"/>
                        </a:lnSpc>
                      </a:pPr>
                      <a:r>
                        <a:rPr b="0" lang="en-US" sz="1600" spc="-1" strike="noStrike">
                          <a:solidFill>
                            <a:srgbClr val="000000"/>
                          </a:solidFill>
                          <a:latin typeface="Calibri"/>
                        </a:rPr>
                        <a:t>VTX, FVTX</a:t>
                      </a:r>
                      <a:endParaRPr b="0" lang="en-US" sz="1600" spc="-1" strike="noStrike">
                        <a:latin typeface="Arial"/>
                      </a:endParaRPr>
                    </a:p>
                  </a:txBody>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tc>
                  <a:txBody>
                    <a:bodyPr>
                      <a:noAutofit/>
                    </a:bodyPr>
                    <a:p>
                      <a:pPr>
                        <a:lnSpc>
                          <a:spcPct val="100000"/>
                        </a:lnSpc>
                      </a:pPr>
                      <a:r>
                        <a:rPr b="0" lang="en-US" sz="1600" spc="-1" strike="noStrike">
                          <a:solidFill>
                            <a:srgbClr val="000000"/>
                          </a:solidFill>
                          <a:latin typeface="Calibri"/>
                        </a:rPr>
                        <a:t>Heavy Flavor</a:t>
                      </a:r>
                      <a:endParaRPr b="0" lang="en-US" sz="1600" spc="-1" strike="noStrike">
                        <a:latin typeface="Arial"/>
                      </a:endParaRPr>
                    </a:p>
                    <a:p>
                      <a:pPr>
                        <a:lnSpc>
                          <a:spcPct val="100000"/>
                        </a:lnSpc>
                      </a:pPr>
                      <a:r>
                        <a:rPr b="0" lang="en-US" sz="1600" spc="-1" strike="noStrike">
                          <a:solidFill>
                            <a:srgbClr val="000000"/>
                          </a:solidFill>
                          <a:latin typeface="Calibri"/>
                        </a:rPr>
                        <a:t>Transverse spin</a:t>
                      </a:r>
                      <a:endParaRPr b="0" lang="en-US" sz="1600" spc="-1" strike="noStrike">
                        <a:latin typeface="Arial"/>
                      </a:endParaRPr>
                    </a:p>
                    <a:p>
                      <a:pPr>
                        <a:lnSpc>
                          <a:spcPct val="100000"/>
                        </a:lnSpc>
                      </a:pPr>
                      <a:r>
                        <a:rPr b="0" lang="en-US" sz="1600" spc="-1" strike="noStrike">
                          <a:solidFill>
                            <a:srgbClr val="000000"/>
                          </a:solidFill>
                          <a:latin typeface="Calibri"/>
                        </a:rPr>
                        <a:t>CNM, small QGP</a:t>
                      </a:r>
                      <a:endParaRPr b="0" lang="en-US" sz="1600" spc="-1" strike="noStrike">
                        <a:latin typeface="Arial"/>
                      </a:endParaRPr>
                    </a:p>
                  </a:txBody>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tr>
              <a:tr h="497160">
                <a:tc>
                  <a:txBody>
                    <a:bodyPr>
                      <a:noAutofit/>
                    </a:bodyPr>
                    <a:p>
                      <a:pPr>
                        <a:lnSpc>
                          <a:spcPct val="100000"/>
                        </a:lnSpc>
                      </a:pPr>
                      <a:r>
                        <a:rPr b="0" lang="en-US" sz="1600" spc="-1" strike="noStrike">
                          <a:solidFill>
                            <a:srgbClr val="000000"/>
                          </a:solidFill>
                          <a:latin typeface="Calibri"/>
                        </a:rPr>
                        <a:t>2014</a:t>
                      </a:r>
                      <a:endParaRPr b="0" lang="en-US" sz="1600" spc="-1" strike="noStrike">
                        <a:latin typeface="Arial"/>
                      </a:endParaRPr>
                    </a:p>
                  </a:txBody>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d0d8e7"/>
                    </a:solidFill>
                  </a:tcPr>
                </a:tc>
                <a:tc>
                  <a:txBody>
                    <a:bodyPr>
                      <a:noAutofit/>
                    </a:bodyPr>
                    <a:p>
                      <a:pPr>
                        <a:lnSpc>
                          <a:spcPct val="100000"/>
                        </a:lnSpc>
                      </a:pPr>
                      <a:r>
                        <a:rPr b="0" lang="en-US" sz="1600" spc="-1" strike="noStrike">
                          <a:solidFill>
                            <a:srgbClr val="000000"/>
                          </a:solidFill>
                          <a:latin typeface="Calibri"/>
                        </a:rPr>
                        <a:t>AuAu    200, 15</a:t>
                      </a:r>
                      <a:endParaRPr b="0" lang="en-US" sz="1600" spc="-1" strike="noStrike">
                        <a:latin typeface="Arial"/>
                      </a:endParaRPr>
                    </a:p>
                    <a:p>
                      <a:pPr>
                        <a:lnSpc>
                          <a:spcPct val="100000"/>
                        </a:lnSpc>
                      </a:pPr>
                      <a:r>
                        <a:rPr b="0" lang="en-US" sz="1600" spc="-1" strike="noStrike" baseline="30000">
                          <a:solidFill>
                            <a:srgbClr val="000000"/>
                          </a:solidFill>
                          <a:latin typeface="Calibri"/>
                        </a:rPr>
                        <a:t>3</a:t>
                      </a:r>
                      <a:r>
                        <a:rPr b="0" lang="en-US" sz="1600" spc="-1" strike="noStrike">
                          <a:solidFill>
                            <a:srgbClr val="000000"/>
                          </a:solidFill>
                          <a:latin typeface="Calibri"/>
                        </a:rPr>
                        <a:t>HeAu  200</a:t>
                      </a:r>
                      <a:endParaRPr b="0" lang="en-US" sz="1600" spc="-1" strike="noStrike">
                        <a:latin typeface="Arial"/>
                      </a:endParaRPr>
                    </a:p>
                  </a:txBody>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d0d8e7"/>
                    </a:solidFill>
                  </a:tcPr>
                </a:tc>
                <a:tc>
                  <a:txBody>
                    <a:bodyPr>
                      <a:noAutofit/>
                    </a:bodyPr>
                    <a:p>
                      <a:pPr algn="ctr">
                        <a:lnSpc>
                          <a:spcPct val="100000"/>
                        </a:lnSpc>
                      </a:pPr>
                      <a:r>
                        <a:rPr b="0" lang="en-US" sz="1600" spc="-1" strike="noStrike">
                          <a:solidFill>
                            <a:srgbClr val="000000"/>
                          </a:solidFill>
                          <a:latin typeface="Calibri"/>
                        </a:rPr>
                        <a:t>2.3/nb  (90/pb) </a:t>
                      </a:r>
                      <a:r>
                        <a:rPr b="1" lang="en-US" sz="1600" spc="-1" strike="noStrike">
                          <a:solidFill>
                            <a:srgbClr val="ff0000"/>
                          </a:solidFill>
                          <a:latin typeface="Calibri"/>
                        </a:rPr>
                        <a:t>15 B events</a:t>
                      </a:r>
                      <a:endParaRPr b="0" lang="en-US" sz="1600" spc="-1" strike="noStrike">
                        <a:latin typeface="Arial"/>
                      </a:endParaRPr>
                    </a:p>
                    <a:p>
                      <a:pPr algn="ctr">
                        <a:lnSpc>
                          <a:spcPct val="100000"/>
                        </a:lnSpc>
                      </a:pPr>
                      <a:r>
                        <a:rPr b="0" lang="en-US" sz="1600" spc="-1" strike="noStrike">
                          <a:solidFill>
                            <a:srgbClr val="000000"/>
                          </a:solidFill>
                          <a:latin typeface="Calibri"/>
                        </a:rPr>
                        <a:t>25/nb   (15/pb)</a:t>
                      </a:r>
                      <a:endParaRPr b="0" lang="en-US" sz="1600" spc="-1" strike="noStrike">
                        <a:latin typeface="Arial"/>
                      </a:endParaRPr>
                    </a:p>
                  </a:txBody>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d0d8e7"/>
                    </a:solidFill>
                  </a:tcPr>
                </a:tc>
                <a:tc>
                  <a:txBody>
                    <a:bodyPr>
                      <a:noAutofit/>
                    </a:bodyPr>
                    <a:p>
                      <a:pPr>
                        <a:lnSpc>
                          <a:spcPct val="100000"/>
                        </a:lnSpc>
                      </a:pPr>
                      <a:r>
                        <a:rPr b="0" lang="en-US" sz="1600" spc="-1" strike="noStrike">
                          <a:solidFill>
                            <a:srgbClr val="000000"/>
                          </a:solidFill>
                          <a:latin typeface="Calibri"/>
                        </a:rPr>
                        <a:t>VTX, FVTX</a:t>
                      </a:r>
                      <a:endParaRPr b="0" lang="en-US" sz="1600" spc="-1" strike="noStrike">
                        <a:latin typeface="Arial"/>
                      </a:endParaRPr>
                    </a:p>
                  </a:txBody>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d0d8e7"/>
                    </a:solidFill>
                  </a:tcPr>
                </a:tc>
                <a:tc>
                  <a:txBody>
                    <a:bodyPr>
                      <a:noAutofit/>
                    </a:bodyPr>
                    <a:p>
                      <a:pPr>
                        <a:lnSpc>
                          <a:spcPct val="100000"/>
                        </a:lnSpc>
                      </a:pPr>
                      <a:r>
                        <a:rPr b="0" lang="en-US" sz="1600" spc="-1" strike="noStrike">
                          <a:solidFill>
                            <a:srgbClr val="000000"/>
                          </a:solidFill>
                          <a:latin typeface="Calibri"/>
                        </a:rPr>
                        <a:t>Heavy Flavor</a:t>
                      </a:r>
                      <a:endParaRPr b="0" lang="en-US" sz="1600" spc="-1" strike="noStrike">
                        <a:latin typeface="Arial"/>
                      </a:endParaRPr>
                    </a:p>
                    <a:p>
                      <a:pPr>
                        <a:lnSpc>
                          <a:spcPct val="100000"/>
                        </a:lnSpc>
                      </a:pPr>
                      <a:r>
                        <a:rPr b="0" lang="en-US" sz="1600" spc="-1" strike="noStrike">
                          <a:solidFill>
                            <a:srgbClr val="000000"/>
                          </a:solidFill>
                          <a:latin typeface="Calibri"/>
                        </a:rPr>
                        <a:t>Small QGP</a:t>
                      </a:r>
                      <a:endParaRPr b="0" lang="en-US" sz="1600" spc="-1" strike="noStrike">
                        <a:latin typeface="Arial"/>
                      </a:endParaRPr>
                    </a:p>
                  </a:txBody>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d0d8e7"/>
                    </a:solidFill>
                  </a:tcPr>
                </a:tc>
              </a:tr>
              <a:tr h="497160">
                <a:tc>
                  <a:txBody>
                    <a:bodyPr>
                      <a:noAutofit/>
                    </a:bodyPr>
                    <a:p>
                      <a:pPr>
                        <a:lnSpc>
                          <a:spcPct val="100000"/>
                        </a:lnSpc>
                      </a:pPr>
                      <a:r>
                        <a:rPr b="0" lang="en-US" sz="1600" spc="-1" strike="noStrike">
                          <a:solidFill>
                            <a:srgbClr val="000000"/>
                          </a:solidFill>
                          <a:latin typeface="Calibri"/>
                        </a:rPr>
                        <a:t>2013</a:t>
                      </a:r>
                      <a:endParaRPr b="0" lang="en-US" sz="1600" spc="-1" strike="noStrike">
                        <a:latin typeface="Arial"/>
                      </a:endParaRPr>
                    </a:p>
                  </a:txBody>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tc>
                  <a:txBody>
                    <a:bodyPr>
                      <a:noAutofit/>
                    </a:bodyPr>
                    <a:p>
                      <a:pPr>
                        <a:lnSpc>
                          <a:spcPct val="100000"/>
                        </a:lnSpc>
                      </a:pPr>
                      <a:r>
                        <a:rPr b="0" lang="en-US" sz="1600" spc="-1" strike="noStrike">
                          <a:solidFill>
                            <a:srgbClr val="000000"/>
                          </a:solidFill>
                          <a:latin typeface="Calibri"/>
                        </a:rPr>
                        <a:t>pp         510</a:t>
                      </a:r>
                      <a:endParaRPr b="0" lang="en-US" sz="1600" spc="-1" strike="noStrike">
                        <a:latin typeface="Arial"/>
                      </a:endParaRPr>
                    </a:p>
                  </a:txBody>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tc>
                  <a:txBody>
                    <a:bodyPr>
                      <a:noAutofit/>
                    </a:bodyPr>
                    <a:p>
                      <a:pPr algn="ctr">
                        <a:lnSpc>
                          <a:spcPct val="100000"/>
                        </a:lnSpc>
                      </a:pPr>
                      <a:r>
                        <a:rPr b="0" lang="en-US" sz="1600" spc="-1" strike="noStrike">
                          <a:solidFill>
                            <a:srgbClr val="000000"/>
                          </a:solidFill>
                          <a:latin typeface="Calibri"/>
                        </a:rPr>
                        <a:t>240/pb</a:t>
                      </a:r>
                      <a:endParaRPr b="0" lang="en-US" sz="1600" spc="-1" strike="noStrike">
                        <a:latin typeface="Arial"/>
                      </a:endParaRPr>
                    </a:p>
                  </a:txBody>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tc>
                  <a:txBody>
                    <a:bodyPr>
                      <a:noAutofit/>
                    </a:bodyPr>
                    <a:p>
                      <a:pPr>
                        <a:lnSpc>
                          <a:spcPct val="100000"/>
                        </a:lnSpc>
                      </a:pPr>
                      <a:r>
                        <a:rPr b="0" lang="en-US" sz="1600" spc="-1" strike="noStrike">
                          <a:solidFill>
                            <a:srgbClr val="000000"/>
                          </a:solidFill>
                          <a:latin typeface="Calibri"/>
                        </a:rPr>
                        <a:t>W-trigger</a:t>
                      </a:r>
                      <a:endParaRPr b="0" lang="en-US" sz="1600" spc="-1" strike="noStrike">
                        <a:latin typeface="Arial"/>
                      </a:endParaRPr>
                    </a:p>
                  </a:txBody>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tc>
                  <a:txBody>
                    <a:bodyPr>
                      <a:noAutofit/>
                    </a:bodyPr>
                    <a:p>
                      <a:pPr>
                        <a:lnSpc>
                          <a:spcPct val="100000"/>
                        </a:lnSpc>
                      </a:pPr>
                      <a:r>
                        <a:rPr b="0" lang="en-US" sz="1600" spc="-1" strike="noStrike">
                          <a:solidFill>
                            <a:srgbClr val="000000"/>
                          </a:solidFill>
                          <a:latin typeface="Calibri"/>
                        </a:rPr>
                        <a:t>Anti-quark spin</a:t>
                      </a:r>
                      <a:endParaRPr b="0" lang="en-US" sz="1600" spc="-1" strike="noStrike">
                        <a:latin typeface="Arial"/>
                      </a:endParaRPr>
                    </a:p>
                    <a:p>
                      <a:pPr>
                        <a:lnSpc>
                          <a:spcPct val="100000"/>
                        </a:lnSpc>
                      </a:pPr>
                      <a:r>
                        <a:rPr b="0" lang="en-US" sz="1600" spc="-1" strike="noStrike">
                          <a:solidFill>
                            <a:srgbClr val="000000"/>
                          </a:solidFill>
                          <a:latin typeface="Calibri"/>
                        </a:rPr>
                        <a:t>Gluon spin</a:t>
                      </a:r>
                      <a:endParaRPr b="0" lang="en-US" sz="1600" spc="-1" strike="noStrike">
                        <a:latin typeface="Arial"/>
                      </a:endParaRPr>
                    </a:p>
                  </a:txBody>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tr>
              <a:tr h="902520">
                <a:tc>
                  <a:txBody>
                    <a:bodyPr>
                      <a:noAutofit/>
                    </a:bodyPr>
                    <a:p>
                      <a:pPr>
                        <a:lnSpc>
                          <a:spcPct val="100000"/>
                        </a:lnSpc>
                      </a:pPr>
                      <a:r>
                        <a:rPr b="0" lang="en-US" sz="1600" spc="-1" strike="noStrike">
                          <a:solidFill>
                            <a:srgbClr val="000000"/>
                          </a:solidFill>
                          <a:latin typeface="Calibri"/>
                        </a:rPr>
                        <a:t>2012</a:t>
                      </a:r>
                      <a:endParaRPr b="0" lang="en-US" sz="1600" spc="-1" strike="noStrike">
                        <a:latin typeface="Arial"/>
                      </a:endParaRPr>
                    </a:p>
                  </a:txBody>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d0d8e7"/>
                    </a:solidFill>
                  </a:tcPr>
                </a:tc>
                <a:tc>
                  <a:txBody>
                    <a:bodyPr>
                      <a:noAutofit/>
                    </a:bodyPr>
                    <a:p>
                      <a:pPr>
                        <a:lnSpc>
                          <a:spcPct val="100000"/>
                        </a:lnSpc>
                      </a:pPr>
                      <a:r>
                        <a:rPr b="0" lang="en-US" sz="1600" spc="-1" strike="noStrike">
                          <a:solidFill>
                            <a:srgbClr val="000000"/>
                          </a:solidFill>
                          <a:latin typeface="Calibri"/>
                        </a:rPr>
                        <a:t>pp        510</a:t>
                      </a:r>
                      <a:endParaRPr b="0" lang="en-US" sz="1600" spc="-1" strike="noStrike">
                        <a:latin typeface="Arial"/>
                      </a:endParaRPr>
                    </a:p>
                    <a:p>
                      <a:pPr>
                        <a:lnSpc>
                          <a:spcPct val="100000"/>
                        </a:lnSpc>
                      </a:pPr>
                      <a:r>
                        <a:rPr b="0" lang="en-US" sz="1600" spc="-1" strike="noStrike">
                          <a:solidFill>
                            <a:srgbClr val="000000"/>
                          </a:solidFill>
                          <a:latin typeface="Calibri"/>
                        </a:rPr>
                        <a:t>pp        200</a:t>
                      </a:r>
                      <a:endParaRPr b="0" lang="en-US" sz="1600" spc="-1" strike="noStrike">
                        <a:latin typeface="Arial"/>
                      </a:endParaRPr>
                    </a:p>
                    <a:p>
                      <a:pPr>
                        <a:lnSpc>
                          <a:spcPct val="100000"/>
                        </a:lnSpc>
                      </a:pPr>
                      <a:r>
                        <a:rPr b="0" lang="en-US" sz="1600" spc="-1" strike="noStrike">
                          <a:solidFill>
                            <a:srgbClr val="000000"/>
                          </a:solidFill>
                          <a:latin typeface="Calibri"/>
                        </a:rPr>
                        <a:t>CuAu   200</a:t>
                      </a:r>
                      <a:endParaRPr b="0" lang="en-US" sz="1600" spc="-1" strike="noStrike">
                        <a:latin typeface="Arial"/>
                      </a:endParaRPr>
                    </a:p>
                    <a:p>
                      <a:pPr>
                        <a:lnSpc>
                          <a:spcPct val="100000"/>
                        </a:lnSpc>
                      </a:pPr>
                      <a:r>
                        <a:rPr b="0" lang="en-US" sz="1600" spc="-1" strike="noStrike">
                          <a:solidFill>
                            <a:srgbClr val="000000"/>
                          </a:solidFill>
                          <a:latin typeface="Calibri"/>
                        </a:rPr>
                        <a:t>UU       193</a:t>
                      </a:r>
                      <a:endParaRPr b="0" lang="en-US" sz="1600" spc="-1" strike="noStrike">
                        <a:latin typeface="Arial"/>
                      </a:endParaRPr>
                    </a:p>
                  </a:txBody>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d0d8e7"/>
                    </a:solidFill>
                  </a:tcPr>
                </a:tc>
                <a:tc>
                  <a:txBody>
                    <a:bodyPr>
                      <a:noAutofit/>
                    </a:bodyPr>
                    <a:p>
                      <a:pPr algn="ctr">
                        <a:lnSpc>
                          <a:spcPct val="100000"/>
                        </a:lnSpc>
                      </a:pPr>
                      <a:r>
                        <a:rPr b="0" lang="en-US" sz="1600" spc="-1" strike="noStrike">
                          <a:solidFill>
                            <a:srgbClr val="000000"/>
                          </a:solidFill>
                          <a:latin typeface="Calibri"/>
                        </a:rPr>
                        <a:t>50/pb</a:t>
                      </a:r>
                      <a:endParaRPr b="0" lang="en-US" sz="1600" spc="-1" strike="noStrike">
                        <a:latin typeface="Arial"/>
                      </a:endParaRPr>
                    </a:p>
                    <a:p>
                      <a:pPr algn="ctr">
                        <a:lnSpc>
                          <a:spcPct val="100000"/>
                        </a:lnSpc>
                      </a:pPr>
                      <a:r>
                        <a:rPr b="0" lang="en-US" sz="1600" spc="-1" strike="noStrike">
                          <a:solidFill>
                            <a:srgbClr val="000000"/>
                          </a:solidFill>
                          <a:latin typeface="Calibri"/>
                        </a:rPr>
                        <a:t>4/pb</a:t>
                      </a:r>
                      <a:endParaRPr b="0" lang="en-US" sz="1600" spc="-1" strike="noStrike">
                        <a:latin typeface="Arial"/>
                      </a:endParaRPr>
                    </a:p>
                    <a:p>
                      <a:pPr algn="ctr">
                        <a:lnSpc>
                          <a:spcPct val="100000"/>
                        </a:lnSpc>
                      </a:pPr>
                      <a:r>
                        <a:rPr b="0" lang="en-US" sz="1600" spc="-1" strike="noStrike">
                          <a:solidFill>
                            <a:srgbClr val="000000"/>
                          </a:solidFill>
                          <a:latin typeface="Calibri"/>
                        </a:rPr>
                        <a:t>5/nb      (60/pb)</a:t>
                      </a:r>
                      <a:endParaRPr b="0" lang="en-US" sz="1600" spc="-1" strike="noStrike">
                        <a:latin typeface="Arial"/>
                      </a:endParaRPr>
                    </a:p>
                    <a:p>
                      <a:pPr algn="ctr">
                        <a:lnSpc>
                          <a:spcPct val="100000"/>
                        </a:lnSpc>
                      </a:pPr>
                      <a:r>
                        <a:rPr b="0" lang="en-US" sz="1600" spc="-1" strike="noStrike">
                          <a:solidFill>
                            <a:srgbClr val="000000"/>
                          </a:solidFill>
                          <a:latin typeface="Calibri"/>
                        </a:rPr>
                        <a:t>0.17/nb (10/pb)</a:t>
                      </a:r>
                      <a:endParaRPr b="0" lang="en-US" sz="1600" spc="-1" strike="noStrike">
                        <a:latin typeface="Arial"/>
                      </a:endParaRPr>
                    </a:p>
                  </a:txBody>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d0d8e7"/>
                    </a:solidFill>
                  </a:tcPr>
                </a:tc>
                <a:tc>
                  <a:txBody>
                    <a:bodyPr>
                      <a:noAutofit/>
                    </a:bodyPr>
                    <a:p>
                      <a:pPr>
                        <a:lnSpc>
                          <a:spcPct val="100000"/>
                        </a:lnSpc>
                      </a:pPr>
                      <a:r>
                        <a:rPr b="0" lang="en-US" sz="1600" spc="-1" strike="noStrike">
                          <a:solidFill>
                            <a:srgbClr val="000000"/>
                          </a:solidFill>
                          <a:latin typeface="Calibri"/>
                        </a:rPr>
                        <a:t>W-trigger</a:t>
                      </a:r>
                      <a:endParaRPr b="0" lang="en-US" sz="1600" spc="-1" strike="noStrike">
                        <a:latin typeface="Arial"/>
                      </a:endParaRPr>
                    </a:p>
                    <a:p>
                      <a:pPr>
                        <a:lnSpc>
                          <a:spcPct val="100000"/>
                        </a:lnSpc>
                      </a:pPr>
                      <a:r>
                        <a:rPr b="0" lang="en-US" sz="1600" spc="-1" strike="noStrike">
                          <a:solidFill>
                            <a:srgbClr val="000000"/>
                          </a:solidFill>
                          <a:latin typeface="Calibri"/>
                        </a:rPr>
                        <a:t>VTX, FVTX</a:t>
                      </a:r>
                      <a:endParaRPr b="0" lang="en-US" sz="1600" spc="-1" strike="noStrike">
                        <a:latin typeface="Arial"/>
                      </a:endParaRPr>
                    </a:p>
                  </a:txBody>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d0d8e7"/>
                    </a:solidFill>
                  </a:tcPr>
                </a:tc>
                <a:tc>
                  <a:txBody>
                    <a:bodyPr>
                      <a:noAutofit/>
                    </a:bodyPr>
                    <a:p>
                      <a:pPr>
                        <a:lnSpc>
                          <a:spcPct val="100000"/>
                        </a:lnSpc>
                      </a:pPr>
                      <a:r>
                        <a:rPr b="0" lang="en-US" sz="1600" spc="-1" strike="noStrike">
                          <a:solidFill>
                            <a:srgbClr val="000000"/>
                          </a:solidFill>
                          <a:latin typeface="Calibri"/>
                        </a:rPr>
                        <a:t>Anti-quark spin</a:t>
                      </a:r>
                      <a:endParaRPr b="0" lang="en-US" sz="1600" spc="-1" strike="noStrike">
                        <a:latin typeface="Arial"/>
                      </a:endParaRPr>
                    </a:p>
                    <a:p>
                      <a:pPr>
                        <a:lnSpc>
                          <a:spcPct val="100000"/>
                        </a:lnSpc>
                      </a:pPr>
                      <a:r>
                        <a:rPr b="0" lang="en-US" sz="1600" spc="-1" strike="noStrike">
                          <a:solidFill>
                            <a:srgbClr val="000000"/>
                          </a:solidFill>
                          <a:latin typeface="Calibri"/>
                        </a:rPr>
                        <a:t>Transverse spin</a:t>
                      </a:r>
                      <a:endParaRPr b="0" lang="en-US" sz="1600" spc="-1" strike="noStrike">
                        <a:latin typeface="Arial"/>
                      </a:endParaRPr>
                    </a:p>
                    <a:p>
                      <a:pPr>
                        <a:lnSpc>
                          <a:spcPct val="100000"/>
                        </a:lnSpc>
                      </a:pPr>
                      <a:r>
                        <a:rPr b="0" lang="en-US" sz="1600" spc="-1" strike="noStrike">
                          <a:solidFill>
                            <a:srgbClr val="000000"/>
                          </a:solidFill>
                          <a:latin typeface="Calibri"/>
                        </a:rPr>
                        <a:t>Heavy flavor</a:t>
                      </a:r>
                      <a:endParaRPr b="0" lang="en-US" sz="1600" spc="-1" strike="noStrike">
                        <a:latin typeface="Arial"/>
                      </a:endParaRPr>
                    </a:p>
                    <a:p>
                      <a:pPr>
                        <a:lnSpc>
                          <a:spcPct val="100000"/>
                        </a:lnSpc>
                      </a:pPr>
                      <a:r>
                        <a:rPr b="0" lang="en-US" sz="1600" spc="-1" strike="noStrike">
                          <a:solidFill>
                            <a:srgbClr val="000000"/>
                          </a:solidFill>
                          <a:latin typeface="Calibri"/>
                        </a:rPr>
                        <a:t>Geometry</a:t>
                      </a:r>
                      <a:endParaRPr b="0" lang="en-US" sz="1600" spc="-1" strike="noStrike">
                        <a:latin typeface="Arial"/>
                      </a:endParaRPr>
                    </a:p>
                  </a:txBody>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d0d8e7"/>
                    </a:solidFill>
                  </a:tcPr>
                </a:tc>
              </a:tr>
              <a:tr h="699840">
                <a:tc>
                  <a:txBody>
                    <a:bodyPr>
                      <a:noAutofit/>
                    </a:bodyPr>
                    <a:p>
                      <a:pPr>
                        <a:lnSpc>
                          <a:spcPct val="100000"/>
                        </a:lnSpc>
                      </a:pPr>
                      <a:r>
                        <a:rPr b="0" lang="en-US" sz="1600" spc="-1" strike="noStrike">
                          <a:solidFill>
                            <a:srgbClr val="000000"/>
                          </a:solidFill>
                          <a:latin typeface="Calibri"/>
                        </a:rPr>
                        <a:t>2011</a:t>
                      </a:r>
                      <a:endParaRPr b="0" lang="en-US" sz="1600" spc="-1" strike="noStrike">
                        <a:latin typeface="Arial"/>
                      </a:endParaRPr>
                    </a:p>
                  </a:txBody>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tc>
                  <a:txBody>
                    <a:bodyPr>
                      <a:noAutofit/>
                    </a:bodyPr>
                    <a:p>
                      <a:pPr>
                        <a:lnSpc>
                          <a:spcPct val="100000"/>
                        </a:lnSpc>
                      </a:pPr>
                      <a:r>
                        <a:rPr b="0" lang="en-US" sz="1600" spc="-1" strike="noStrike">
                          <a:solidFill>
                            <a:srgbClr val="000000"/>
                          </a:solidFill>
                          <a:latin typeface="Calibri"/>
                        </a:rPr>
                        <a:t>pp        510</a:t>
                      </a:r>
                      <a:endParaRPr b="0" lang="en-US" sz="1600" spc="-1" strike="noStrike">
                        <a:latin typeface="Arial"/>
                      </a:endParaRPr>
                    </a:p>
                    <a:p>
                      <a:pPr>
                        <a:lnSpc>
                          <a:spcPct val="100000"/>
                        </a:lnSpc>
                      </a:pPr>
                      <a:r>
                        <a:rPr b="0" lang="en-US" sz="1600" spc="-1" strike="noStrike">
                          <a:solidFill>
                            <a:srgbClr val="000000"/>
                          </a:solidFill>
                          <a:latin typeface="Calibri"/>
                        </a:rPr>
                        <a:t>AuAu   200</a:t>
                      </a:r>
                      <a:endParaRPr b="0" lang="en-US" sz="1600" spc="-1" strike="noStrike">
                        <a:latin typeface="Arial"/>
                      </a:endParaRPr>
                    </a:p>
                    <a:p>
                      <a:pPr>
                        <a:lnSpc>
                          <a:spcPct val="100000"/>
                        </a:lnSpc>
                      </a:pPr>
                      <a:r>
                        <a:rPr b="0" lang="en-US" sz="1600" spc="-1" strike="noStrike">
                          <a:solidFill>
                            <a:srgbClr val="000000"/>
                          </a:solidFill>
                          <a:latin typeface="Calibri"/>
                        </a:rPr>
                        <a:t>AuAu   19, 27</a:t>
                      </a:r>
                      <a:endParaRPr b="0" lang="en-US" sz="1600" spc="-1" strike="noStrike">
                        <a:latin typeface="Arial"/>
                      </a:endParaRPr>
                    </a:p>
                  </a:txBody>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tc>
                  <a:txBody>
                    <a:bodyPr>
                      <a:noAutofit/>
                    </a:bodyPr>
                    <a:p>
                      <a:pPr algn="ctr">
                        <a:lnSpc>
                          <a:spcPct val="100000"/>
                        </a:lnSpc>
                      </a:pPr>
                      <a:r>
                        <a:rPr b="0" lang="en-US" sz="1600" spc="-1" strike="noStrike">
                          <a:solidFill>
                            <a:srgbClr val="000000"/>
                          </a:solidFill>
                          <a:latin typeface="Calibri"/>
                        </a:rPr>
                        <a:t>28/pb</a:t>
                      </a:r>
                      <a:endParaRPr b="0" lang="en-US" sz="1600" spc="-1" strike="noStrike">
                        <a:latin typeface="Arial"/>
                      </a:endParaRPr>
                    </a:p>
                    <a:p>
                      <a:pPr algn="ctr">
                        <a:lnSpc>
                          <a:spcPct val="100000"/>
                        </a:lnSpc>
                      </a:pPr>
                      <a:r>
                        <a:rPr b="0" lang="en-US" sz="1600" spc="-1" strike="noStrike">
                          <a:solidFill>
                            <a:srgbClr val="000000"/>
                          </a:solidFill>
                          <a:latin typeface="Calibri"/>
                        </a:rPr>
                        <a:t>0.8/nb   (32/pb)</a:t>
                      </a:r>
                      <a:endParaRPr b="0" lang="en-US" sz="1600" spc="-1" strike="noStrike">
                        <a:latin typeface="Arial"/>
                      </a:endParaRPr>
                    </a:p>
                  </a:txBody>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tc>
                  <a:txBody>
                    <a:bodyPr>
                      <a:noAutofit/>
                    </a:bodyPr>
                    <a:p>
                      <a:pPr>
                        <a:lnSpc>
                          <a:spcPct val="100000"/>
                        </a:lnSpc>
                      </a:pPr>
                      <a:r>
                        <a:rPr b="0" lang="en-US" sz="1600" spc="-1" strike="noStrike">
                          <a:solidFill>
                            <a:srgbClr val="000000"/>
                          </a:solidFill>
                          <a:latin typeface="Calibri"/>
                        </a:rPr>
                        <a:t>W-trigger</a:t>
                      </a:r>
                      <a:endParaRPr b="0" lang="en-US" sz="1600" spc="-1" strike="noStrike">
                        <a:latin typeface="Arial"/>
                      </a:endParaRPr>
                    </a:p>
                    <a:p>
                      <a:pPr>
                        <a:lnSpc>
                          <a:spcPct val="100000"/>
                        </a:lnSpc>
                      </a:pPr>
                      <a:r>
                        <a:rPr b="0" lang="en-US" sz="1600" spc="-1" strike="noStrike">
                          <a:solidFill>
                            <a:srgbClr val="000000"/>
                          </a:solidFill>
                          <a:latin typeface="Calibri"/>
                        </a:rPr>
                        <a:t>VTX</a:t>
                      </a:r>
                      <a:endParaRPr b="0" lang="en-US" sz="1600" spc="-1" strike="noStrike">
                        <a:latin typeface="Arial"/>
                      </a:endParaRPr>
                    </a:p>
                  </a:txBody>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tc>
                  <a:txBody>
                    <a:bodyPr>
                      <a:noAutofit/>
                    </a:bodyPr>
                    <a:p>
                      <a:pPr>
                        <a:lnSpc>
                          <a:spcPct val="100000"/>
                        </a:lnSpc>
                      </a:pPr>
                      <a:r>
                        <a:rPr b="0" lang="en-US" sz="1600" spc="-1" strike="noStrike">
                          <a:solidFill>
                            <a:srgbClr val="000000"/>
                          </a:solidFill>
                          <a:latin typeface="Calibri"/>
                        </a:rPr>
                        <a:t>Anti-quark spin</a:t>
                      </a:r>
                      <a:endParaRPr b="0" lang="en-US" sz="1600" spc="-1" strike="noStrike">
                        <a:latin typeface="Arial"/>
                      </a:endParaRPr>
                    </a:p>
                    <a:p>
                      <a:pPr>
                        <a:lnSpc>
                          <a:spcPct val="100000"/>
                        </a:lnSpc>
                      </a:pPr>
                      <a:r>
                        <a:rPr b="0" lang="en-US" sz="1600" spc="-1" strike="noStrike">
                          <a:solidFill>
                            <a:srgbClr val="000000"/>
                          </a:solidFill>
                          <a:latin typeface="Calibri"/>
                        </a:rPr>
                        <a:t>Heavy flavor</a:t>
                      </a:r>
                      <a:endParaRPr b="0" lang="en-US" sz="1600" spc="-1" strike="noStrike">
                        <a:latin typeface="Arial"/>
                      </a:endParaRPr>
                    </a:p>
                    <a:p>
                      <a:pPr>
                        <a:lnSpc>
                          <a:spcPct val="100000"/>
                        </a:lnSpc>
                      </a:pPr>
                      <a:r>
                        <a:rPr b="0" lang="en-US" sz="1600" spc="-1" strike="noStrike">
                          <a:solidFill>
                            <a:srgbClr val="000000"/>
                          </a:solidFill>
                          <a:latin typeface="Calibri"/>
                        </a:rPr>
                        <a:t>BES-I</a:t>
                      </a:r>
                      <a:endParaRPr b="0" lang="en-US" sz="1600" spc="-1" strike="noStrike">
                        <a:latin typeface="Arial"/>
                      </a:endParaRPr>
                    </a:p>
                  </a:txBody>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tr>
              <a:tr h="497160">
                <a:tc>
                  <a:txBody>
                    <a:bodyPr>
                      <a:noAutofit/>
                    </a:bodyPr>
                    <a:p>
                      <a:pPr>
                        <a:lnSpc>
                          <a:spcPct val="100000"/>
                        </a:lnSpc>
                      </a:pPr>
                      <a:r>
                        <a:rPr b="0" lang="en-US" sz="1600" spc="-1" strike="noStrike">
                          <a:solidFill>
                            <a:srgbClr val="000000"/>
                          </a:solidFill>
                          <a:latin typeface="Calibri"/>
                        </a:rPr>
                        <a:t>2010</a:t>
                      </a:r>
                      <a:endParaRPr b="0" lang="en-US" sz="1600" spc="-1" strike="noStrike">
                        <a:latin typeface="Arial"/>
                      </a:endParaRPr>
                    </a:p>
                  </a:txBody>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d0d8e7"/>
                    </a:solidFill>
                  </a:tcPr>
                </a:tc>
                <a:tc>
                  <a:txBody>
                    <a:bodyPr>
                      <a:noAutofit/>
                    </a:bodyPr>
                    <a:p>
                      <a:pPr>
                        <a:lnSpc>
                          <a:spcPct val="100000"/>
                        </a:lnSpc>
                      </a:pPr>
                      <a:r>
                        <a:rPr b="0" lang="en-US" sz="1600" spc="-1" strike="noStrike">
                          <a:solidFill>
                            <a:srgbClr val="000000"/>
                          </a:solidFill>
                          <a:latin typeface="Calibri"/>
                        </a:rPr>
                        <a:t>AuAu   200</a:t>
                      </a:r>
                      <a:endParaRPr b="0" lang="en-US" sz="1600" spc="-1" strike="noStrike">
                        <a:latin typeface="Arial"/>
                      </a:endParaRPr>
                    </a:p>
                    <a:p>
                      <a:pPr>
                        <a:lnSpc>
                          <a:spcPct val="100000"/>
                        </a:lnSpc>
                      </a:pPr>
                      <a:r>
                        <a:rPr b="0" lang="en-US" sz="1600" spc="-1" strike="noStrike">
                          <a:solidFill>
                            <a:srgbClr val="000000"/>
                          </a:solidFill>
                          <a:latin typeface="Calibri"/>
                        </a:rPr>
                        <a:t>AuAu   62,39,7</a:t>
                      </a:r>
                      <a:endParaRPr b="0" lang="en-US" sz="1600" spc="-1" strike="noStrike">
                        <a:latin typeface="Arial"/>
                      </a:endParaRPr>
                    </a:p>
                  </a:txBody>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d0d8e7"/>
                    </a:solidFill>
                  </a:tcPr>
                </a:tc>
                <a:tc>
                  <a:txBody>
                    <a:bodyPr>
                      <a:noAutofit/>
                    </a:bodyPr>
                    <a:p>
                      <a:pPr algn="ctr">
                        <a:lnSpc>
                          <a:spcPct val="100000"/>
                        </a:lnSpc>
                      </a:pPr>
                      <a:r>
                        <a:rPr b="0" lang="en-US" sz="1600" spc="-1" strike="noStrike">
                          <a:solidFill>
                            <a:srgbClr val="000000"/>
                          </a:solidFill>
                          <a:latin typeface="Calibri"/>
                        </a:rPr>
                        <a:t>1.1/nb   (44/pb)</a:t>
                      </a:r>
                      <a:endParaRPr b="0" lang="en-US" sz="1600" spc="-1" strike="noStrike">
                        <a:latin typeface="Arial"/>
                      </a:endParaRPr>
                    </a:p>
                  </a:txBody>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d0d8e7"/>
                    </a:solidFill>
                  </a:tcPr>
                </a:tc>
                <a:tc>
                  <a:txBody>
                    <a:bodyPr>
                      <a:noAutofit/>
                    </a:bodyPr>
                    <a:p>
                      <a:pPr>
                        <a:lnSpc>
                          <a:spcPct val="100000"/>
                        </a:lnSpc>
                      </a:pPr>
                      <a:r>
                        <a:rPr b="0" lang="en-US" sz="1600" spc="-1" strike="noStrike">
                          <a:solidFill>
                            <a:srgbClr val="000000"/>
                          </a:solidFill>
                          <a:latin typeface="Calibri"/>
                        </a:rPr>
                        <a:t>HBD</a:t>
                      </a:r>
                      <a:endParaRPr b="0" lang="en-US" sz="1600" spc="-1" strike="noStrike">
                        <a:latin typeface="Arial"/>
                      </a:endParaRPr>
                    </a:p>
                  </a:txBody>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d0d8e7"/>
                    </a:solidFill>
                  </a:tcPr>
                </a:tc>
                <a:tc>
                  <a:txBody>
                    <a:bodyPr>
                      <a:noAutofit/>
                    </a:bodyPr>
                    <a:p>
                      <a:pPr>
                        <a:lnSpc>
                          <a:spcPct val="100000"/>
                        </a:lnSpc>
                      </a:pPr>
                      <a:r>
                        <a:rPr b="0" lang="en-US" sz="1600" spc="-1" strike="noStrike">
                          <a:solidFill>
                            <a:srgbClr val="000000"/>
                          </a:solidFill>
                          <a:latin typeface="Calibri"/>
                        </a:rPr>
                        <a:t>Low mass ee</a:t>
                      </a:r>
                      <a:endParaRPr b="0" lang="en-US" sz="1600" spc="-1" strike="noStrike">
                        <a:latin typeface="Arial"/>
                      </a:endParaRPr>
                    </a:p>
                    <a:p>
                      <a:pPr>
                        <a:lnSpc>
                          <a:spcPct val="100000"/>
                        </a:lnSpc>
                      </a:pPr>
                      <a:r>
                        <a:rPr b="0" lang="en-US" sz="1600" spc="-1" strike="noStrike">
                          <a:solidFill>
                            <a:srgbClr val="000000"/>
                          </a:solidFill>
                          <a:latin typeface="Calibri"/>
                        </a:rPr>
                        <a:t>BES-I</a:t>
                      </a:r>
                      <a:endParaRPr b="0" lang="en-US" sz="1600" spc="-1" strike="noStrike">
                        <a:latin typeface="Arial"/>
                      </a:endParaRPr>
                    </a:p>
                  </a:txBody>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d0d8e7"/>
                    </a:solidFill>
                  </a:tcPr>
                </a:tc>
              </a:tr>
            </a:tbl>
          </a:graphicData>
        </a:graphic>
      </p:graphicFrame>
      <p:sp>
        <p:nvSpPr>
          <p:cNvPr id="360" name="CustomShape 3"/>
          <p:cNvSpPr/>
          <p:nvPr/>
        </p:nvSpPr>
        <p:spPr>
          <a:xfrm>
            <a:off x="595800" y="5038920"/>
            <a:ext cx="9020520" cy="464400"/>
          </a:xfrm>
          <a:prstGeom prst="rect">
            <a:avLst/>
          </a:prstGeom>
          <a:noFill/>
          <a:ln>
            <a:noFill/>
          </a:ln>
        </p:spPr>
        <p:style>
          <a:lnRef idx="0"/>
          <a:fillRef idx="0"/>
          <a:effectRef idx="0"/>
          <a:fontRef idx="minor"/>
        </p:style>
        <p:txBody>
          <a:bodyPr>
            <a:normAutofit/>
          </a:bodyPr>
          <a:p>
            <a:pPr>
              <a:lnSpc>
                <a:spcPct val="100000"/>
              </a:lnSpc>
              <a:spcBef>
                <a:spcPts val="479"/>
              </a:spcBef>
              <a:tabLst>
                <a:tab algn="l" pos="0"/>
              </a:tabLst>
            </a:pPr>
            <a:r>
              <a:rPr b="1" lang="en-US" sz="2400" spc="-1" strike="noStrike">
                <a:solidFill>
                  <a:srgbClr val="0000ff"/>
                </a:solidFill>
                <a:latin typeface="Calibri"/>
                <a:ea typeface="ＭＳ Ｐゴシック"/>
              </a:rPr>
              <a:t>Many physics topics with variety of high statistics datasets</a:t>
            </a:r>
            <a:endParaRPr b="0" lang="en-US" sz="2400" spc="-1" strike="noStrike">
              <a:latin typeface="Arial"/>
            </a:endParaRPr>
          </a:p>
          <a:p>
            <a:pPr>
              <a:lnSpc>
                <a:spcPct val="100000"/>
              </a:lnSpc>
              <a:spcBef>
                <a:spcPts val="479"/>
              </a:spcBef>
              <a:tabLst>
                <a:tab algn="l" pos="0"/>
              </a:tabLst>
            </a:pPr>
            <a:endParaRPr b="0" lang="en-US" sz="2400" spc="-1" strike="noStrike">
              <a:latin typeface="Arial"/>
            </a:endParaRPr>
          </a:p>
        </p:txBody>
      </p:sp>
      <p:sp>
        <p:nvSpPr>
          <p:cNvPr id="361" name="TextShape 4"/>
          <p:cNvSpPr txBox="1"/>
          <p:nvPr/>
        </p:nvSpPr>
        <p:spPr>
          <a:xfrm>
            <a:off x="9588960" y="5332680"/>
            <a:ext cx="487440" cy="301680"/>
          </a:xfrm>
          <a:prstGeom prst="rect">
            <a:avLst/>
          </a:prstGeom>
          <a:noFill/>
          <a:ln>
            <a:noFill/>
          </a:ln>
        </p:spPr>
        <p:txBody>
          <a:bodyPr anchor="ctr">
            <a:noAutofit/>
          </a:bodyPr>
          <a:p>
            <a:pPr algn="r">
              <a:lnSpc>
                <a:spcPct val="100000"/>
              </a:lnSpc>
              <a:tabLst>
                <a:tab algn="l" pos="0"/>
              </a:tabLst>
            </a:pPr>
            <a:fld id="{E5F101B9-97FD-4437-ADA5-E8003322A7E3}" type="slidenum">
              <a:rPr b="0" lang="en-US" sz="1200" spc="-1" strike="noStrike">
                <a:solidFill>
                  <a:srgbClr val="8b8b8b"/>
                </a:solidFill>
                <a:latin typeface="Calibri"/>
                <a:ea typeface="ＭＳ Ｐゴシック"/>
              </a:rPr>
              <a:t>21</a:t>
            </a:fld>
            <a:endParaRPr b="0" lang="en-US" sz="1200" spc="-1" strike="noStrike">
              <a:latin typeface="Times New Roman"/>
            </a:endParaRPr>
          </a:p>
        </p:txBody>
      </p:sp>
    </p:spTree>
  </p:cSld>
  <mc:AlternateContent>
    <mc:Choice Requires="p14">
      <p:transition spd="slow" p14:dur="2000"/>
    </mc:Choice>
    <mc:Fallback>
      <p:transition spd="slow"/>
    </mc:Fallback>
  </mc:AlternateContent>
</p:sld>
</file>

<file path=ppt/slides/slide2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62" name="TextShape 1"/>
          <p:cNvSpPr txBox="1"/>
          <p:nvPr/>
        </p:nvSpPr>
        <p:spPr>
          <a:xfrm>
            <a:off x="428400" y="20160"/>
            <a:ext cx="8283960" cy="1325160"/>
          </a:xfrm>
          <a:prstGeom prst="rect">
            <a:avLst/>
          </a:prstGeom>
          <a:noFill/>
          <a:ln>
            <a:noFill/>
          </a:ln>
        </p:spPr>
        <p:txBody>
          <a:bodyPr anchor="ctr">
            <a:noAutofit/>
          </a:bodyPr>
          <a:p>
            <a:pPr>
              <a:lnSpc>
                <a:spcPct val="90000"/>
              </a:lnSpc>
            </a:pPr>
            <a:r>
              <a:rPr b="1" lang="en-US" sz="3600" spc="-1" strike="noStrike">
                <a:solidFill>
                  <a:srgbClr val="000000"/>
                </a:solidFill>
                <a:latin typeface="Arial"/>
              </a:rPr>
              <a:t>Diversity in Nuclear Theory</a:t>
            </a:r>
            <a:endParaRPr b="0" lang="en-US" sz="3600" spc="-1" strike="noStrike">
              <a:latin typeface="Arial"/>
            </a:endParaRPr>
          </a:p>
        </p:txBody>
      </p:sp>
      <p:sp>
        <p:nvSpPr>
          <p:cNvPr id="363" name="TextShape 2"/>
          <p:cNvSpPr txBox="1"/>
          <p:nvPr/>
        </p:nvSpPr>
        <p:spPr>
          <a:xfrm>
            <a:off x="428400" y="970560"/>
            <a:ext cx="8283960" cy="4206600"/>
          </a:xfrm>
          <a:prstGeom prst="rect">
            <a:avLst/>
          </a:prstGeom>
          <a:noFill/>
          <a:ln>
            <a:noFill/>
          </a:ln>
        </p:spPr>
        <p:txBody>
          <a:bodyPr>
            <a:normAutofit/>
          </a:bodyPr>
          <a:p>
            <a:pPr marL="171360" indent="-171000">
              <a:lnSpc>
                <a:spcPct val="90000"/>
              </a:lnSpc>
              <a:spcBef>
                <a:spcPts val="751"/>
              </a:spcBef>
              <a:tabLst>
                <a:tab algn="l" pos="0"/>
              </a:tabLst>
            </a:pPr>
            <a:r>
              <a:rPr b="0" lang="en-US" sz="1800" spc="-1" strike="noStrike">
                <a:solidFill>
                  <a:srgbClr val="000000"/>
                </a:solidFill>
                <a:latin typeface="Arial"/>
              </a:rPr>
              <a:t>Training and education is key for a diverse workforce</a:t>
            </a:r>
            <a:endParaRPr b="0" lang="en-US" sz="1800" spc="-1" strike="noStrike">
              <a:latin typeface="Arial"/>
            </a:endParaRPr>
          </a:p>
        </p:txBody>
      </p:sp>
      <p:sp>
        <p:nvSpPr>
          <p:cNvPr id="364" name="TextShape 3"/>
          <p:cNvSpPr txBox="1"/>
          <p:nvPr/>
        </p:nvSpPr>
        <p:spPr>
          <a:xfrm>
            <a:off x="8388000" y="6315480"/>
            <a:ext cx="324000" cy="364680"/>
          </a:xfrm>
          <a:prstGeom prst="rect">
            <a:avLst/>
          </a:prstGeom>
          <a:noFill/>
          <a:ln>
            <a:noFill/>
          </a:ln>
        </p:spPr>
        <p:txBody>
          <a:bodyPr lIns="0" rIns="45720" tIns="0" bIns="0" anchor="ctr">
            <a:noAutofit/>
          </a:bodyPr>
          <a:p>
            <a:pPr algn="r">
              <a:lnSpc>
                <a:spcPct val="100000"/>
              </a:lnSpc>
            </a:pPr>
            <a:fld id="{CBD80E06-3611-4EE3-9D24-D00BE84BC0EA}" type="slidenum">
              <a:rPr b="0" lang="en-US" sz="750" spc="-1" strike="noStrike">
                <a:solidFill>
                  <a:srgbClr val="000000"/>
                </a:solidFill>
                <a:latin typeface="Arial"/>
              </a:rPr>
              <a:t>22</a:t>
            </a:fld>
            <a:endParaRPr b="0" lang="en-US" sz="750" spc="-1" strike="noStrike">
              <a:latin typeface="Times New Roman"/>
            </a:endParaRPr>
          </a:p>
        </p:txBody>
      </p:sp>
      <p:pic>
        <p:nvPicPr>
          <p:cNvPr id="365" name="Picture 5_2" descr="A person smiling for the camera&#10;&#10;Description automatically generated with medium confidence"/>
          <p:cNvPicPr/>
          <p:nvPr/>
        </p:nvPicPr>
        <p:blipFill>
          <a:blip r:embed="rId1"/>
          <a:srcRect l="13354" t="1735" r="11102" b="-1735"/>
          <a:stretch/>
        </p:blipFill>
        <p:spPr>
          <a:xfrm>
            <a:off x="3723120" y="2305080"/>
            <a:ext cx="1349640" cy="1786320"/>
          </a:xfrm>
          <a:prstGeom prst="rect">
            <a:avLst/>
          </a:prstGeom>
          <a:ln>
            <a:noFill/>
          </a:ln>
        </p:spPr>
      </p:pic>
      <p:pic>
        <p:nvPicPr>
          <p:cNvPr id="366" name="Picture 7_1" descr="A picture containing person, indoor, posing&#10;&#10;Description automatically generated"/>
          <p:cNvPicPr/>
          <p:nvPr/>
        </p:nvPicPr>
        <p:blipFill>
          <a:blip r:embed="rId2"/>
          <a:srcRect l="0" t="0" r="11943" b="14298"/>
          <a:stretch/>
        </p:blipFill>
        <p:spPr>
          <a:xfrm>
            <a:off x="1880640" y="2317320"/>
            <a:ext cx="1269360" cy="1729800"/>
          </a:xfrm>
          <a:prstGeom prst="rect">
            <a:avLst/>
          </a:prstGeom>
          <a:ln>
            <a:noFill/>
          </a:ln>
        </p:spPr>
      </p:pic>
      <p:pic>
        <p:nvPicPr>
          <p:cNvPr id="367" name="Picture 11_1" descr="A person smiling for the camera&#10;&#10;Description automatically generated with medium confidence"/>
          <p:cNvPicPr/>
          <p:nvPr/>
        </p:nvPicPr>
        <p:blipFill>
          <a:blip r:embed="rId3"/>
          <a:stretch/>
        </p:blipFill>
        <p:spPr>
          <a:xfrm>
            <a:off x="457200" y="2282040"/>
            <a:ext cx="1190880" cy="1786320"/>
          </a:xfrm>
          <a:prstGeom prst="rect">
            <a:avLst/>
          </a:prstGeom>
          <a:ln>
            <a:noFill/>
          </a:ln>
        </p:spPr>
      </p:pic>
      <p:pic>
        <p:nvPicPr>
          <p:cNvPr id="368" name="Picture 13_1" descr="A person smiling for the camera&#10;&#10;Description automatically generated with medium confidence"/>
          <p:cNvPicPr/>
          <p:nvPr/>
        </p:nvPicPr>
        <p:blipFill>
          <a:blip r:embed="rId4"/>
          <a:srcRect l="0" t="0" r="0" b="22937"/>
          <a:stretch/>
        </p:blipFill>
        <p:spPr>
          <a:xfrm>
            <a:off x="5769720" y="2255760"/>
            <a:ext cx="1586880" cy="1712160"/>
          </a:xfrm>
          <a:prstGeom prst="rect">
            <a:avLst/>
          </a:prstGeom>
          <a:ln>
            <a:noFill/>
          </a:ln>
        </p:spPr>
      </p:pic>
      <p:pic>
        <p:nvPicPr>
          <p:cNvPr id="369" name="図 3_1" descr=""/>
          <p:cNvPicPr/>
          <p:nvPr/>
        </p:nvPicPr>
        <p:blipFill>
          <a:blip r:embed="rId5"/>
          <a:srcRect l="6880" t="6530" r="0" b="0"/>
          <a:stretch/>
        </p:blipFill>
        <p:spPr>
          <a:xfrm>
            <a:off x="7546680" y="2651400"/>
            <a:ext cx="1355400" cy="1553760"/>
          </a:xfrm>
          <a:prstGeom prst="rect">
            <a:avLst/>
          </a:prstGeom>
          <a:ln>
            <a:noFill/>
          </a:ln>
        </p:spPr>
      </p:pic>
      <p:sp>
        <p:nvSpPr>
          <p:cNvPr id="370" name="CustomShape 4"/>
          <p:cNvSpPr/>
          <p:nvPr/>
        </p:nvSpPr>
        <p:spPr>
          <a:xfrm>
            <a:off x="385920" y="1604520"/>
            <a:ext cx="1354320" cy="577080"/>
          </a:xfrm>
          <a:prstGeom prst="rect">
            <a:avLst/>
          </a:prstGeom>
          <a:noFill/>
          <a:ln>
            <a:noFill/>
          </a:ln>
        </p:spPr>
        <p:style>
          <a:lnRef idx="0"/>
          <a:fillRef idx="0"/>
          <a:effectRef idx="0"/>
          <a:fontRef idx="minor"/>
        </p:style>
        <p:txBody>
          <a:bodyPr wrap="none" lIns="90000" rIns="90000" tIns="45000" bIns="45000">
            <a:spAutoFit/>
          </a:bodyPr>
          <a:p>
            <a:pPr>
              <a:lnSpc>
                <a:spcPct val="100000"/>
              </a:lnSpc>
            </a:pPr>
            <a:r>
              <a:rPr b="0" lang="en-US" sz="1600" spc="-1" strike="noStrike">
                <a:solidFill>
                  <a:srgbClr val="000000"/>
                </a:solidFill>
                <a:latin typeface="Arial"/>
              </a:rPr>
              <a:t>Abha Rajan, </a:t>
            </a:r>
            <a:endParaRPr b="0" lang="en-US" sz="1600" spc="-1" strike="noStrike">
              <a:latin typeface="Arial"/>
            </a:endParaRPr>
          </a:p>
          <a:p>
            <a:pPr>
              <a:lnSpc>
                <a:spcPct val="100000"/>
              </a:lnSpc>
            </a:pPr>
            <a:r>
              <a:rPr b="0" lang="en-US" sz="1600" spc="-1" strike="noStrike">
                <a:solidFill>
                  <a:srgbClr val="000000"/>
                </a:solidFill>
                <a:latin typeface="Arial"/>
              </a:rPr>
              <a:t>Now at ODU</a:t>
            </a:r>
            <a:endParaRPr b="0" lang="en-US" sz="1600" spc="-1" strike="noStrike">
              <a:latin typeface="Arial"/>
            </a:endParaRPr>
          </a:p>
        </p:txBody>
      </p:sp>
      <p:sp>
        <p:nvSpPr>
          <p:cNvPr id="371" name="CustomShape 5"/>
          <p:cNvSpPr/>
          <p:nvPr/>
        </p:nvSpPr>
        <p:spPr>
          <a:xfrm>
            <a:off x="1757880" y="1619280"/>
            <a:ext cx="1827720" cy="577080"/>
          </a:xfrm>
          <a:prstGeom prst="rect">
            <a:avLst/>
          </a:prstGeom>
          <a:noFill/>
          <a:ln>
            <a:noFill/>
          </a:ln>
        </p:spPr>
        <p:style>
          <a:lnRef idx="0"/>
          <a:fillRef idx="0"/>
          <a:effectRef idx="0"/>
          <a:fontRef idx="minor"/>
        </p:style>
        <p:txBody>
          <a:bodyPr wrap="none" lIns="90000" rIns="90000" tIns="45000" bIns="45000">
            <a:spAutoFit/>
          </a:bodyPr>
          <a:p>
            <a:pPr>
              <a:lnSpc>
                <a:spcPct val="100000"/>
              </a:lnSpc>
            </a:pPr>
            <a:r>
              <a:rPr b="0" lang="en-US" sz="1600" spc="-1" strike="noStrike">
                <a:solidFill>
                  <a:srgbClr val="000000"/>
                </a:solidFill>
                <a:latin typeface="Arial"/>
              </a:rPr>
              <a:t>Alba Otonso Soto,</a:t>
            </a:r>
            <a:endParaRPr b="0" lang="en-US" sz="1600" spc="-1" strike="noStrike">
              <a:latin typeface="Arial"/>
            </a:endParaRPr>
          </a:p>
          <a:p>
            <a:pPr>
              <a:lnSpc>
                <a:spcPct val="100000"/>
              </a:lnSpc>
            </a:pPr>
            <a:r>
              <a:rPr b="0" lang="en-US" sz="1600" spc="-1" strike="noStrike">
                <a:solidFill>
                  <a:srgbClr val="000000"/>
                </a:solidFill>
                <a:latin typeface="Arial"/>
              </a:rPr>
              <a:t>now in Saclay</a:t>
            </a:r>
            <a:endParaRPr b="0" lang="en-US" sz="1600" spc="-1" strike="noStrike">
              <a:latin typeface="Arial"/>
            </a:endParaRPr>
          </a:p>
        </p:txBody>
      </p:sp>
      <p:sp>
        <p:nvSpPr>
          <p:cNvPr id="372" name="CustomShape 6"/>
          <p:cNvSpPr/>
          <p:nvPr/>
        </p:nvSpPr>
        <p:spPr>
          <a:xfrm>
            <a:off x="435240" y="1289880"/>
            <a:ext cx="1247400" cy="364680"/>
          </a:xfrm>
          <a:prstGeom prst="rect">
            <a:avLst/>
          </a:prstGeom>
          <a:noFill/>
          <a:ln>
            <a:noFill/>
          </a:ln>
        </p:spPr>
        <p:style>
          <a:lnRef idx="0"/>
          <a:fillRef idx="0"/>
          <a:effectRef idx="0"/>
          <a:fontRef idx="minor"/>
        </p:style>
        <p:txBody>
          <a:bodyPr wrap="none" lIns="90000" rIns="90000" tIns="45000" bIns="45000">
            <a:spAutoFit/>
          </a:bodyPr>
          <a:p>
            <a:pPr>
              <a:lnSpc>
                <a:spcPct val="100000"/>
              </a:lnSpc>
            </a:pPr>
            <a:r>
              <a:rPr b="0" lang="en-US" sz="1800" spc="-1" strike="noStrike">
                <a:solidFill>
                  <a:srgbClr val="c00000"/>
                </a:solidFill>
                <a:latin typeface="Arial"/>
              </a:rPr>
              <a:t>Postdocs: </a:t>
            </a:r>
            <a:endParaRPr b="0" lang="en-US" sz="1800" spc="-1" strike="noStrike">
              <a:latin typeface="Arial"/>
            </a:endParaRPr>
          </a:p>
        </p:txBody>
      </p:sp>
      <p:sp>
        <p:nvSpPr>
          <p:cNvPr id="373" name="CustomShape 7"/>
          <p:cNvSpPr/>
          <p:nvPr/>
        </p:nvSpPr>
        <p:spPr>
          <a:xfrm>
            <a:off x="3558960" y="1578240"/>
            <a:ext cx="2054880" cy="577080"/>
          </a:xfrm>
          <a:prstGeom prst="rect">
            <a:avLst/>
          </a:prstGeom>
          <a:noFill/>
          <a:ln>
            <a:noFill/>
          </a:ln>
        </p:spPr>
        <p:style>
          <a:lnRef idx="0"/>
          <a:fillRef idx="0"/>
          <a:effectRef idx="0"/>
          <a:fontRef idx="minor"/>
        </p:style>
        <p:txBody>
          <a:bodyPr wrap="none" lIns="90000" rIns="90000" tIns="45000" bIns="45000">
            <a:spAutoFit/>
          </a:bodyPr>
          <a:p>
            <a:pPr>
              <a:lnSpc>
                <a:spcPct val="100000"/>
              </a:lnSpc>
            </a:pPr>
            <a:r>
              <a:rPr b="0" lang="en-US" sz="1600" spc="-1" strike="noStrike">
                <a:solidFill>
                  <a:srgbClr val="000000"/>
                </a:solidFill>
                <a:latin typeface="Arial"/>
              </a:rPr>
              <a:t>Sohini Bhattacharya,</a:t>
            </a:r>
            <a:endParaRPr b="0" lang="en-US" sz="1600" spc="-1" strike="noStrike">
              <a:latin typeface="Arial"/>
            </a:endParaRPr>
          </a:p>
          <a:p>
            <a:pPr>
              <a:lnSpc>
                <a:spcPct val="100000"/>
              </a:lnSpc>
            </a:pPr>
            <a:r>
              <a:rPr b="0" lang="en-US" sz="1600" spc="-1" strike="noStrike">
                <a:solidFill>
                  <a:srgbClr val="000000"/>
                </a:solidFill>
                <a:latin typeface="Arial"/>
              </a:rPr>
              <a:t>Started 10/4/2021</a:t>
            </a:r>
            <a:endParaRPr b="0" lang="en-US" sz="1600" spc="-1" strike="noStrike">
              <a:latin typeface="Arial"/>
            </a:endParaRPr>
          </a:p>
        </p:txBody>
      </p:sp>
      <p:sp>
        <p:nvSpPr>
          <p:cNvPr id="374" name="CustomShape 8"/>
          <p:cNvSpPr/>
          <p:nvPr/>
        </p:nvSpPr>
        <p:spPr>
          <a:xfrm>
            <a:off x="6063120" y="1279440"/>
            <a:ext cx="2310840" cy="364680"/>
          </a:xfrm>
          <a:prstGeom prst="rect">
            <a:avLst/>
          </a:prstGeom>
          <a:noFill/>
          <a:ln>
            <a:noFill/>
          </a:ln>
        </p:spPr>
        <p:style>
          <a:lnRef idx="0"/>
          <a:fillRef idx="0"/>
          <a:effectRef idx="0"/>
          <a:fontRef idx="minor"/>
        </p:style>
        <p:txBody>
          <a:bodyPr wrap="none" lIns="90000" rIns="90000" tIns="45000" bIns="45000">
            <a:spAutoFit/>
          </a:bodyPr>
          <a:p>
            <a:pPr>
              <a:lnSpc>
                <a:spcPct val="100000"/>
              </a:lnSpc>
            </a:pPr>
            <a:r>
              <a:rPr b="0" lang="en-US" sz="1800" spc="-1" strike="noStrike">
                <a:solidFill>
                  <a:srgbClr val="c00000"/>
                </a:solidFill>
                <a:latin typeface="Arial"/>
              </a:rPr>
              <a:t>Latino grad students:</a:t>
            </a:r>
            <a:endParaRPr b="0" lang="en-US" sz="1800" spc="-1" strike="noStrike">
              <a:latin typeface="Arial"/>
            </a:endParaRPr>
          </a:p>
        </p:txBody>
      </p:sp>
      <p:sp>
        <p:nvSpPr>
          <p:cNvPr id="375" name="CustomShape 9"/>
          <p:cNvSpPr/>
          <p:nvPr/>
        </p:nvSpPr>
        <p:spPr>
          <a:xfrm>
            <a:off x="5660640" y="1639080"/>
            <a:ext cx="1722600" cy="577080"/>
          </a:xfrm>
          <a:prstGeom prst="rect">
            <a:avLst/>
          </a:prstGeom>
          <a:noFill/>
          <a:ln>
            <a:noFill/>
          </a:ln>
        </p:spPr>
        <p:style>
          <a:lnRef idx="0"/>
          <a:fillRef idx="0"/>
          <a:effectRef idx="0"/>
          <a:fontRef idx="minor"/>
        </p:style>
        <p:txBody>
          <a:bodyPr wrap="none" lIns="90000" rIns="90000" tIns="45000" bIns="45000">
            <a:spAutoFit/>
          </a:bodyPr>
          <a:p>
            <a:pPr>
              <a:lnSpc>
                <a:spcPct val="100000"/>
              </a:lnSpc>
            </a:pPr>
            <a:r>
              <a:rPr b="0" lang="en-US" sz="1600" spc="-1" strike="noStrike">
                <a:solidFill>
                  <a:srgbClr val="000000"/>
                </a:solidFill>
                <a:latin typeface="Arial"/>
              </a:rPr>
              <a:t>F. Salazar Wong,</a:t>
            </a:r>
            <a:endParaRPr b="0" lang="en-US" sz="1600" spc="-1" strike="noStrike">
              <a:latin typeface="Arial"/>
            </a:endParaRPr>
          </a:p>
          <a:p>
            <a:pPr>
              <a:lnSpc>
                <a:spcPct val="100000"/>
              </a:lnSpc>
            </a:pPr>
            <a:r>
              <a:rPr b="0" lang="en-US" sz="1600" spc="-1" strike="noStrike">
                <a:solidFill>
                  <a:srgbClr val="000000"/>
                </a:solidFill>
                <a:latin typeface="Arial"/>
              </a:rPr>
              <a:t>postdoc UCLA</a:t>
            </a:r>
            <a:endParaRPr b="0" lang="en-US" sz="1600" spc="-1" strike="noStrike">
              <a:latin typeface="Arial"/>
            </a:endParaRPr>
          </a:p>
        </p:txBody>
      </p:sp>
      <p:sp>
        <p:nvSpPr>
          <p:cNvPr id="376" name="CustomShape 10"/>
          <p:cNvSpPr/>
          <p:nvPr/>
        </p:nvSpPr>
        <p:spPr>
          <a:xfrm>
            <a:off x="7415280" y="1612440"/>
            <a:ext cx="1617840" cy="1063800"/>
          </a:xfrm>
          <a:prstGeom prst="rect">
            <a:avLst/>
          </a:prstGeom>
          <a:noFill/>
          <a:ln>
            <a:noFill/>
          </a:ln>
        </p:spPr>
        <p:style>
          <a:lnRef idx="0"/>
          <a:fillRef idx="0"/>
          <a:effectRef idx="0"/>
          <a:fontRef idx="minor"/>
        </p:style>
        <p:txBody>
          <a:bodyPr wrap="none" lIns="90000" rIns="90000" tIns="45000" bIns="45000">
            <a:spAutoFit/>
          </a:bodyPr>
          <a:p>
            <a:pPr>
              <a:lnSpc>
                <a:spcPct val="100000"/>
              </a:lnSpc>
            </a:pPr>
            <a:r>
              <a:rPr b="0" lang="en-US" sz="1600" spc="-1" strike="noStrike">
                <a:solidFill>
                  <a:srgbClr val="000000"/>
                </a:solidFill>
                <a:latin typeface="Arial"/>
              </a:rPr>
              <a:t>C. Shugert,</a:t>
            </a:r>
            <a:endParaRPr b="0" lang="en-US" sz="1600" spc="-1" strike="noStrike">
              <a:latin typeface="Arial"/>
            </a:endParaRPr>
          </a:p>
          <a:p>
            <a:pPr>
              <a:lnSpc>
                <a:spcPct val="100000"/>
              </a:lnSpc>
            </a:pPr>
            <a:r>
              <a:rPr b="0" lang="en-US" sz="1600" spc="-1" strike="noStrike">
                <a:solidFill>
                  <a:srgbClr val="000000"/>
                </a:solidFill>
                <a:latin typeface="Arial"/>
              </a:rPr>
              <a:t>Applied Physics</a:t>
            </a:r>
            <a:endParaRPr b="0" lang="en-US" sz="1600" spc="-1" strike="noStrike">
              <a:latin typeface="Arial"/>
            </a:endParaRPr>
          </a:p>
          <a:p>
            <a:pPr>
              <a:lnSpc>
                <a:spcPct val="100000"/>
              </a:lnSpc>
            </a:pPr>
            <a:r>
              <a:rPr b="0" lang="en-US" sz="1600" spc="-1" strike="noStrike">
                <a:solidFill>
                  <a:srgbClr val="000000"/>
                </a:solidFill>
                <a:latin typeface="Arial"/>
              </a:rPr>
              <a:t>Lab, John </a:t>
            </a:r>
            <a:endParaRPr b="0" lang="en-US" sz="1600" spc="-1" strike="noStrike">
              <a:latin typeface="Arial"/>
            </a:endParaRPr>
          </a:p>
          <a:p>
            <a:pPr>
              <a:lnSpc>
                <a:spcPct val="100000"/>
              </a:lnSpc>
            </a:pPr>
            <a:r>
              <a:rPr b="0" lang="en-US" sz="1600" spc="-1" strike="noStrike">
                <a:solidFill>
                  <a:srgbClr val="000000"/>
                </a:solidFill>
                <a:latin typeface="Arial"/>
              </a:rPr>
              <a:t>Hopkins U.</a:t>
            </a:r>
            <a:endParaRPr b="0" lang="en-US" sz="1600" spc="-1" strike="noStrike">
              <a:latin typeface="Arial"/>
            </a:endParaRPr>
          </a:p>
        </p:txBody>
      </p:sp>
      <p:sp>
        <p:nvSpPr>
          <p:cNvPr id="377" name="CustomShape 11"/>
          <p:cNvSpPr/>
          <p:nvPr/>
        </p:nvSpPr>
        <p:spPr>
          <a:xfrm>
            <a:off x="5785560" y="3945960"/>
            <a:ext cx="3258360" cy="577080"/>
          </a:xfrm>
          <a:prstGeom prst="rect">
            <a:avLst/>
          </a:prstGeom>
          <a:noFill/>
          <a:ln>
            <a:noFill/>
          </a:ln>
        </p:spPr>
        <p:style>
          <a:lnRef idx="0"/>
          <a:fillRef idx="0"/>
          <a:effectRef idx="0"/>
          <a:fontRef idx="minor"/>
        </p:style>
        <p:txBody>
          <a:bodyPr wrap="none" lIns="90000" rIns="90000" tIns="45000" bIns="45000">
            <a:spAutoFit/>
          </a:bodyPr>
          <a:p>
            <a:pPr>
              <a:lnSpc>
                <a:spcPct val="100000"/>
              </a:lnSpc>
            </a:pPr>
            <a:r>
              <a:rPr b="0" lang="en-US" sz="1600" spc="-1" strike="noStrike">
                <a:solidFill>
                  <a:srgbClr val="006900"/>
                </a:solidFill>
                <a:latin typeface="Arial"/>
              </a:rPr>
              <a:t>Advisors:</a:t>
            </a:r>
            <a:endParaRPr b="0" lang="en-US" sz="1600" spc="-1" strike="noStrike">
              <a:latin typeface="Arial"/>
            </a:endParaRPr>
          </a:p>
          <a:p>
            <a:pPr>
              <a:lnSpc>
                <a:spcPct val="100000"/>
              </a:lnSpc>
            </a:pPr>
            <a:r>
              <a:rPr b="0" lang="en-US" sz="1600" spc="-1" strike="noStrike">
                <a:solidFill>
                  <a:srgbClr val="006900"/>
                </a:solidFill>
                <a:latin typeface="Arial"/>
              </a:rPr>
              <a:t>Petreczky, Schenke, Venugopalan</a:t>
            </a:r>
            <a:endParaRPr b="0" lang="en-US" sz="1600" spc="-1" strike="noStrike">
              <a:latin typeface="Arial"/>
            </a:endParaRPr>
          </a:p>
        </p:txBody>
      </p:sp>
      <p:sp>
        <p:nvSpPr>
          <p:cNvPr id="378" name="CustomShape 12"/>
          <p:cNvSpPr/>
          <p:nvPr/>
        </p:nvSpPr>
        <p:spPr>
          <a:xfrm>
            <a:off x="284760" y="4074480"/>
            <a:ext cx="5244480" cy="577080"/>
          </a:xfrm>
          <a:prstGeom prst="rect">
            <a:avLst/>
          </a:prstGeom>
          <a:noFill/>
          <a:ln>
            <a:noFill/>
          </a:ln>
        </p:spPr>
        <p:style>
          <a:lnRef idx="0"/>
          <a:fillRef idx="0"/>
          <a:effectRef idx="0"/>
          <a:fontRef idx="minor"/>
        </p:style>
        <p:txBody>
          <a:bodyPr lIns="90000" rIns="90000" tIns="45000" bIns="45000">
            <a:spAutoFit/>
          </a:bodyPr>
          <a:p>
            <a:pPr>
              <a:lnSpc>
                <a:spcPct val="100000"/>
              </a:lnSpc>
            </a:pPr>
            <a:r>
              <a:rPr b="0" lang="en-US" sz="1600" spc="-1" strike="noStrike">
                <a:solidFill>
                  <a:srgbClr val="0070c0"/>
                </a:solidFill>
                <a:latin typeface="Arial"/>
              </a:rPr>
              <a:t>Schenke and Venugopalan participate in various lab educational programs:</a:t>
            </a:r>
            <a:endParaRPr b="0" lang="en-US" sz="1600" spc="-1" strike="noStrike">
              <a:latin typeface="Arial"/>
            </a:endParaRPr>
          </a:p>
        </p:txBody>
      </p:sp>
      <p:sp>
        <p:nvSpPr>
          <p:cNvPr id="379" name="CustomShape 13"/>
          <p:cNvSpPr/>
          <p:nvPr/>
        </p:nvSpPr>
        <p:spPr>
          <a:xfrm>
            <a:off x="322920" y="4619160"/>
            <a:ext cx="6607800" cy="1307160"/>
          </a:xfrm>
          <a:prstGeom prst="rect">
            <a:avLst/>
          </a:prstGeom>
          <a:noFill/>
          <a:ln>
            <a:noFill/>
          </a:ln>
        </p:spPr>
        <p:style>
          <a:lnRef idx="0"/>
          <a:fillRef idx="0"/>
          <a:effectRef idx="0"/>
          <a:fontRef idx="minor"/>
        </p:style>
        <p:txBody>
          <a:bodyPr wrap="none" lIns="90000" rIns="90000" tIns="45000" bIns="45000">
            <a:spAutoFit/>
          </a:bodyPr>
          <a:p>
            <a:pPr>
              <a:lnSpc>
                <a:spcPct val="100000"/>
              </a:lnSpc>
            </a:pPr>
            <a:r>
              <a:rPr b="0" lang="en-US" sz="1600" spc="-1" strike="noStrike">
                <a:solidFill>
                  <a:srgbClr val="000000"/>
                </a:solidFill>
                <a:latin typeface="Arial"/>
              </a:rPr>
              <a:t>Sixtus Kuudar (Florida A&amp;M,URM),  Viraj Jayam (HSRP, now undergrad</a:t>
            </a:r>
            <a:endParaRPr b="0" lang="en-US" sz="1600" spc="-1" strike="noStrike">
              <a:latin typeface="Arial"/>
            </a:endParaRPr>
          </a:p>
          <a:p>
            <a:pPr>
              <a:lnSpc>
                <a:spcPct val="100000"/>
              </a:lnSpc>
            </a:pPr>
            <a:r>
              <a:rPr b="0" lang="en-US" sz="1600" spc="-1" strike="noStrike">
                <a:solidFill>
                  <a:srgbClr val="000000"/>
                </a:solidFill>
                <a:latin typeface="Arial"/>
              </a:rPr>
              <a:t>at Stanford), Casey Cartwright (DOE's SCGSR program,</a:t>
            </a:r>
            <a:r>
              <a:rPr b="0" lang="en-US" sz="1400" spc="-1" strike="noStrike">
                <a:solidFill>
                  <a:srgbClr val="000000"/>
                </a:solidFill>
                <a:latin typeface="Arial"/>
              </a:rPr>
              <a:t> </a:t>
            </a:r>
            <a:r>
              <a:rPr b="0" lang="en-US" sz="1600" spc="-1" strike="noStrike">
                <a:solidFill>
                  <a:srgbClr val="000000"/>
                </a:solidFill>
                <a:latin typeface="Arial"/>
              </a:rPr>
              <a:t>U Alabama), </a:t>
            </a:r>
            <a:endParaRPr b="0" lang="en-US" sz="1600" spc="-1" strike="noStrike">
              <a:latin typeface="Arial"/>
            </a:endParaRPr>
          </a:p>
          <a:p>
            <a:pPr>
              <a:lnSpc>
                <a:spcPct val="100000"/>
              </a:lnSpc>
            </a:pPr>
            <a:r>
              <a:rPr b="0" lang="en-US" sz="1600" spc="-1" strike="noStrike">
                <a:solidFill>
                  <a:srgbClr val="000000"/>
                </a:solidFill>
                <a:latin typeface="Arial"/>
              </a:rPr>
              <a:t>Wenjie Gong (SULI, Harvard, Goldwater Fellowship),</a:t>
            </a:r>
            <a:endParaRPr b="0" lang="en-US" sz="1600" spc="-1" strike="noStrike">
              <a:latin typeface="Arial"/>
            </a:endParaRPr>
          </a:p>
          <a:p>
            <a:pPr>
              <a:lnSpc>
                <a:spcPct val="100000"/>
              </a:lnSpc>
            </a:pPr>
            <a:r>
              <a:rPr b="0" lang="en-US" sz="1600" spc="-1" strike="noStrike">
                <a:solidFill>
                  <a:srgbClr val="000000"/>
                </a:solidFill>
                <a:latin typeface="Arial"/>
              </a:rPr>
              <a:t>collaboration with Prof. C. Miller Glass </a:t>
            </a:r>
            <a:endParaRPr b="0" lang="en-US" sz="1600" spc="-1" strike="noStrike">
              <a:latin typeface="Arial"/>
            </a:endParaRPr>
          </a:p>
          <a:p>
            <a:pPr>
              <a:lnSpc>
                <a:spcPct val="100000"/>
              </a:lnSpc>
            </a:pPr>
            <a:r>
              <a:rPr b="0" lang="en-US" sz="1600" spc="-1" strike="noStrike">
                <a:solidFill>
                  <a:srgbClr val="000000"/>
                </a:solidFill>
                <a:latin typeface="Arial"/>
              </a:rPr>
              <a:t>(St. Joseph’s College, MSI)</a:t>
            </a:r>
            <a:endParaRPr b="0" lang="en-US" sz="1600" spc="-1" strike="noStrike">
              <a:latin typeface="Arial"/>
            </a:endParaRPr>
          </a:p>
        </p:txBody>
      </p:sp>
      <p:pic>
        <p:nvPicPr>
          <p:cNvPr id="380" name="Picture 27_1" descr="A picture containing tree, person, outdoor, smiling&#10;&#10;Description automatically generated"/>
          <p:cNvPicPr/>
          <p:nvPr/>
        </p:nvPicPr>
        <p:blipFill>
          <a:blip r:embed="rId6"/>
          <a:srcRect l="27282" t="316" r="29592" b="39143"/>
          <a:stretch/>
        </p:blipFill>
        <p:spPr>
          <a:xfrm>
            <a:off x="7159320" y="4842720"/>
            <a:ext cx="1203840" cy="1709640"/>
          </a:xfrm>
          <a:prstGeom prst="rect">
            <a:avLst/>
          </a:prstGeom>
          <a:ln>
            <a:noFill/>
          </a:ln>
        </p:spPr>
      </p:pic>
      <p:pic>
        <p:nvPicPr>
          <p:cNvPr id="381" name="Picture 29_1" descr="A person smiling in front of a colorful wall&#10;&#10;Description automatically generated with low confidence"/>
          <p:cNvPicPr/>
          <p:nvPr/>
        </p:nvPicPr>
        <p:blipFill>
          <a:blip r:embed="rId7"/>
          <a:srcRect l="31189" t="17764" r="36591" b="35380"/>
          <a:stretch/>
        </p:blipFill>
        <p:spPr>
          <a:xfrm>
            <a:off x="5472360" y="5269680"/>
            <a:ext cx="1480680" cy="1437120"/>
          </a:xfrm>
          <a:prstGeom prst="rect">
            <a:avLst/>
          </a:prstGeom>
          <a:ln>
            <a:noFill/>
          </a:ln>
        </p:spPr>
      </p:pic>
    </p:spTree>
  </p:cSld>
  <mc:AlternateContent>
    <mc:Choice Requires="p14">
      <p:transition spd="slow" p14:dur="2000"/>
    </mc:Choice>
    <mc:Fallback>
      <p:transition spd="slow"/>
    </mc:Fallback>
  </mc:AlternateContent>
</p:sld>
</file>

<file path=ppt/slides/slide2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382" name="Picture 3" descr=""/>
          <p:cNvPicPr/>
          <p:nvPr/>
        </p:nvPicPr>
        <p:blipFill>
          <a:blip r:embed="rId1"/>
          <a:stretch/>
        </p:blipFill>
        <p:spPr>
          <a:xfrm>
            <a:off x="786960" y="0"/>
            <a:ext cx="8501760" cy="5668920"/>
          </a:xfrm>
          <a:prstGeom prst="rect">
            <a:avLst/>
          </a:prstGeom>
          <a:ln>
            <a:noFill/>
          </a:ln>
        </p:spPr>
      </p:pic>
      <p:sp>
        <p:nvSpPr>
          <p:cNvPr id="383" name="TextShape 1"/>
          <p:cNvSpPr txBox="1"/>
          <p:nvPr/>
        </p:nvSpPr>
        <p:spPr>
          <a:xfrm>
            <a:off x="692280" y="301320"/>
            <a:ext cx="8690760" cy="1095480"/>
          </a:xfrm>
          <a:prstGeom prst="rect">
            <a:avLst/>
          </a:prstGeom>
          <a:noFill/>
          <a:ln>
            <a:noFill/>
          </a:ln>
        </p:spPr>
        <p:txBody>
          <a:bodyPr anchor="ctr">
            <a:noAutofit/>
          </a:bodyPr>
          <a:p>
            <a:endParaRPr b="0" lang="en-US" sz="1640" spc="-1" strike="noStrike">
              <a:solidFill>
                <a:srgbClr val="000000"/>
              </a:solidFill>
              <a:latin typeface="Calibri"/>
            </a:endParaRPr>
          </a:p>
        </p:txBody>
      </p:sp>
    </p:spTree>
  </p:cSld>
  <mc:AlternateContent>
    <mc:Choice Requires="p14">
      <p:transition spd="slow" p14:dur="2000"/>
    </mc:Choice>
    <mc:Fallback>
      <p:transition spd="slow"/>
    </mc:Fallback>
  </mc:AlternateContent>
</p:sld>
</file>

<file path=ppt/slides/slide2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384" name="Picture 3_0" descr=""/>
          <p:cNvPicPr/>
          <p:nvPr/>
        </p:nvPicPr>
        <p:blipFill>
          <a:blip r:embed="rId1"/>
          <a:stretch/>
        </p:blipFill>
        <p:spPr>
          <a:xfrm>
            <a:off x="786960" y="0"/>
            <a:ext cx="8501760" cy="5668920"/>
          </a:xfrm>
          <a:prstGeom prst="rect">
            <a:avLst/>
          </a:prstGeom>
          <a:ln>
            <a:noFill/>
          </a:ln>
        </p:spPr>
      </p:pic>
      <p:sp>
        <p:nvSpPr>
          <p:cNvPr id="385" name="TextShape 1"/>
          <p:cNvSpPr txBox="1"/>
          <p:nvPr/>
        </p:nvSpPr>
        <p:spPr>
          <a:xfrm>
            <a:off x="692280" y="301320"/>
            <a:ext cx="8690760" cy="1095480"/>
          </a:xfrm>
          <a:prstGeom prst="rect">
            <a:avLst/>
          </a:prstGeom>
          <a:noFill/>
          <a:ln>
            <a:noFill/>
          </a:ln>
        </p:spPr>
        <p:txBody>
          <a:bodyPr anchor="ctr">
            <a:noAutofit/>
          </a:bodyPr>
          <a:p>
            <a:endParaRPr b="0" lang="en-US" sz="1640" spc="-1" strike="noStrike">
              <a:solidFill>
                <a:srgbClr val="000000"/>
              </a:solidFill>
              <a:latin typeface="Calibri"/>
            </a:endParaRPr>
          </a:p>
        </p:txBody>
      </p:sp>
    </p:spTree>
  </p:cSld>
  <mc:AlternateContent>
    <mc:Choice Requires="p14">
      <p:transition spd="slow" p14:dur="2000"/>
    </mc:Choice>
    <mc:Fallback>
      <p:transition spd="slow"/>
    </mc:Fallback>
  </mc:AlternateContent>
</p:sld>
</file>

<file path=ppt/slides/slide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81" name="TextShape 1"/>
          <p:cNvSpPr txBox="1"/>
          <p:nvPr/>
        </p:nvSpPr>
        <p:spPr>
          <a:xfrm>
            <a:off x="503640" y="45720"/>
            <a:ext cx="9068760" cy="946440"/>
          </a:xfrm>
          <a:prstGeom prst="rect">
            <a:avLst/>
          </a:prstGeom>
          <a:noFill/>
          <a:ln>
            <a:noFill/>
          </a:ln>
        </p:spPr>
        <p:txBody>
          <a:bodyPr lIns="0" rIns="0" tIns="0" bIns="0" anchor="ctr">
            <a:noAutofit/>
          </a:bodyPr>
          <a:p>
            <a:pPr algn="ctr"/>
            <a:r>
              <a:rPr b="0" lang="en-US" sz="4400" spc="-1" strike="noStrike">
                <a:latin typeface="Arial"/>
              </a:rPr>
              <a:t>Subjects</a:t>
            </a:r>
            <a:endParaRPr b="0" lang="en-US" sz="4400" spc="-1" strike="noStrike">
              <a:latin typeface="Arial"/>
            </a:endParaRPr>
          </a:p>
        </p:txBody>
      </p:sp>
      <p:sp>
        <p:nvSpPr>
          <p:cNvPr id="282" name="CustomShape 2"/>
          <p:cNvSpPr/>
          <p:nvPr/>
        </p:nvSpPr>
        <p:spPr>
          <a:xfrm>
            <a:off x="-24480" y="1049400"/>
            <a:ext cx="4441680" cy="598680"/>
          </a:xfrm>
          <a:prstGeom prst="rect">
            <a:avLst/>
          </a:prstGeom>
          <a:noFill/>
          <a:ln>
            <a:noFill/>
          </a:ln>
        </p:spPr>
        <p:style>
          <a:lnRef idx="0"/>
          <a:fillRef idx="0"/>
          <a:effectRef idx="0"/>
          <a:fontRef idx="minor"/>
        </p:style>
      </p:sp>
      <p:pic>
        <p:nvPicPr>
          <p:cNvPr id="283" name="図 8" descr=""/>
          <p:cNvPicPr/>
          <p:nvPr/>
        </p:nvPicPr>
        <p:blipFill>
          <a:blip r:embed="rId1"/>
          <a:stretch/>
        </p:blipFill>
        <p:spPr>
          <a:xfrm>
            <a:off x="1327320" y="1853640"/>
            <a:ext cx="1964520" cy="2444040"/>
          </a:xfrm>
          <a:prstGeom prst="rect">
            <a:avLst/>
          </a:prstGeom>
          <a:ln>
            <a:noFill/>
          </a:ln>
        </p:spPr>
      </p:pic>
      <p:pic>
        <p:nvPicPr>
          <p:cNvPr id="284" name="図 5" descr=""/>
          <p:cNvPicPr/>
          <p:nvPr/>
        </p:nvPicPr>
        <p:blipFill>
          <a:blip r:embed="rId2"/>
          <a:stretch/>
        </p:blipFill>
        <p:spPr>
          <a:xfrm>
            <a:off x="6176880" y="1828800"/>
            <a:ext cx="2692800" cy="2585880"/>
          </a:xfrm>
          <a:prstGeom prst="rect">
            <a:avLst/>
          </a:prstGeom>
          <a:ln>
            <a:noFill/>
          </a:ln>
        </p:spPr>
      </p:pic>
      <p:sp>
        <p:nvSpPr>
          <p:cNvPr id="285" name="TextShape 3"/>
          <p:cNvSpPr txBox="1"/>
          <p:nvPr/>
        </p:nvSpPr>
        <p:spPr>
          <a:xfrm>
            <a:off x="731520" y="1062360"/>
            <a:ext cx="3565440" cy="909720"/>
          </a:xfrm>
          <a:prstGeom prst="rect">
            <a:avLst/>
          </a:prstGeom>
          <a:noFill/>
          <a:ln>
            <a:noFill/>
          </a:ln>
        </p:spPr>
        <p:txBody>
          <a:bodyPr lIns="90000" rIns="90000" tIns="45000" bIns="45000">
            <a:noAutofit/>
          </a:bodyPr>
          <a:p>
            <a:pPr marL="216000" indent="-216000">
              <a:buClr>
                <a:srgbClr val="000000"/>
              </a:buClr>
              <a:buSzPct val="45000"/>
              <a:buFont typeface="Wingdings" charset="2"/>
              <a:buChar char=""/>
              <a:tabLst>
                <a:tab algn="l" pos="408240"/>
              </a:tabLst>
            </a:pPr>
            <a:r>
              <a:rPr b="1" lang="en-US" sz="2500" spc="-1" strike="noStrike">
                <a:solidFill>
                  <a:srgbClr val="000000"/>
                </a:solidFill>
                <a:latin typeface="Calibri"/>
              </a:rPr>
              <a:t>Proton </a:t>
            </a:r>
            <a:r>
              <a:rPr b="1" lang="en-US" sz="2500" spc="-1" strike="noStrike">
                <a:solidFill>
                  <a:srgbClr val="000000"/>
                </a:solidFill>
                <a:latin typeface="Calibri"/>
              </a:rPr>
              <a:t>structure </a:t>
            </a:r>
            <a:r>
              <a:rPr b="1" lang="en-US" sz="2500" spc="-1" strike="noStrike">
                <a:solidFill>
                  <a:srgbClr val="000000"/>
                </a:solidFill>
                <a:latin typeface="Calibri"/>
              </a:rPr>
              <a:t>with </a:t>
            </a:r>
            <a:r>
              <a:rPr b="1" lang="en-US" sz="2500" spc="-1" strike="noStrike">
                <a:solidFill>
                  <a:srgbClr val="000000"/>
                </a:solidFill>
                <a:latin typeface="Calibri"/>
              </a:rPr>
              <a:t>polarized </a:t>
            </a:r>
            <a:r>
              <a:rPr b="1" lang="en-US" sz="2500" spc="-1" strike="noStrike">
                <a:solidFill>
                  <a:srgbClr val="000000"/>
                </a:solidFill>
                <a:latin typeface="Calibri"/>
              </a:rPr>
              <a:t>proton </a:t>
            </a:r>
            <a:r>
              <a:rPr b="1" lang="en-US" sz="2500" spc="-1" strike="noStrike">
                <a:solidFill>
                  <a:srgbClr val="000000"/>
                </a:solidFill>
                <a:latin typeface="Calibri"/>
              </a:rPr>
              <a:t>beams</a:t>
            </a:r>
            <a:endParaRPr b="1" lang="en-US" sz="2500" spc="-1" strike="noStrike">
              <a:latin typeface="Arial"/>
            </a:endParaRPr>
          </a:p>
        </p:txBody>
      </p:sp>
      <p:sp>
        <p:nvSpPr>
          <p:cNvPr id="286" name="TextShape 4"/>
          <p:cNvSpPr txBox="1"/>
          <p:nvPr/>
        </p:nvSpPr>
        <p:spPr>
          <a:xfrm>
            <a:off x="5122080" y="1005840"/>
            <a:ext cx="4570560" cy="1041840"/>
          </a:xfrm>
          <a:prstGeom prst="rect">
            <a:avLst/>
          </a:prstGeom>
          <a:noFill/>
          <a:ln>
            <a:noFill/>
          </a:ln>
        </p:spPr>
        <p:txBody>
          <a:bodyPr lIns="90000" rIns="90000" tIns="45000" bIns="45000">
            <a:noAutofit/>
          </a:bodyPr>
          <a:p>
            <a:pPr marL="216000" indent="-216000">
              <a:buClr>
                <a:srgbClr val="000000"/>
              </a:buClr>
              <a:buSzPct val="45000"/>
              <a:buFont typeface="Wingdings" charset="2"/>
              <a:buChar char=""/>
              <a:tabLst>
                <a:tab algn="l" pos="408240"/>
              </a:tabLst>
            </a:pPr>
            <a:r>
              <a:rPr b="1" lang="en-US" sz="2500" spc="-1" strike="noStrike">
                <a:solidFill>
                  <a:srgbClr val="000000"/>
                </a:solidFill>
                <a:latin typeface="Calibri"/>
              </a:rPr>
              <a:t>Quark </a:t>
            </a:r>
            <a:r>
              <a:rPr b="1" lang="en-US" sz="2500" spc="-1" strike="noStrike">
                <a:solidFill>
                  <a:srgbClr val="000000"/>
                </a:solidFill>
                <a:latin typeface="Calibri"/>
              </a:rPr>
              <a:t>Gluon </a:t>
            </a:r>
            <a:r>
              <a:rPr b="1" lang="en-US" sz="2500" spc="-1" strike="noStrike">
                <a:solidFill>
                  <a:srgbClr val="000000"/>
                </a:solidFill>
                <a:latin typeface="Calibri"/>
              </a:rPr>
              <a:t>Plasma </a:t>
            </a:r>
            <a:r>
              <a:rPr b="1" lang="en-US" sz="2500" spc="-1" strike="noStrike">
                <a:solidFill>
                  <a:srgbClr val="000000"/>
                </a:solidFill>
                <a:latin typeface="Calibri"/>
              </a:rPr>
              <a:t>created in </a:t>
            </a:r>
            <a:r>
              <a:rPr b="1" lang="en-US" sz="2500" spc="-1" strike="noStrike">
                <a:solidFill>
                  <a:srgbClr val="000000"/>
                </a:solidFill>
                <a:latin typeface="Calibri"/>
              </a:rPr>
              <a:t>high energy </a:t>
            </a:r>
            <a:r>
              <a:rPr b="1" lang="en-US" sz="2500" spc="-1" strike="noStrike">
                <a:solidFill>
                  <a:srgbClr val="000000"/>
                </a:solidFill>
                <a:latin typeface="Calibri"/>
              </a:rPr>
              <a:t>nuclear </a:t>
            </a:r>
            <a:r>
              <a:rPr b="1" lang="en-US" sz="2500" spc="-1" strike="noStrike">
                <a:solidFill>
                  <a:srgbClr val="000000"/>
                </a:solidFill>
                <a:latin typeface="Calibri"/>
              </a:rPr>
              <a:t>collisions</a:t>
            </a:r>
            <a:endParaRPr b="1" lang="en-US" sz="2500" spc="-1" strike="noStrike">
              <a:latin typeface="Arial"/>
            </a:endParaRPr>
          </a:p>
        </p:txBody>
      </p:sp>
      <p:sp>
        <p:nvSpPr>
          <p:cNvPr id="287" name="TextShape 5"/>
          <p:cNvSpPr txBox="1"/>
          <p:nvPr/>
        </p:nvSpPr>
        <p:spPr>
          <a:xfrm>
            <a:off x="736920" y="4487040"/>
            <a:ext cx="4365360" cy="724680"/>
          </a:xfrm>
          <a:prstGeom prst="rect">
            <a:avLst/>
          </a:prstGeom>
          <a:noFill/>
          <a:ln>
            <a:noFill/>
          </a:ln>
        </p:spPr>
        <p:txBody>
          <a:bodyPr lIns="90000" rIns="90000" tIns="45000" bIns="45000">
            <a:noAutofit/>
          </a:bodyPr>
          <a:p>
            <a:pPr marL="216000" indent="-216000">
              <a:buClr>
                <a:srgbClr val="000000"/>
              </a:buClr>
              <a:buSzPct val="45000"/>
              <a:buFont typeface="Wingdings" charset="2"/>
              <a:buChar char=""/>
              <a:tabLst>
                <a:tab algn="l" pos="408240"/>
              </a:tabLst>
            </a:pPr>
            <a:r>
              <a:rPr b="1" lang="en-US" sz="2500" spc="-1" strike="noStrike">
                <a:solidFill>
                  <a:srgbClr val="000000"/>
                </a:solidFill>
                <a:latin typeface="Calibri"/>
              </a:rPr>
              <a:t>Dark matter searches</a:t>
            </a:r>
            <a:endParaRPr b="1" lang="en-US" sz="2500" spc="-1" strike="noStrike">
              <a:latin typeface="Arial"/>
            </a:endParaRPr>
          </a:p>
          <a:p>
            <a:pPr marL="216000" indent="-216000">
              <a:buClr>
                <a:srgbClr val="000000"/>
              </a:buClr>
              <a:buSzPct val="45000"/>
              <a:buFont typeface="Wingdings" charset="2"/>
              <a:buChar char=""/>
              <a:tabLst>
                <a:tab algn="l" pos="408240"/>
              </a:tabLst>
            </a:pPr>
            <a:r>
              <a:rPr b="1" lang="en-US" sz="2500" spc="-1" strike="noStrike">
                <a:solidFill>
                  <a:srgbClr val="000000"/>
                </a:solidFill>
                <a:latin typeface="Calibri"/>
              </a:rPr>
              <a:t>Accelerator physics</a:t>
            </a:r>
            <a:endParaRPr b="1" lang="en-US" sz="2500" spc="-1" strike="noStrike">
              <a:latin typeface="Arial"/>
            </a:endParaRPr>
          </a:p>
        </p:txBody>
      </p:sp>
      <p:sp>
        <p:nvSpPr>
          <p:cNvPr id="288" name="TextShape 6"/>
          <p:cNvSpPr txBox="1"/>
          <p:nvPr/>
        </p:nvSpPr>
        <p:spPr>
          <a:xfrm>
            <a:off x="5271480" y="4559400"/>
            <a:ext cx="4365360" cy="713160"/>
          </a:xfrm>
          <a:prstGeom prst="rect">
            <a:avLst/>
          </a:prstGeom>
          <a:noFill/>
          <a:ln>
            <a:noFill/>
          </a:ln>
        </p:spPr>
        <p:txBody>
          <a:bodyPr lIns="90000" rIns="90000" tIns="45000" bIns="45000">
            <a:noAutofit/>
          </a:bodyPr>
          <a:p>
            <a:pPr marL="216000" indent="-216000">
              <a:buClr>
                <a:srgbClr val="000000"/>
              </a:buClr>
              <a:buSzPct val="45000"/>
              <a:buFont typeface="Wingdings" charset="2"/>
              <a:buChar char=""/>
              <a:tabLst>
                <a:tab algn="l" pos="408240"/>
              </a:tabLst>
            </a:pPr>
            <a:r>
              <a:rPr b="1" lang="en-US" sz="2500" spc="-1" strike="noStrike">
                <a:solidFill>
                  <a:srgbClr val="000000"/>
                </a:solidFill>
                <a:latin typeface="Calibri"/>
              </a:rPr>
              <a:t>Impact of radiation on cells</a:t>
            </a:r>
            <a:endParaRPr b="1" lang="en-US" sz="2500" spc="-1" strike="noStrike">
              <a:latin typeface="Arial"/>
            </a:endParaRPr>
          </a:p>
        </p:txBody>
      </p:sp>
    </p:spTree>
  </p:cSld>
  <mc:AlternateContent>
    <mc:Choice Requires="p14">
      <p:transition spd="slow" p14:dur="2000"/>
    </mc:Choice>
    <mc:Fallback>
      <p:transition spd="slow"/>
    </mc:Fallback>
  </mc:AlternateContent>
  <p:timing>
    <p:tnLst>
      <p:par>
        <p:cTn id="33" dur="indefinite" restart="never" nodeType="tmRoot">
          <p:childTnLst>
            <p:seq>
              <p:cTn id="34" dur="indefinite" nodeType="mainSeq">
                <p:childTnLst>
                  <p:par>
                    <p:cTn id="35" fill="hold">
                      <p:stCondLst>
                        <p:cond delay="indefinite"/>
                      </p:stCondLst>
                      <p:childTnLst>
                        <p:par>
                          <p:cTn id="36" fill="hold">
                            <p:stCondLst>
                              <p:cond delay="0"/>
                            </p:stCondLst>
                            <p:childTnLst>
                              <p:par>
                                <p:cTn id="37" nodeType="clickEffect" fill="hold" presetClass="entr" presetID="1">
                                  <p:stCondLst>
                                    <p:cond delay="0"/>
                                  </p:stCondLst>
                                  <p:childTnLst>
                                    <p:set>
                                      <p:cBhvr>
                                        <p:cTn id="38" dur="1" fill="hold">
                                          <p:stCondLst>
                                            <p:cond delay="0"/>
                                          </p:stCondLst>
                                        </p:cTn>
                                        <p:tgtEl>
                                          <p:spTgt spid="287">
                                            <p:txEl>
                                              <p:pRg st="0" end="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nodeType="clickEffect" fill="hold" presetClass="entr" presetID="1">
                                  <p:stCondLst>
                                    <p:cond delay="0"/>
                                  </p:stCondLst>
                                  <p:childTnLst>
                                    <p:set>
                                      <p:cBhvr>
                                        <p:cTn id="42" dur="1" fill="hold">
                                          <p:stCondLst>
                                            <p:cond delay="0"/>
                                          </p:stCondLst>
                                        </p:cTn>
                                        <p:tgtEl>
                                          <p:spTgt spid="287">
                                            <p:txEl>
                                              <p:pRg st="1" end="1"/>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nodeType="clickEffect" fill="hold" presetClass="entr" presetID="1">
                                  <p:stCondLst>
                                    <p:cond delay="0"/>
                                  </p:stCondLst>
                                  <p:childTnLst>
                                    <p:set>
                                      <p:cBhvr>
                                        <p:cTn id="46" dur="1" fill="hold">
                                          <p:stCondLst>
                                            <p:cond delay="0"/>
                                          </p:stCondLst>
                                        </p:cTn>
                                        <p:tgtEl>
                                          <p:spTgt spid="288">
                                            <p:txEl>
                                              <p:pRg st="0" end="0"/>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289" name="図 4_1" descr=""/>
          <p:cNvPicPr/>
          <p:nvPr/>
        </p:nvPicPr>
        <p:blipFill>
          <a:blip r:embed="rId1"/>
          <a:stretch/>
        </p:blipFill>
        <p:spPr>
          <a:xfrm>
            <a:off x="2567520" y="854640"/>
            <a:ext cx="4941360" cy="3736800"/>
          </a:xfrm>
          <a:prstGeom prst="rect">
            <a:avLst/>
          </a:prstGeom>
          <a:ln>
            <a:noFill/>
          </a:ln>
        </p:spPr>
      </p:pic>
      <p:sp>
        <p:nvSpPr>
          <p:cNvPr id="290" name="CustomShape 1"/>
          <p:cNvSpPr/>
          <p:nvPr/>
        </p:nvSpPr>
        <p:spPr>
          <a:xfrm>
            <a:off x="3758400" y="-29160"/>
            <a:ext cx="2559960" cy="1004040"/>
          </a:xfrm>
          <a:prstGeom prst="rect">
            <a:avLst/>
          </a:prstGeom>
          <a:noFill/>
          <a:ln>
            <a:noFill/>
          </a:ln>
        </p:spPr>
        <p:style>
          <a:lnRef idx="0"/>
          <a:fillRef idx="0"/>
          <a:effectRef idx="0"/>
          <a:fontRef idx="minor"/>
        </p:style>
        <p:txBody>
          <a:bodyPr wrap="none" lIns="90000" rIns="90000" tIns="45000" bIns="45000">
            <a:spAutoFit/>
          </a:bodyPr>
          <a:p>
            <a:pPr>
              <a:lnSpc>
                <a:spcPct val="100000"/>
              </a:lnSpc>
            </a:pPr>
            <a:r>
              <a:rPr b="1" lang="en-US" sz="6000" spc="-1" strike="noStrike">
                <a:solidFill>
                  <a:srgbClr val="000000"/>
                </a:solidFill>
                <a:latin typeface="Calibri"/>
              </a:rPr>
              <a:t>PHENIX</a:t>
            </a:r>
            <a:endParaRPr b="1" lang="en-US" sz="6000" spc="-1" strike="noStrike">
              <a:latin typeface="Arial"/>
            </a:endParaRPr>
          </a:p>
        </p:txBody>
      </p:sp>
      <p:sp>
        <p:nvSpPr>
          <p:cNvPr id="291" name="CustomShape 2"/>
          <p:cNvSpPr/>
          <p:nvPr/>
        </p:nvSpPr>
        <p:spPr>
          <a:xfrm>
            <a:off x="3277080" y="4572000"/>
            <a:ext cx="3522240" cy="821160"/>
          </a:xfrm>
          <a:prstGeom prst="rect">
            <a:avLst/>
          </a:prstGeom>
          <a:noFill/>
          <a:ln>
            <a:noFill/>
          </a:ln>
        </p:spPr>
        <p:style>
          <a:lnRef idx="0"/>
          <a:fillRef idx="0"/>
          <a:effectRef idx="0"/>
          <a:fontRef idx="minor"/>
        </p:style>
        <p:txBody>
          <a:bodyPr wrap="none" lIns="90000" rIns="90000" tIns="45000" bIns="45000">
            <a:spAutoFit/>
          </a:bodyPr>
          <a:p>
            <a:pPr>
              <a:lnSpc>
                <a:spcPct val="100000"/>
              </a:lnSpc>
            </a:pPr>
            <a:r>
              <a:rPr b="0" lang="en-US" sz="2400" spc="-1" strike="noStrike">
                <a:solidFill>
                  <a:srgbClr val="000000"/>
                </a:solidFill>
                <a:latin typeface="Calibri"/>
              </a:rPr>
              <a:t>Data Taking complete 2016</a:t>
            </a:r>
            <a:endParaRPr b="0" lang="en-US" sz="2400" spc="-1" strike="noStrike">
              <a:latin typeface="Arial"/>
            </a:endParaRPr>
          </a:p>
          <a:p>
            <a:pPr>
              <a:lnSpc>
                <a:spcPct val="100000"/>
              </a:lnSpc>
            </a:pPr>
            <a:r>
              <a:rPr b="0" lang="en-US" sz="2400" spc="-1" strike="noStrike">
                <a:solidFill>
                  <a:srgbClr val="000000"/>
                </a:solidFill>
                <a:latin typeface="Calibri"/>
              </a:rPr>
              <a:t>Published &gt;200 papers</a:t>
            </a:r>
            <a:endParaRPr b="0" lang="en-US" sz="2400" spc="-1" strike="noStrike">
              <a:latin typeface="Arial"/>
            </a:endParaRPr>
          </a:p>
        </p:txBody>
      </p:sp>
    </p:spTree>
  </p:cSld>
  <mc:AlternateContent>
    <mc:Choice Requires="p14">
      <p:transition spd="slow" p14:dur="2000"/>
    </mc:Choice>
    <mc:Fallback>
      <p:transition spd="slow"/>
    </mc:Fallback>
  </mc:AlternateContent>
</p:sld>
</file>

<file path=ppt/slides/slide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92" name="TextShape 1"/>
          <p:cNvSpPr txBox="1"/>
          <p:nvPr/>
        </p:nvSpPr>
        <p:spPr>
          <a:xfrm>
            <a:off x="107640" y="0"/>
            <a:ext cx="8820000" cy="561600"/>
          </a:xfrm>
          <a:prstGeom prst="rect">
            <a:avLst/>
          </a:prstGeom>
          <a:noFill/>
          <a:ln>
            <a:noFill/>
          </a:ln>
        </p:spPr>
        <p:txBody>
          <a:bodyPr anchor="ctr">
            <a:normAutofit fontScale="76000"/>
          </a:bodyPr>
          <a:p>
            <a:pPr algn="ctr">
              <a:lnSpc>
                <a:spcPct val="100000"/>
              </a:lnSpc>
            </a:pPr>
            <a:r>
              <a:rPr b="0" lang="en-US" sz="4400" spc="-1" strike="noStrike">
                <a:solidFill>
                  <a:srgbClr val="000000"/>
                </a:solidFill>
                <a:latin typeface="Calibri"/>
              </a:rPr>
              <a:t>PHENIX data sets</a:t>
            </a:r>
            <a:endParaRPr b="0" lang="en-US" sz="4400" spc="-1" strike="noStrike">
              <a:latin typeface="Arial"/>
            </a:endParaRPr>
          </a:p>
        </p:txBody>
      </p:sp>
      <p:graphicFrame>
        <p:nvGraphicFramePr>
          <p:cNvPr id="293" name="Table 2"/>
          <p:cNvGraphicFramePr/>
          <p:nvPr/>
        </p:nvGraphicFramePr>
        <p:xfrm>
          <a:off x="0" y="519480"/>
          <a:ext cx="10076400" cy="5332680"/>
        </p:xfrm>
        <a:graphic>
          <a:graphicData uri="http://schemas.openxmlformats.org/drawingml/2006/table">
            <a:tbl>
              <a:tblPr/>
              <a:tblGrid>
                <a:gridCol w="1071720"/>
                <a:gridCol w="1969920"/>
                <a:gridCol w="3215880"/>
                <a:gridCol w="1458360"/>
                <a:gridCol w="2360520"/>
              </a:tblGrid>
              <a:tr h="223200">
                <a:tc>
                  <a:txBody>
                    <a:bodyPr>
                      <a:noAutofit/>
                    </a:bodyPr>
                    <a:p>
                      <a:pPr algn="ctr">
                        <a:lnSpc>
                          <a:spcPct val="100000"/>
                        </a:lnSpc>
                      </a:pPr>
                      <a:r>
                        <a:rPr b="1" lang="en-US" sz="1600" spc="-1" strike="noStrike">
                          <a:solidFill>
                            <a:srgbClr val="ffffff"/>
                          </a:solidFill>
                          <a:latin typeface="Calibri"/>
                        </a:rPr>
                        <a:t>year</a:t>
                      </a:r>
                      <a:endParaRPr b="0" lang="en-US" sz="1600" spc="-1" strike="noStrike">
                        <a:latin typeface="Arial"/>
                      </a:endParaRPr>
                    </a:p>
                  </a:txBody>
                  <a:tcPr marL="91440" marR="91440">
                    <a:lnL w="12240">
                      <a:solidFill>
                        <a:srgbClr val="ffffff"/>
                      </a:solidFill>
                    </a:lnL>
                    <a:lnR w="12240">
                      <a:solidFill>
                        <a:srgbClr val="ffffff"/>
                      </a:solidFill>
                    </a:lnR>
                    <a:lnT w="12240">
                      <a:solidFill>
                        <a:srgbClr val="ffffff"/>
                      </a:solidFill>
                    </a:lnT>
                    <a:lnB w="38160">
                      <a:solidFill>
                        <a:srgbClr val="ffffff"/>
                      </a:solidFill>
                    </a:lnB>
                    <a:solidFill>
                      <a:srgbClr val="4f81bd"/>
                    </a:solidFill>
                  </a:tcPr>
                </a:tc>
                <a:tc>
                  <a:txBody>
                    <a:bodyPr>
                      <a:noAutofit/>
                    </a:bodyPr>
                    <a:p>
                      <a:pPr algn="ctr">
                        <a:lnSpc>
                          <a:spcPct val="100000"/>
                        </a:lnSpc>
                      </a:pPr>
                      <a:r>
                        <a:rPr b="1" lang="en-US" sz="1600" spc="-1" strike="noStrike">
                          <a:solidFill>
                            <a:srgbClr val="ffffff"/>
                          </a:solidFill>
                          <a:latin typeface="Calibri"/>
                        </a:rPr>
                        <a:t>Beam, E(GeV)</a:t>
                      </a:r>
                      <a:endParaRPr b="0" lang="en-US" sz="1600" spc="-1" strike="noStrike">
                        <a:latin typeface="Arial"/>
                      </a:endParaRPr>
                    </a:p>
                  </a:txBody>
                  <a:tcPr marL="91440" marR="91440">
                    <a:lnL w="12240">
                      <a:solidFill>
                        <a:srgbClr val="ffffff"/>
                      </a:solidFill>
                    </a:lnL>
                    <a:lnR w="12240">
                      <a:solidFill>
                        <a:srgbClr val="ffffff"/>
                      </a:solidFill>
                    </a:lnR>
                    <a:lnT w="12240">
                      <a:solidFill>
                        <a:srgbClr val="ffffff"/>
                      </a:solidFill>
                    </a:lnT>
                    <a:lnB w="38160">
                      <a:solidFill>
                        <a:srgbClr val="ffffff"/>
                      </a:solidFill>
                    </a:lnB>
                    <a:solidFill>
                      <a:srgbClr val="4f81bd"/>
                    </a:solidFill>
                  </a:tcPr>
                </a:tc>
                <a:tc>
                  <a:txBody>
                    <a:bodyPr>
                      <a:noAutofit/>
                    </a:bodyPr>
                    <a:p>
                      <a:pPr algn="ctr">
                        <a:lnSpc>
                          <a:spcPct val="100000"/>
                        </a:lnSpc>
                      </a:pPr>
                      <a:r>
                        <a:rPr b="1" lang="en-US" sz="1600" spc="-1" strike="noStrike">
                          <a:solidFill>
                            <a:srgbClr val="ffffff"/>
                          </a:solidFill>
                          <a:latin typeface="Calibri"/>
                        </a:rPr>
                        <a:t>Recorded data (pp equiv)</a:t>
                      </a:r>
                      <a:endParaRPr b="0" lang="en-US" sz="1600" spc="-1" strike="noStrike">
                        <a:latin typeface="Arial"/>
                      </a:endParaRPr>
                    </a:p>
                  </a:txBody>
                  <a:tcPr marL="91440" marR="91440">
                    <a:lnL w="12240">
                      <a:solidFill>
                        <a:srgbClr val="ffffff"/>
                      </a:solidFill>
                    </a:lnL>
                    <a:lnR w="12240">
                      <a:solidFill>
                        <a:srgbClr val="ffffff"/>
                      </a:solidFill>
                    </a:lnR>
                    <a:lnT w="12240">
                      <a:solidFill>
                        <a:srgbClr val="ffffff"/>
                      </a:solidFill>
                    </a:lnT>
                    <a:lnB w="38160">
                      <a:solidFill>
                        <a:srgbClr val="ffffff"/>
                      </a:solidFill>
                    </a:lnB>
                    <a:solidFill>
                      <a:srgbClr val="4f81bd"/>
                    </a:solidFill>
                  </a:tcPr>
                </a:tc>
                <a:tc>
                  <a:txBody>
                    <a:bodyPr>
                      <a:noAutofit/>
                    </a:bodyPr>
                    <a:p>
                      <a:pPr algn="ctr">
                        <a:lnSpc>
                          <a:spcPct val="100000"/>
                        </a:lnSpc>
                      </a:pPr>
                      <a:r>
                        <a:rPr b="1" lang="en-US" sz="1600" spc="-1" strike="noStrike">
                          <a:solidFill>
                            <a:srgbClr val="ffffff"/>
                          </a:solidFill>
                          <a:latin typeface="Calibri"/>
                        </a:rPr>
                        <a:t>upgrade</a:t>
                      </a:r>
                      <a:endParaRPr b="0" lang="en-US" sz="1600" spc="-1" strike="noStrike">
                        <a:latin typeface="Arial"/>
                      </a:endParaRPr>
                    </a:p>
                  </a:txBody>
                  <a:tcPr marL="91440" marR="91440">
                    <a:lnL w="12240">
                      <a:solidFill>
                        <a:srgbClr val="ffffff"/>
                      </a:solidFill>
                    </a:lnL>
                    <a:lnR w="12240">
                      <a:solidFill>
                        <a:srgbClr val="ffffff"/>
                      </a:solidFill>
                    </a:lnR>
                    <a:lnT w="12240">
                      <a:solidFill>
                        <a:srgbClr val="ffffff"/>
                      </a:solidFill>
                    </a:lnT>
                    <a:lnB w="38160">
                      <a:solidFill>
                        <a:srgbClr val="ffffff"/>
                      </a:solidFill>
                    </a:lnB>
                    <a:solidFill>
                      <a:srgbClr val="4f81bd"/>
                    </a:solidFill>
                  </a:tcPr>
                </a:tc>
                <a:tc>
                  <a:txBody>
                    <a:bodyPr>
                      <a:noAutofit/>
                    </a:bodyPr>
                    <a:p>
                      <a:pPr algn="ctr">
                        <a:lnSpc>
                          <a:spcPct val="100000"/>
                        </a:lnSpc>
                      </a:pPr>
                      <a:r>
                        <a:rPr b="1" lang="en-US" sz="1600" spc="-1" strike="noStrike">
                          <a:solidFill>
                            <a:srgbClr val="ffffff"/>
                          </a:solidFill>
                          <a:latin typeface="Calibri"/>
                        </a:rPr>
                        <a:t>Physics</a:t>
                      </a:r>
                      <a:endParaRPr b="0" lang="en-US" sz="1600" spc="-1" strike="noStrike">
                        <a:latin typeface="Arial"/>
                      </a:endParaRPr>
                    </a:p>
                  </a:txBody>
                  <a:tcPr marL="91440" marR="91440">
                    <a:lnL w="12240">
                      <a:solidFill>
                        <a:srgbClr val="ffffff"/>
                      </a:solidFill>
                    </a:lnL>
                    <a:lnR w="12240">
                      <a:solidFill>
                        <a:srgbClr val="ffffff"/>
                      </a:solidFill>
                    </a:lnR>
                    <a:lnT w="12240">
                      <a:solidFill>
                        <a:srgbClr val="ffffff"/>
                      </a:solidFill>
                    </a:lnT>
                    <a:lnB w="38160">
                      <a:solidFill>
                        <a:srgbClr val="ffffff"/>
                      </a:solidFill>
                    </a:lnB>
                    <a:solidFill>
                      <a:srgbClr val="4f81bd"/>
                    </a:solidFill>
                  </a:tcPr>
                </a:tc>
              </a:tr>
              <a:tr h="542160">
                <a:tc>
                  <a:txBody>
                    <a:bodyPr>
                      <a:noAutofit/>
                    </a:bodyPr>
                    <a:p>
                      <a:pPr>
                        <a:lnSpc>
                          <a:spcPct val="100000"/>
                        </a:lnSpc>
                      </a:pPr>
                      <a:r>
                        <a:rPr b="0" lang="en-US" sz="1400" spc="-1" strike="noStrike">
                          <a:solidFill>
                            <a:srgbClr val="000000"/>
                          </a:solidFill>
                          <a:latin typeface="Calibri"/>
                        </a:rPr>
                        <a:t>2016</a:t>
                      </a:r>
                      <a:endParaRPr b="0" lang="en-US" sz="1400" spc="-1" strike="noStrike">
                        <a:latin typeface="Arial"/>
                      </a:endParaRPr>
                    </a:p>
                  </a:txBody>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d0d8e7"/>
                    </a:solidFill>
                  </a:tcPr>
                </a:tc>
                <a:tc>
                  <a:txBody>
                    <a:bodyPr>
                      <a:noAutofit/>
                    </a:bodyPr>
                    <a:p>
                      <a:pPr>
                        <a:lnSpc>
                          <a:spcPct val="100000"/>
                        </a:lnSpc>
                      </a:pPr>
                      <a:r>
                        <a:rPr b="0" lang="en-US" sz="1400" spc="-1" strike="noStrike">
                          <a:solidFill>
                            <a:srgbClr val="000000"/>
                          </a:solidFill>
                          <a:latin typeface="Calibri"/>
                        </a:rPr>
                        <a:t>AuAu    200</a:t>
                      </a:r>
                      <a:endParaRPr b="0" lang="en-US" sz="1400" spc="-1" strike="noStrike">
                        <a:latin typeface="Arial"/>
                      </a:endParaRPr>
                    </a:p>
                    <a:p>
                      <a:pPr>
                        <a:lnSpc>
                          <a:spcPct val="100000"/>
                        </a:lnSpc>
                      </a:pPr>
                      <a:r>
                        <a:rPr b="0" lang="en-US" sz="1400" spc="-1" strike="noStrike">
                          <a:solidFill>
                            <a:srgbClr val="000000"/>
                          </a:solidFill>
                          <a:latin typeface="Calibri"/>
                        </a:rPr>
                        <a:t>dAu       200</a:t>
                      </a:r>
                      <a:endParaRPr b="0" lang="en-US" sz="1400" spc="-1" strike="noStrike">
                        <a:latin typeface="Arial"/>
                      </a:endParaRPr>
                    </a:p>
                    <a:p>
                      <a:pPr>
                        <a:lnSpc>
                          <a:spcPct val="100000"/>
                        </a:lnSpc>
                      </a:pPr>
                      <a:r>
                        <a:rPr b="0" lang="en-US" sz="1400" spc="-1" strike="noStrike">
                          <a:solidFill>
                            <a:srgbClr val="000000"/>
                          </a:solidFill>
                          <a:latin typeface="Calibri"/>
                        </a:rPr>
                        <a:t>dAu       62,39,20</a:t>
                      </a:r>
                      <a:endParaRPr b="0" lang="en-US" sz="1400" spc="-1" strike="noStrike">
                        <a:latin typeface="Arial"/>
                      </a:endParaRPr>
                    </a:p>
                  </a:txBody>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d0d8e7"/>
                    </a:solidFill>
                  </a:tcPr>
                </a:tc>
                <a:tc>
                  <a:txBody>
                    <a:bodyPr>
                      <a:noAutofit/>
                    </a:bodyPr>
                    <a:p>
                      <a:pPr algn="ctr">
                        <a:lnSpc>
                          <a:spcPct val="100000"/>
                        </a:lnSpc>
                      </a:pPr>
                      <a:r>
                        <a:rPr b="0" lang="en-US" sz="1400" spc="-1" strike="noStrike">
                          <a:solidFill>
                            <a:srgbClr val="000000"/>
                          </a:solidFill>
                          <a:latin typeface="Calibri"/>
                        </a:rPr>
                        <a:t>2.3/nb  (90/pb) </a:t>
                      </a:r>
                      <a:r>
                        <a:rPr b="1" lang="en-US" sz="1400" spc="-1" strike="noStrike">
                          <a:solidFill>
                            <a:srgbClr val="ff0000"/>
                          </a:solidFill>
                          <a:latin typeface="Calibri"/>
                        </a:rPr>
                        <a:t>15B events</a:t>
                      </a:r>
                      <a:endParaRPr b="0" lang="en-US" sz="1400" spc="-1" strike="noStrike">
                        <a:latin typeface="Arial"/>
                      </a:endParaRPr>
                    </a:p>
                    <a:p>
                      <a:pPr algn="ctr">
                        <a:lnSpc>
                          <a:spcPct val="100000"/>
                        </a:lnSpc>
                      </a:pPr>
                      <a:r>
                        <a:rPr b="0" lang="en-US" sz="1400" spc="-1" strike="noStrike">
                          <a:solidFill>
                            <a:srgbClr val="000000"/>
                          </a:solidFill>
                          <a:latin typeface="Calibri"/>
                        </a:rPr>
                        <a:t>1G &amp; 73/nb (29/pb)</a:t>
                      </a:r>
                      <a:endParaRPr b="0" lang="en-US" sz="1400" spc="-1" strike="noStrike">
                        <a:latin typeface="Arial"/>
                      </a:endParaRPr>
                    </a:p>
                    <a:p>
                      <a:pPr algn="ctr">
                        <a:lnSpc>
                          <a:spcPct val="100000"/>
                        </a:lnSpc>
                      </a:pPr>
                      <a:r>
                        <a:rPr b="0" lang="en-US" sz="1400" spc="-1" strike="noStrike">
                          <a:solidFill>
                            <a:srgbClr val="000000"/>
                          </a:solidFill>
                          <a:latin typeface="Calibri"/>
                        </a:rPr>
                        <a:t>0.6G 0.1G, 8M</a:t>
                      </a:r>
                      <a:endParaRPr b="0" lang="en-US" sz="1400" spc="-1" strike="noStrike">
                        <a:latin typeface="Arial"/>
                      </a:endParaRPr>
                    </a:p>
                  </a:txBody>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d0d8e7"/>
                    </a:solidFill>
                  </a:tcPr>
                </a:tc>
                <a:tc>
                  <a:txBody>
                    <a:bodyPr>
                      <a:noAutofit/>
                    </a:bodyPr>
                    <a:p>
                      <a:pPr>
                        <a:lnSpc>
                          <a:spcPct val="100000"/>
                        </a:lnSpc>
                      </a:pPr>
                      <a:r>
                        <a:rPr b="0" lang="en-US" sz="1400" spc="-1" strike="noStrike">
                          <a:solidFill>
                            <a:srgbClr val="000000"/>
                          </a:solidFill>
                          <a:latin typeface="Calibri"/>
                        </a:rPr>
                        <a:t>VTX,FVTX</a:t>
                      </a:r>
                      <a:endParaRPr b="0" lang="en-US" sz="1400" spc="-1" strike="noStrike">
                        <a:latin typeface="Arial"/>
                      </a:endParaRPr>
                    </a:p>
                    <a:p>
                      <a:pPr>
                        <a:lnSpc>
                          <a:spcPct val="100000"/>
                        </a:lnSpc>
                      </a:pPr>
                      <a:r>
                        <a:rPr b="0" lang="en-US" sz="1400" spc="-1" strike="noStrike">
                          <a:solidFill>
                            <a:srgbClr val="000000"/>
                          </a:solidFill>
                          <a:latin typeface="Calibri"/>
                        </a:rPr>
                        <a:t>MPC-EX</a:t>
                      </a:r>
                      <a:endParaRPr b="0" lang="en-US" sz="1400" spc="-1" strike="noStrike">
                        <a:latin typeface="Arial"/>
                      </a:endParaRPr>
                    </a:p>
                  </a:txBody>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d0d8e7"/>
                    </a:solidFill>
                  </a:tcPr>
                </a:tc>
                <a:tc>
                  <a:txBody>
                    <a:bodyPr>
                      <a:noAutofit/>
                    </a:bodyPr>
                    <a:p>
                      <a:pPr>
                        <a:lnSpc>
                          <a:spcPct val="100000"/>
                        </a:lnSpc>
                      </a:pPr>
                      <a:r>
                        <a:rPr b="0" lang="en-US" sz="1400" spc="-1" strike="noStrike">
                          <a:solidFill>
                            <a:srgbClr val="000000"/>
                          </a:solidFill>
                          <a:latin typeface="Calibri"/>
                        </a:rPr>
                        <a:t>Heavy Flavor</a:t>
                      </a:r>
                      <a:endParaRPr b="0" lang="en-US" sz="1400" spc="-1" strike="noStrike">
                        <a:latin typeface="Arial"/>
                      </a:endParaRPr>
                    </a:p>
                    <a:p>
                      <a:pPr>
                        <a:lnSpc>
                          <a:spcPct val="100000"/>
                        </a:lnSpc>
                      </a:pPr>
                      <a:r>
                        <a:rPr b="0" lang="en-US" sz="1400" spc="-1" strike="noStrike">
                          <a:solidFill>
                            <a:srgbClr val="000000"/>
                          </a:solidFill>
                          <a:latin typeface="Calibri"/>
                        </a:rPr>
                        <a:t>Gluon nPDF</a:t>
                      </a:r>
                      <a:endParaRPr b="0" lang="en-US" sz="1400" spc="-1" strike="noStrike">
                        <a:latin typeface="Arial"/>
                      </a:endParaRPr>
                    </a:p>
                    <a:p>
                      <a:pPr>
                        <a:lnSpc>
                          <a:spcPct val="100000"/>
                        </a:lnSpc>
                      </a:pPr>
                      <a:r>
                        <a:rPr b="0" lang="en-US" sz="1400" spc="-1" strike="noStrike">
                          <a:solidFill>
                            <a:srgbClr val="000000"/>
                          </a:solidFill>
                          <a:latin typeface="Calibri"/>
                        </a:rPr>
                        <a:t>Small QGP</a:t>
                      </a:r>
                      <a:endParaRPr b="0" lang="en-US" sz="1400" spc="-1" strike="noStrike">
                        <a:latin typeface="Arial"/>
                      </a:endParaRPr>
                    </a:p>
                  </a:txBody>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d0d8e7"/>
                    </a:solidFill>
                  </a:tcPr>
                </a:tc>
              </a:tr>
              <a:tr h="447480">
                <a:tc>
                  <a:txBody>
                    <a:bodyPr>
                      <a:noAutofit/>
                    </a:bodyPr>
                    <a:p>
                      <a:pPr>
                        <a:lnSpc>
                          <a:spcPct val="100000"/>
                        </a:lnSpc>
                      </a:pPr>
                      <a:r>
                        <a:rPr b="0" lang="en-US" sz="1400" spc="-1" strike="noStrike">
                          <a:solidFill>
                            <a:srgbClr val="000000"/>
                          </a:solidFill>
                          <a:latin typeface="Calibri"/>
                        </a:rPr>
                        <a:t>2015</a:t>
                      </a:r>
                      <a:endParaRPr b="0" lang="en-US" sz="1400" spc="-1" strike="noStrike">
                        <a:latin typeface="Arial"/>
                      </a:endParaRPr>
                    </a:p>
                  </a:txBody>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tc>
                  <a:txBody>
                    <a:bodyPr>
                      <a:noAutofit/>
                    </a:bodyPr>
                    <a:p>
                      <a:pPr>
                        <a:lnSpc>
                          <a:spcPct val="100000"/>
                        </a:lnSpc>
                      </a:pPr>
                      <a:r>
                        <a:rPr b="0" lang="en-US" sz="1400" spc="-1" strike="noStrike">
                          <a:solidFill>
                            <a:srgbClr val="000000"/>
                          </a:solidFill>
                          <a:latin typeface="Calibri"/>
                        </a:rPr>
                        <a:t>pp         200</a:t>
                      </a:r>
                      <a:endParaRPr b="0" lang="en-US" sz="1400" spc="-1" strike="noStrike">
                        <a:latin typeface="Arial"/>
                      </a:endParaRPr>
                    </a:p>
                    <a:p>
                      <a:pPr>
                        <a:lnSpc>
                          <a:spcPct val="100000"/>
                        </a:lnSpc>
                      </a:pPr>
                      <a:r>
                        <a:rPr b="0" lang="en-US" sz="1400" spc="-1" strike="noStrike">
                          <a:solidFill>
                            <a:srgbClr val="000000"/>
                          </a:solidFill>
                          <a:latin typeface="Calibri"/>
                        </a:rPr>
                        <a:t>pAu      200</a:t>
                      </a:r>
                      <a:endParaRPr b="0" lang="en-US" sz="1400" spc="-1" strike="noStrike">
                        <a:latin typeface="Arial"/>
                      </a:endParaRPr>
                    </a:p>
                    <a:p>
                      <a:pPr>
                        <a:lnSpc>
                          <a:spcPct val="100000"/>
                        </a:lnSpc>
                      </a:pPr>
                      <a:r>
                        <a:rPr b="0" lang="en-US" sz="1400" spc="-1" strike="noStrike">
                          <a:solidFill>
                            <a:srgbClr val="000000"/>
                          </a:solidFill>
                          <a:latin typeface="Calibri"/>
                        </a:rPr>
                        <a:t>pAl        200</a:t>
                      </a:r>
                      <a:endParaRPr b="0" lang="en-US" sz="1400" spc="-1" strike="noStrike">
                        <a:latin typeface="Arial"/>
                      </a:endParaRPr>
                    </a:p>
                  </a:txBody>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tc>
                  <a:txBody>
                    <a:bodyPr>
                      <a:noAutofit/>
                    </a:bodyPr>
                    <a:p>
                      <a:pPr algn="ctr">
                        <a:lnSpc>
                          <a:spcPct val="100000"/>
                        </a:lnSpc>
                      </a:pPr>
                      <a:r>
                        <a:rPr b="0" lang="en-US" sz="1400" spc="-1" strike="noStrike">
                          <a:solidFill>
                            <a:srgbClr val="000000"/>
                          </a:solidFill>
                          <a:latin typeface="Calibri"/>
                        </a:rPr>
                        <a:t>23/pb</a:t>
                      </a:r>
                      <a:endParaRPr b="0" lang="en-US" sz="1400" spc="-1" strike="noStrike">
                        <a:latin typeface="Arial"/>
                      </a:endParaRPr>
                    </a:p>
                    <a:p>
                      <a:pPr algn="ctr">
                        <a:lnSpc>
                          <a:spcPct val="100000"/>
                        </a:lnSpc>
                      </a:pPr>
                      <a:r>
                        <a:rPr b="0" lang="en-US" sz="1400" spc="-1" strike="noStrike">
                          <a:solidFill>
                            <a:srgbClr val="000000"/>
                          </a:solidFill>
                          <a:latin typeface="Calibri"/>
                        </a:rPr>
                        <a:t>80/nb   (16/pb)</a:t>
                      </a:r>
                      <a:endParaRPr b="0" lang="en-US" sz="1400" spc="-1" strike="noStrike">
                        <a:latin typeface="Arial"/>
                      </a:endParaRPr>
                    </a:p>
                    <a:p>
                      <a:pPr algn="ctr">
                        <a:lnSpc>
                          <a:spcPct val="100000"/>
                        </a:lnSpc>
                      </a:pPr>
                      <a:r>
                        <a:rPr b="0" lang="en-US" sz="1400" spc="-1" strike="noStrike">
                          <a:solidFill>
                            <a:srgbClr val="000000"/>
                          </a:solidFill>
                          <a:latin typeface="Calibri"/>
                        </a:rPr>
                        <a:t>275/nb (7.4/pb)</a:t>
                      </a:r>
                      <a:endParaRPr b="0" lang="en-US" sz="1400" spc="-1" strike="noStrike">
                        <a:latin typeface="Arial"/>
                      </a:endParaRPr>
                    </a:p>
                  </a:txBody>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tc>
                  <a:txBody>
                    <a:bodyPr>
                      <a:noAutofit/>
                    </a:bodyPr>
                    <a:p>
                      <a:pPr>
                        <a:lnSpc>
                          <a:spcPct val="100000"/>
                        </a:lnSpc>
                      </a:pPr>
                      <a:r>
                        <a:rPr b="0" lang="en-US" sz="1400" spc="-1" strike="noStrike">
                          <a:solidFill>
                            <a:srgbClr val="000000"/>
                          </a:solidFill>
                          <a:latin typeface="Calibri"/>
                        </a:rPr>
                        <a:t>VTX, FVTX</a:t>
                      </a:r>
                      <a:endParaRPr b="0" lang="en-US" sz="1400" spc="-1" strike="noStrike">
                        <a:latin typeface="Arial"/>
                      </a:endParaRPr>
                    </a:p>
                  </a:txBody>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tc>
                  <a:txBody>
                    <a:bodyPr>
                      <a:noAutofit/>
                    </a:bodyPr>
                    <a:p>
                      <a:pPr>
                        <a:lnSpc>
                          <a:spcPct val="100000"/>
                        </a:lnSpc>
                      </a:pPr>
                      <a:r>
                        <a:rPr b="0" lang="en-US" sz="1400" spc="-1" strike="noStrike">
                          <a:solidFill>
                            <a:srgbClr val="000000"/>
                          </a:solidFill>
                          <a:latin typeface="Calibri"/>
                        </a:rPr>
                        <a:t>Heavy Flavor</a:t>
                      </a:r>
                      <a:endParaRPr b="0" lang="en-US" sz="1400" spc="-1" strike="noStrike">
                        <a:latin typeface="Arial"/>
                      </a:endParaRPr>
                    </a:p>
                    <a:p>
                      <a:pPr>
                        <a:lnSpc>
                          <a:spcPct val="100000"/>
                        </a:lnSpc>
                      </a:pPr>
                      <a:r>
                        <a:rPr b="0" lang="en-US" sz="1400" spc="-1" strike="noStrike">
                          <a:solidFill>
                            <a:srgbClr val="000000"/>
                          </a:solidFill>
                          <a:latin typeface="Calibri"/>
                        </a:rPr>
                        <a:t>Transverse spin</a:t>
                      </a:r>
                      <a:endParaRPr b="0" lang="en-US" sz="1400" spc="-1" strike="noStrike">
                        <a:latin typeface="Arial"/>
                      </a:endParaRPr>
                    </a:p>
                    <a:p>
                      <a:pPr>
                        <a:lnSpc>
                          <a:spcPct val="100000"/>
                        </a:lnSpc>
                      </a:pPr>
                      <a:r>
                        <a:rPr b="0" lang="en-US" sz="1400" spc="-1" strike="noStrike">
                          <a:solidFill>
                            <a:srgbClr val="000000"/>
                          </a:solidFill>
                          <a:latin typeface="Calibri"/>
                        </a:rPr>
                        <a:t>CNM, small QGP</a:t>
                      </a:r>
                      <a:endParaRPr b="0" lang="en-US" sz="1400" spc="-1" strike="noStrike">
                        <a:latin typeface="Arial"/>
                      </a:endParaRPr>
                    </a:p>
                  </a:txBody>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tr>
              <a:tr h="384840">
                <a:tc>
                  <a:txBody>
                    <a:bodyPr>
                      <a:noAutofit/>
                    </a:bodyPr>
                    <a:p>
                      <a:pPr>
                        <a:lnSpc>
                          <a:spcPct val="100000"/>
                        </a:lnSpc>
                      </a:pPr>
                      <a:r>
                        <a:rPr b="0" lang="en-US" sz="1400" spc="-1" strike="noStrike">
                          <a:solidFill>
                            <a:srgbClr val="000000"/>
                          </a:solidFill>
                          <a:latin typeface="Calibri"/>
                        </a:rPr>
                        <a:t>2014</a:t>
                      </a:r>
                      <a:endParaRPr b="0" lang="en-US" sz="1400" spc="-1" strike="noStrike">
                        <a:latin typeface="Arial"/>
                      </a:endParaRPr>
                    </a:p>
                  </a:txBody>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d0d8e7"/>
                    </a:solidFill>
                  </a:tcPr>
                </a:tc>
                <a:tc>
                  <a:txBody>
                    <a:bodyPr>
                      <a:noAutofit/>
                    </a:bodyPr>
                    <a:p>
                      <a:pPr>
                        <a:lnSpc>
                          <a:spcPct val="100000"/>
                        </a:lnSpc>
                      </a:pPr>
                      <a:r>
                        <a:rPr b="0" lang="en-US" sz="1400" spc="-1" strike="noStrike">
                          <a:solidFill>
                            <a:srgbClr val="000000"/>
                          </a:solidFill>
                          <a:latin typeface="Calibri"/>
                        </a:rPr>
                        <a:t>AuAu    200, 15</a:t>
                      </a:r>
                      <a:endParaRPr b="0" lang="en-US" sz="1400" spc="-1" strike="noStrike">
                        <a:latin typeface="Arial"/>
                      </a:endParaRPr>
                    </a:p>
                    <a:p>
                      <a:pPr>
                        <a:lnSpc>
                          <a:spcPct val="100000"/>
                        </a:lnSpc>
                      </a:pPr>
                      <a:r>
                        <a:rPr b="0" lang="en-US" sz="1400" spc="-1" strike="noStrike" baseline="30000">
                          <a:solidFill>
                            <a:srgbClr val="000000"/>
                          </a:solidFill>
                          <a:latin typeface="Calibri"/>
                        </a:rPr>
                        <a:t>3</a:t>
                      </a:r>
                      <a:r>
                        <a:rPr b="0" lang="en-US" sz="1400" spc="-1" strike="noStrike">
                          <a:solidFill>
                            <a:srgbClr val="000000"/>
                          </a:solidFill>
                          <a:latin typeface="Calibri"/>
                        </a:rPr>
                        <a:t>HeAu  200</a:t>
                      </a:r>
                      <a:endParaRPr b="0" lang="en-US" sz="1400" spc="-1" strike="noStrike">
                        <a:latin typeface="Arial"/>
                      </a:endParaRPr>
                    </a:p>
                  </a:txBody>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d0d8e7"/>
                    </a:solidFill>
                  </a:tcPr>
                </a:tc>
                <a:tc>
                  <a:txBody>
                    <a:bodyPr>
                      <a:noAutofit/>
                    </a:bodyPr>
                    <a:p>
                      <a:pPr algn="ctr">
                        <a:lnSpc>
                          <a:spcPct val="100000"/>
                        </a:lnSpc>
                      </a:pPr>
                      <a:r>
                        <a:rPr b="0" lang="en-US" sz="1400" spc="-1" strike="noStrike">
                          <a:solidFill>
                            <a:srgbClr val="000000"/>
                          </a:solidFill>
                          <a:latin typeface="Calibri"/>
                        </a:rPr>
                        <a:t>2.3/nb  (90/pb) </a:t>
                      </a:r>
                      <a:r>
                        <a:rPr b="1" lang="en-US" sz="1400" spc="-1" strike="noStrike">
                          <a:solidFill>
                            <a:srgbClr val="ff0000"/>
                          </a:solidFill>
                          <a:latin typeface="Calibri"/>
                        </a:rPr>
                        <a:t>15 B events</a:t>
                      </a:r>
                      <a:endParaRPr b="0" lang="en-US" sz="1400" spc="-1" strike="noStrike">
                        <a:latin typeface="Arial"/>
                      </a:endParaRPr>
                    </a:p>
                    <a:p>
                      <a:pPr algn="ctr">
                        <a:lnSpc>
                          <a:spcPct val="100000"/>
                        </a:lnSpc>
                      </a:pPr>
                      <a:r>
                        <a:rPr b="0" lang="en-US" sz="1400" spc="-1" strike="noStrike">
                          <a:solidFill>
                            <a:srgbClr val="000000"/>
                          </a:solidFill>
                          <a:latin typeface="Calibri"/>
                        </a:rPr>
                        <a:t>25/nb   (15/pb)</a:t>
                      </a:r>
                      <a:endParaRPr b="0" lang="en-US" sz="1400" spc="-1" strike="noStrike">
                        <a:latin typeface="Arial"/>
                      </a:endParaRPr>
                    </a:p>
                  </a:txBody>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d0d8e7"/>
                    </a:solidFill>
                  </a:tcPr>
                </a:tc>
                <a:tc>
                  <a:txBody>
                    <a:bodyPr>
                      <a:noAutofit/>
                    </a:bodyPr>
                    <a:p>
                      <a:pPr>
                        <a:lnSpc>
                          <a:spcPct val="100000"/>
                        </a:lnSpc>
                      </a:pPr>
                      <a:r>
                        <a:rPr b="0" lang="en-US" sz="1400" spc="-1" strike="noStrike">
                          <a:solidFill>
                            <a:srgbClr val="000000"/>
                          </a:solidFill>
                          <a:latin typeface="Calibri"/>
                        </a:rPr>
                        <a:t>VTX, FVTX</a:t>
                      </a:r>
                      <a:endParaRPr b="0" lang="en-US" sz="1400" spc="-1" strike="noStrike">
                        <a:latin typeface="Arial"/>
                      </a:endParaRPr>
                    </a:p>
                  </a:txBody>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d0d8e7"/>
                    </a:solidFill>
                  </a:tcPr>
                </a:tc>
                <a:tc>
                  <a:txBody>
                    <a:bodyPr>
                      <a:noAutofit/>
                    </a:bodyPr>
                    <a:p>
                      <a:pPr>
                        <a:lnSpc>
                          <a:spcPct val="100000"/>
                        </a:lnSpc>
                      </a:pPr>
                      <a:r>
                        <a:rPr b="0" lang="en-US" sz="1400" spc="-1" strike="noStrike">
                          <a:solidFill>
                            <a:srgbClr val="000000"/>
                          </a:solidFill>
                          <a:latin typeface="Calibri"/>
                        </a:rPr>
                        <a:t>Heavy Flavor</a:t>
                      </a:r>
                      <a:endParaRPr b="0" lang="en-US" sz="1400" spc="-1" strike="noStrike">
                        <a:latin typeface="Arial"/>
                      </a:endParaRPr>
                    </a:p>
                    <a:p>
                      <a:pPr>
                        <a:lnSpc>
                          <a:spcPct val="100000"/>
                        </a:lnSpc>
                      </a:pPr>
                      <a:r>
                        <a:rPr b="0" lang="en-US" sz="1400" spc="-1" strike="noStrike">
                          <a:solidFill>
                            <a:srgbClr val="000000"/>
                          </a:solidFill>
                          <a:latin typeface="Calibri"/>
                        </a:rPr>
                        <a:t>Small QGP</a:t>
                      </a:r>
                      <a:endParaRPr b="0" lang="en-US" sz="1400" spc="-1" strike="noStrike">
                        <a:latin typeface="Arial"/>
                      </a:endParaRPr>
                    </a:p>
                  </a:txBody>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d0d8e7"/>
                    </a:solidFill>
                  </a:tcPr>
                </a:tc>
              </a:tr>
              <a:tr h="355680">
                <a:tc>
                  <a:txBody>
                    <a:bodyPr>
                      <a:noAutofit/>
                    </a:bodyPr>
                    <a:p>
                      <a:pPr>
                        <a:lnSpc>
                          <a:spcPct val="100000"/>
                        </a:lnSpc>
                      </a:pPr>
                      <a:r>
                        <a:rPr b="0" lang="en-US" sz="1400" spc="-1" strike="noStrike">
                          <a:solidFill>
                            <a:srgbClr val="000000"/>
                          </a:solidFill>
                          <a:latin typeface="Calibri"/>
                        </a:rPr>
                        <a:t>2013</a:t>
                      </a:r>
                      <a:endParaRPr b="0" lang="en-US" sz="1400" spc="-1" strike="noStrike">
                        <a:latin typeface="Arial"/>
                      </a:endParaRPr>
                    </a:p>
                  </a:txBody>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tc>
                  <a:txBody>
                    <a:bodyPr>
                      <a:noAutofit/>
                    </a:bodyPr>
                    <a:p>
                      <a:pPr>
                        <a:lnSpc>
                          <a:spcPct val="100000"/>
                        </a:lnSpc>
                      </a:pPr>
                      <a:r>
                        <a:rPr b="0" lang="en-US" sz="1400" spc="-1" strike="noStrike">
                          <a:solidFill>
                            <a:srgbClr val="000000"/>
                          </a:solidFill>
                          <a:latin typeface="Calibri"/>
                        </a:rPr>
                        <a:t>pp         510</a:t>
                      </a:r>
                      <a:endParaRPr b="0" lang="en-US" sz="1400" spc="-1" strike="noStrike">
                        <a:latin typeface="Arial"/>
                      </a:endParaRPr>
                    </a:p>
                  </a:txBody>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tc>
                  <a:txBody>
                    <a:bodyPr>
                      <a:noAutofit/>
                    </a:bodyPr>
                    <a:p>
                      <a:pPr algn="ctr">
                        <a:lnSpc>
                          <a:spcPct val="100000"/>
                        </a:lnSpc>
                      </a:pPr>
                      <a:r>
                        <a:rPr b="0" lang="en-US" sz="1400" spc="-1" strike="noStrike">
                          <a:solidFill>
                            <a:srgbClr val="000000"/>
                          </a:solidFill>
                          <a:latin typeface="Calibri"/>
                        </a:rPr>
                        <a:t>240/pb</a:t>
                      </a:r>
                      <a:endParaRPr b="0" lang="en-US" sz="1400" spc="-1" strike="noStrike">
                        <a:latin typeface="Arial"/>
                      </a:endParaRPr>
                    </a:p>
                  </a:txBody>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tc>
                  <a:txBody>
                    <a:bodyPr>
                      <a:noAutofit/>
                    </a:bodyPr>
                    <a:p>
                      <a:pPr>
                        <a:lnSpc>
                          <a:spcPct val="100000"/>
                        </a:lnSpc>
                      </a:pPr>
                      <a:r>
                        <a:rPr b="0" lang="en-US" sz="1400" spc="-1" strike="noStrike">
                          <a:solidFill>
                            <a:srgbClr val="000000"/>
                          </a:solidFill>
                          <a:latin typeface="Calibri"/>
                        </a:rPr>
                        <a:t>W-trigger</a:t>
                      </a:r>
                      <a:endParaRPr b="0" lang="en-US" sz="1400" spc="-1" strike="noStrike">
                        <a:latin typeface="Arial"/>
                      </a:endParaRPr>
                    </a:p>
                  </a:txBody>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tc>
                  <a:txBody>
                    <a:bodyPr>
                      <a:noAutofit/>
                    </a:bodyPr>
                    <a:p>
                      <a:pPr>
                        <a:lnSpc>
                          <a:spcPct val="100000"/>
                        </a:lnSpc>
                      </a:pPr>
                      <a:r>
                        <a:rPr b="0" lang="en-US" sz="1400" spc="-1" strike="noStrike">
                          <a:solidFill>
                            <a:srgbClr val="000000"/>
                          </a:solidFill>
                          <a:latin typeface="Calibri"/>
                        </a:rPr>
                        <a:t>Anti-quark spin</a:t>
                      </a:r>
                      <a:endParaRPr b="0" lang="en-US" sz="1400" spc="-1" strike="noStrike">
                        <a:latin typeface="Arial"/>
                      </a:endParaRPr>
                    </a:p>
                    <a:p>
                      <a:pPr>
                        <a:lnSpc>
                          <a:spcPct val="100000"/>
                        </a:lnSpc>
                      </a:pPr>
                      <a:r>
                        <a:rPr b="0" lang="en-US" sz="1400" spc="-1" strike="noStrike">
                          <a:solidFill>
                            <a:srgbClr val="000000"/>
                          </a:solidFill>
                          <a:latin typeface="Calibri"/>
                        </a:rPr>
                        <a:t>Gluon spin</a:t>
                      </a:r>
                      <a:endParaRPr b="0" lang="en-US" sz="1400" spc="-1" strike="noStrike">
                        <a:latin typeface="Arial"/>
                      </a:endParaRPr>
                    </a:p>
                  </a:txBody>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tr>
              <a:tr h="821160">
                <a:tc>
                  <a:txBody>
                    <a:bodyPr>
                      <a:noAutofit/>
                    </a:bodyPr>
                    <a:p>
                      <a:pPr>
                        <a:lnSpc>
                          <a:spcPct val="100000"/>
                        </a:lnSpc>
                      </a:pPr>
                      <a:r>
                        <a:rPr b="0" lang="en-US" sz="1400" spc="-1" strike="noStrike">
                          <a:solidFill>
                            <a:srgbClr val="000000"/>
                          </a:solidFill>
                          <a:latin typeface="Calibri"/>
                        </a:rPr>
                        <a:t>2012</a:t>
                      </a:r>
                      <a:endParaRPr b="0" lang="en-US" sz="1400" spc="-1" strike="noStrike">
                        <a:latin typeface="Arial"/>
                      </a:endParaRPr>
                    </a:p>
                  </a:txBody>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d0d8e7"/>
                    </a:solidFill>
                  </a:tcPr>
                </a:tc>
                <a:tc>
                  <a:txBody>
                    <a:bodyPr>
                      <a:noAutofit/>
                    </a:bodyPr>
                    <a:p>
                      <a:pPr>
                        <a:lnSpc>
                          <a:spcPct val="100000"/>
                        </a:lnSpc>
                      </a:pPr>
                      <a:r>
                        <a:rPr b="0" lang="en-US" sz="1400" spc="-1" strike="noStrike">
                          <a:solidFill>
                            <a:srgbClr val="000000"/>
                          </a:solidFill>
                          <a:latin typeface="Calibri"/>
                        </a:rPr>
                        <a:t>pp        510</a:t>
                      </a:r>
                      <a:endParaRPr b="0" lang="en-US" sz="1400" spc="-1" strike="noStrike">
                        <a:latin typeface="Arial"/>
                      </a:endParaRPr>
                    </a:p>
                    <a:p>
                      <a:pPr>
                        <a:lnSpc>
                          <a:spcPct val="100000"/>
                        </a:lnSpc>
                      </a:pPr>
                      <a:r>
                        <a:rPr b="0" lang="en-US" sz="1400" spc="-1" strike="noStrike">
                          <a:solidFill>
                            <a:srgbClr val="000000"/>
                          </a:solidFill>
                          <a:latin typeface="Calibri"/>
                        </a:rPr>
                        <a:t>pp        200</a:t>
                      </a:r>
                      <a:endParaRPr b="0" lang="en-US" sz="1400" spc="-1" strike="noStrike">
                        <a:latin typeface="Arial"/>
                      </a:endParaRPr>
                    </a:p>
                    <a:p>
                      <a:pPr>
                        <a:lnSpc>
                          <a:spcPct val="100000"/>
                        </a:lnSpc>
                      </a:pPr>
                      <a:r>
                        <a:rPr b="0" lang="en-US" sz="1400" spc="-1" strike="noStrike">
                          <a:solidFill>
                            <a:srgbClr val="000000"/>
                          </a:solidFill>
                          <a:latin typeface="Calibri"/>
                        </a:rPr>
                        <a:t>CuAu   200</a:t>
                      </a:r>
                      <a:endParaRPr b="0" lang="en-US" sz="1400" spc="-1" strike="noStrike">
                        <a:latin typeface="Arial"/>
                      </a:endParaRPr>
                    </a:p>
                    <a:p>
                      <a:pPr>
                        <a:lnSpc>
                          <a:spcPct val="100000"/>
                        </a:lnSpc>
                      </a:pPr>
                      <a:r>
                        <a:rPr b="0" lang="en-US" sz="1400" spc="-1" strike="noStrike">
                          <a:solidFill>
                            <a:srgbClr val="000000"/>
                          </a:solidFill>
                          <a:latin typeface="Calibri"/>
                        </a:rPr>
                        <a:t>UU       193</a:t>
                      </a:r>
                      <a:endParaRPr b="0" lang="en-US" sz="1400" spc="-1" strike="noStrike">
                        <a:latin typeface="Arial"/>
                      </a:endParaRPr>
                    </a:p>
                  </a:txBody>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d0d8e7"/>
                    </a:solidFill>
                  </a:tcPr>
                </a:tc>
                <a:tc>
                  <a:txBody>
                    <a:bodyPr>
                      <a:noAutofit/>
                    </a:bodyPr>
                    <a:p>
                      <a:pPr algn="ctr">
                        <a:lnSpc>
                          <a:spcPct val="100000"/>
                        </a:lnSpc>
                      </a:pPr>
                      <a:r>
                        <a:rPr b="0" lang="en-US" sz="1400" spc="-1" strike="noStrike">
                          <a:solidFill>
                            <a:srgbClr val="000000"/>
                          </a:solidFill>
                          <a:latin typeface="Calibri"/>
                        </a:rPr>
                        <a:t>50/pb</a:t>
                      </a:r>
                      <a:endParaRPr b="0" lang="en-US" sz="1400" spc="-1" strike="noStrike">
                        <a:latin typeface="Arial"/>
                      </a:endParaRPr>
                    </a:p>
                    <a:p>
                      <a:pPr algn="ctr">
                        <a:lnSpc>
                          <a:spcPct val="100000"/>
                        </a:lnSpc>
                      </a:pPr>
                      <a:r>
                        <a:rPr b="0" lang="en-US" sz="1400" spc="-1" strike="noStrike">
                          <a:solidFill>
                            <a:srgbClr val="000000"/>
                          </a:solidFill>
                          <a:latin typeface="Calibri"/>
                        </a:rPr>
                        <a:t>4/pb</a:t>
                      </a:r>
                      <a:endParaRPr b="0" lang="en-US" sz="1400" spc="-1" strike="noStrike">
                        <a:latin typeface="Arial"/>
                      </a:endParaRPr>
                    </a:p>
                    <a:p>
                      <a:pPr algn="ctr">
                        <a:lnSpc>
                          <a:spcPct val="100000"/>
                        </a:lnSpc>
                      </a:pPr>
                      <a:r>
                        <a:rPr b="0" lang="en-US" sz="1400" spc="-1" strike="noStrike">
                          <a:solidFill>
                            <a:srgbClr val="000000"/>
                          </a:solidFill>
                          <a:latin typeface="Calibri"/>
                        </a:rPr>
                        <a:t>5/nb      (60/pb)</a:t>
                      </a:r>
                      <a:endParaRPr b="0" lang="en-US" sz="1400" spc="-1" strike="noStrike">
                        <a:latin typeface="Arial"/>
                      </a:endParaRPr>
                    </a:p>
                    <a:p>
                      <a:pPr algn="ctr">
                        <a:lnSpc>
                          <a:spcPct val="100000"/>
                        </a:lnSpc>
                      </a:pPr>
                      <a:r>
                        <a:rPr b="0" lang="en-US" sz="1400" spc="-1" strike="noStrike">
                          <a:solidFill>
                            <a:srgbClr val="000000"/>
                          </a:solidFill>
                          <a:latin typeface="Calibri"/>
                        </a:rPr>
                        <a:t>0.17/nb (10/pb)</a:t>
                      </a:r>
                      <a:endParaRPr b="0" lang="en-US" sz="1400" spc="-1" strike="noStrike">
                        <a:latin typeface="Arial"/>
                      </a:endParaRPr>
                    </a:p>
                  </a:txBody>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d0d8e7"/>
                    </a:solidFill>
                  </a:tcPr>
                </a:tc>
                <a:tc>
                  <a:txBody>
                    <a:bodyPr>
                      <a:noAutofit/>
                    </a:bodyPr>
                    <a:p>
                      <a:pPr>
                        <a:lnSpc>
                          <a:spcPct val="100000"/>
                        </a:lnSpc>
                      </a:pPr>
                      <a:r>
                        <a:rPr b="0" lang="en-US" sz="1400" spc="-1" strike="noStrike">
                          <a:solidFill>
                            <a:srgbClr val="000000"/>
                          </a:solidFill>
                          <a:latin typeface="Calibri"/>
                        </a:rPr>
                        <a:t>W-trigger</a:t>
                      </a:r>
                      <a:endParaRPr b="0" lang="en-US" sz="1400" spc="-1" strike="noStrike">
                        <a:latin typeface="Arial"/>
                      </a:endParaRPr>
                    </a:p>
                    <a:p>
                      <a:pPr>
                        <a:lnSpc>
                          <a:spcPct val="100000"/>
                        </a:lnSpc>
                      </a:pPr>
                      <a:r>
                        <a:rPr b="0" lang="en-US" sz="1400" spc="-1" strike="noStrike">
                          <a:solidFill>
                            <a:srgbClr val="000000"/>
                          </a:solidFill>
                          <a:latin typeface="Calibri"/>
                        </a:rPr>
                        <a:t>VTX, FVTX</a:t>
                      </a:r>
                      <a:endParaRPr b="0" lang="en-US" sz="1400" spc="-1" strike="noStrike">
                        <a:latin typeface="Arial"/>
                      </a:endParaRPr>
                    </a:p>
                  </a:txBody>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d0d8e7"/>
                    </a:solidFill>
                  </a:tcPr>
                </a:tc>
                <a:tc>
                  <a:txBody>
                    <a:bodyPr>
                      <a:noAutofit/>
                    </a:bodyPr>
                    <a:p>
                      <a:pPr>
                        <a:lnSpc>
                          <a:spcPct val="100000"/>
                        </a:lnSpc>
                      </a:pPr>
                      <a:r>
                        <a:rPr b="0" lang="en-US" sz="1400" spc="-1" strike="noStrike">
                          <a:solidFill>
                            <a:srgbClr val="000000"/>
                          </a:solidFill>
                          <a:latin typeface="Calibri"/>
                        </a:rPr>
                        <a:t>Anti-quark spin</a:t>
                      </a:r>
                      <a:endParaRPr b="0" lang="en-US" sz="1400" spc="-1" strike="noStrike">
                        <a:latin typeface="Arial"/>
                      </a:endParaRPr>
                    </a:p>
                    <a:p>
                      <a:pPr>
                        <a:lnSpc>
                          <a:spcPct val="100000"/>
                        </a:lnSpc>
                      </a:pPr>
                      <a:r>
                        <a:rPr b="0" lang="en-US" sz="1400" spc="-1" strike="noStrike">
                          <a:solidFill>
                            <a:srgbClr val="000000"/>
                          </a:solidFill>
                          <a:latin typeface="Calibri"/>
                        </a:rPr>
                        <a:t>Transverse spin</a:t>
                      </a:r>
                      <a:endParaRPr b="0" lang="en-US" sz="1400" spc="-1" strike="noStrike">
                        <a:latin typeface="Arial"/>
                      </a:endParaRPr>
                    </a:p>
                    <a:p>
                      <a:pPr>
                        <a:lnSpc>
                          <a:spcPct val="100000"/>
                        </a:lnSpc>
                      </a:pPr>
                      <a:r>
                        <a:rPr b="0" lang="en-US" sz="1400" spc="-1" strike="noStrike">
                          <a:solidFill>
                            <a:srgbClr val="000000"/>
                          </a:solidFill>
                          <a:latin typeface="Calibri"/>
                        </a:rPr>
                        <a:t>Heavy flavor</a:t>
                      </a:r>
                      <a:endParaRPr b="0" lang="en-US" sz="1400" spc="-1" strike="noStrike">
                        <a:latin typeface="Arial"/>
                      </a:endParaRPr>
                    </a:p>
                    <a:p>
                      <a:pPr>
                        <a:lnSpc>
                          <a:spcPct val="100000"/>
                        </a:lnSpc>
                      </a:pPr>
                      <a:r>
                        <a:rPr b="0" lang="en-US" sz="1400" spc="-1" strike="noStrike">
                          <a:solidFill>
                            <a:srgbClr val="000000"/>
                          </a:solidFill>
                          <a:latin typeface="Calibri"/>
                        </a:rPr>
                        <a:t>Geometry</a:t>
                      </a:r>
                      <a:endParaRPr b="0" lang="en-US" sz="1400" spc="-1" strike="noStrike">
                        <a:latin typeface="Arial"/>
                      </a:endParaRPr>
                    </a:p>
                  </a:txBody>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d0d8e7"/>
                    </a:solidFill>
                  </a:tcPr>
                </a:tc>
              </a:tr>
              <a:tr h="596880">
                <a:tc>
                  <a:txBody>
                    <a:bodyPr>
                      <a:noAutofit/>
                    </a:bodyPr>
                    <a:p>
                      <a:pPr>
                        <a:lnSpc>
                          <a:spcPct val="100000"/>
                        </a:lnSpc>
                      </a:pPr>
                      <a:r>
                        <a:rPr b="0" lang="en-US" sz="1400" spc="-1" strike="noStrike">
                          <a:solidFill>
                            <a:srgbClr val="000000"/>
                          </a:solidFill>
                          <a:latin typeface="Calibri"/>
                        </a:rPr>
                        <a:t>2011</a:t>
                      </a:r>
                      <a:endParaRPr b="0" lang="en-US" sz="1400" spc="-1" strike="noStrike">
                        <a:latin typeface="Arial"/>
                      </a:endParaRPr>
                    </a:p>
                  </a:txBody>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tc>
                  <a:txBody>
                    <a:bodyPr>
                      <a:noAutofit/>
                    </a:bodyPr>
                    <a:p>
                      <a:pPr>
                        <a:lnSpc>
                          <a:spcPct val="100000"/>
                        </a:lnSpc>
                      </a:pPr>
                      <a:r>
                        <a:rPr b="0" lang="en-US" sz="1400" spc="-1" strike="noStrike">
                          <a:solidFill>
                            <a:srgbClr val="000000"/>
                          </a:solidFill>
                          <a:latin typeface="Calibri"/>
                        </a:rPr>
                        <a:t>pp        510</a:t>
                      </a:r>
                      <a:endParaRPr b="0" lang="en-US" sz="1400" spc="-1" strike="noStrike">
                        <a:latin typeface="Arial"/>
                      </a:endParaRPr>
                    </a:p>
                    <a:p>
                      <a:pPr>
                        <a:lnSpc>
                          <a:spcPct val="100000"/>
                        </a:lnSpc>
                      </a:pPr>
                      <a:r>
                        <a:rPr b="0" lang="en-US" sz="1400" spc="-1" strike="noStrike">
                          <a:solidFill>
                            <a:srgbClr val="000000"/>
                          </a:solidFill>
                          <a:latin typeface="Calibri"/>
                        </a:rPr>
                        <a:t>AuAu   200</a:t>
                      </a:r>
                      <a:endParaRPr b="0" lang="en-US" sz="1400" spc="-1" strike="noStrike">
                        <a:latin typeface="Arial"/>
                      </a:endParaRPr>
                    </a:p>
                    <a:p>
                      <a:pPr>
                        <a:lnSpc>
                          <a:spcPct val="100000"/>
                        </a:lnSpc>
                      </a:pPr>
                      <a:r>
                        <a:rPr b="0" lang="en-US" sz="1400" spc="-1" strike="noStrike">
                          <a:solidFill>
                            <a:srgbClr val="000000"/>
                          </a:solidFill>
                          <a:latin typeface="Calibri"/>
                        </a:rPr>
                        <a:t>AuAu   19, 27</a:t>
                      </a:r>
                      <a:endParaRPr b="0" lang="en-US" sz="1400" spc="-1" strike="noStrike">
                        <a:latin typeface="Arial"/>
                      </a:endParaRPr>
                    </a:p>
                  </a:txBody>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tc>
                  <a:txBody>
                    <a:bodyPr>
                      <a:noAutofit/>
                    </a:bodyPr>
                    <a:p>
                      <a:pPr algn="ctr">
                        <a:lnSpc>
                          <a:spcPct val="100000"/>
                        </a:lnSpc>
                      </a:pPr>
                      <a:r>
                        <a:rPr b="0" lang="en-US" sz="1400" spc="-1" strike="noStrike">
                          <a:solidFill>
                            <a:srgbClr val="000000"/>
                          </a:solidFill>
                          <a:latin typeface="Calibri"/>
                        </a:rPr>
                        <a:t>28/pb</a:t>
                      </a:r>
                      <a:endParaRPr b="0" lang="en-US" sz="1400" spc="-1" strike="noStrike">
                        <a:latin typeface="Arial"/>
                      </a:endParaRPr>
                    </a:p>
                    <a:p>
                      <a:pPr algn="ctr">
                        <a:lnSpc>
                          <a:spcPct val="100000"/>
                        </a:lnSpc>
                      </a:pPr>
                      <a:r>
                        <a:rPr b="0" lang="en-US" sz="1400" spc="-1" strike="noStrike">
                          <a:solidFill>
                            <a:srgbClr val="000000"/>
                          </a:solidFill>
                          <a:latin typeface="Calibri"/>
                        </a:rPr>
                        <a:t>0.8/nb   (32/pb)</a:t>
                      </a:r>
                      <a:endParaRPr b="0" lang="en-US" sz="1400" spc="-1" strike="noStrike">
                        <a:latin typeface="Arial"/>
                      </a:endParaRPr>
                    </a:p>
                  </a:txBody>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tc>
                  <a:txBody>
                    <a:bodyPr>
                      <a:noAutofit/>
                    </a:bodyPr>
                    <a:p>
                      <a:pPr>
                        <a:lnSpc>
                          <a:spcPct val="100000"/>
                        </a:lnSpc>
                      </a:pPr>
                      <a:r>
                        <a:rPr b="0" lang="en-US" sz="1400" spc="-1" strike="noStrike">
                          <a:solidFill>
                            <a:srgbClr val="000000"/>
                          </a:solidFill>
                          <a:latin typeface="Calibri"/>
                        </a:rPr>
                        <a:t>W-trigger</a:t>
                      </a:r>
                      <a:endParaRPr b="0" lang="en-US" sz="1400" spc="-1" strike="noStrike">
                        <a:latin typeface="Arial"/>
                      </a:endParaRPr>
                    </a:p>
                    <a:p>
                      <a:pPr>
                        <a:lnSpc>
                          <a:spcPct val="100000"/>
                        </a:lnSpc>
                      </a:pPr>
                      <a:r>
                        <a:rPr b="0" lang="en-US" sz="1400" spc="-1" strike="noStrike">
                          <a:solidFill>
                            <a:srgbClr val="000000"/>
                          </a:solidFill>
                          <a:latin typeface="Calibri"/>
                        </a:rPr>
                        <a:t>VTX</a:t>
                      </a:r>
                      <a:endParaRPr b="0" lang="en-US" sz="1400" spc="-1" strike="noStrike">
                        <a:latin typeface="Arial"/>
                      </a:endParaRPr>
                    </a:p>
                  </a:txBody>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tc>
                  <a:txBody>
                    <a:bodyPr>
                      <a:noAutofit/>
                    </a:bodyPr>
                    <a:p>
                      <a:pPr>
                        <a:lnSpc>
                          <a:spcPct val="100000"/>
                        </a:lnSpc>
                      </a:pPr>
                      <a:r>
                        <a:rPr b="0" lang="en-US" sz="1400" spc="-1" strike="noStrike">
                          <a:solidFill>
                            <a:srgbClr val="000000"/>
                          </a:solidFill>
                          <a:latin typeface="Calibri"/>
                        </a:rPr>
                        <a:t>Anti-quark spin</a:t>
                      </a:r>
                      <a:endParaRPr b="0" lang="en-US" sz="1400" spc="-1" strike="noStrike">
                        <a:latin typeface="Arial"/>
                      </a:endParaRPr>
                    </a:p>
                    <a:p>
                      <a:pPr>
                        <a:lnSpc>
                          <a:spcPct val="100000"/>
                        </a:lnSpc>
                      </a:pPr>
                      <a:r>
                        <a:rPr b="0" lang="en-US" sz="1400" spc="-1" strike="noStrike">
                          <a:solidFill>
                            <a:srgbClr val="000000"/>
                          </a:solidFill>
                          <a:latin typeface="Calibri"/>
                        </a:rPr>
                        <a:t>Heavy flavor</a:t>
                      </a:r>
                      <a:endParaRPr b="0" lang="en-US" sz="1400" spc="-1" strike="noStrike">
                        <a:latin typeface="Arial"/>
                      </a:endParaRPr>
                    </a:p>
                    <a:p>
                      <a:pPr>
                        <a:lnSpc>
                          <a:spcPct val="100000"/>
                        </a:lnSpc>
                      </a:pPr>
                      <a:r>
                        <a:rPr b="0" lang="en-US" sz="1400" spc="-1" strike="noStrike">
                          <a:solidFill>
                            <a:srgbClr val="000000"/>
                          </a:solidFill>
                          <a:latin typeface="Calibri"/>
                        </a:rPr>
                        <a:t>BES-I</a:t>
                      </a:r>
                      <a:endParaRPr b="0" lang="en-US" sz="1400" spc="-1" strike="noStrike">
                        <a:latin typeface="Arial"/>
                      </a:endParaRPr>
                    </a:p>
                  </a:txBody>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tr>
              <a:tr h="216000">
                <a:tc>
                  <a:txBody>
                    <a:bodyPr>
                      <a:noAutofit/>
                    </a:bodyPr>
                    <a:p>
                      <a:pPr>
                        <a:lnSpc>
                          <a:spcPct val="100000"/>
                        </a:lnSpc>
                      </a:pPr>
                      <a:r>
                        <a:rPr b="0" lang="en-US" sz="1400" spc="-1" strike="noStrike">
                          <a:solidFill>
                            <a:srgbClr val="000000"/>
                          </a:solidFill>
                          <a:latin typeface="Calibri"/>
                        </a:rPr>
                        <a:t>2010</a:t>
                      </a:r>
                      <a:endParaRPr b="0" lang="en-US" sz="1400" spc="-1" strike="noStrike">
                        <a:latin typeface="Arial"/>
                      </a:endParaRPr>
                    </a:p>
                  </a:txBody>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d0d8e7"/>
                    </a:solidFill>
                  </a:tcPr>
                </a:tc>
                <a:tc>
                  <a:txBody>
                    <a:bodyPr>
                      <a:noAutofit/>
                    </a:bodyPr>
                    <a:p>
                      <a:pPr>
                        <a:lnSpc>
                          <a:spcPct val="100000"/>
                        </a:lnSpc>
                      </a:pPr>
                      <a:r>
                        <a:rPr b="0" lang="en-US" sz="1400" spc="-1" strike="noStrike">
                          <a:solidFill>
                            <a:srgbClr val="000000"/>
                          </a:solidFill>
                          <a:latin typeface="Calibri"/>
                        </a:rPr>
                        <a:t>AuAu   200</a:t>
                      </a:r>
                      <a:endParaRPr b="0" lang="en-US" sz="1400" spc="-1" strike="noStrike">
                        <a:latin typeface="Arial"/>
                      </a:endParaRPr>
                    </a:p>
                    <a:p>
                      <a:pPr>
                        <a:lnSpc>
                          <a:spcPct val="100000"/>
                        </a:lnSpc>
                      </a:pPr>
                      <a:r>
                        <a:rPr b="0" lang="en-US" sz="1400" spc="-1" strike="noStrike">
                          <a:solidFill>
                            <a:srgbClr val="000000"/>
                          </a:solidFill>
                          <a:latin typeface="Calibri"/>
                        </a:rPr>
                        <a:t>AuAu   62,39,7</a:t>
                      </a:r>
                      <a:endParaRPr b="0" lang="en-US" sz="1400" spc="-1" strike="noStrike">
                        <a:latin typeface="Arial"/>
                      </a:endParaRPr>
                    </a:p>
                  </a:txBody>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d0d8e7"/>
                    </a:solidFill>
                  </a:tcPr>
                </a:tc>
                <a:tc>
                  <a:txBody>
                    <a:bodyPr>
                      <a:noAutofit/>
                    </a:bodyPr>
                    <a:p>
                      <a:pPr algn="ctr">
                        <a:lnSpc>
                          <a:spcPct val="100000"/>
                        </a:lnSpc>
                      </a:pPr>
                      <a:r>
                        <a:rPr b="0" lang="en-US" sz="1400" spc="-1" strike="noStrike">
                          <a:solidFill>
                            <a:srgbClr val="000000"/>
                          </a:solidFill>
                          <a:latin typeface="Calibri"/>
                        </a:rPr>
                        <a:t>1.1/nb   (44/pb)</a:t>
                      </a:r>
                      <a:endParaRPr b="0" lang="en-US" sz="1400" spc="-1" strike="noStrike">
                        <a:latin typeface="Arial"/>
                      </a:endParaRPr>
                    </a:p>
                  </a:txBody>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d0d8e7"/>
                    </a:solidFill>
                  </a:tcPr>
                </a:tc>
                <a:tc>
                  <a:txBody>
                    <a:bodyPr>
                      <a:noAutofit/>
                    </a:bodyPr>
                    <a:p>
                      <a:pPr>
                        <a:lnSpc>
                          <a:spcPct val="100000"/>
                        </a:lnSpc>
                      </a:pPr>
                      <a:r>
                        <a:rPr b="0" lang="en-US" sz="1400" spc="-1" strike="noStrike">
                          <a:solidFill>
                            <a:srgbClr val="000000"/>
                          </a:solidFill>
                          <a:latin typeface="Calibri"/>
                        </a:rPr>
                        <a:t>HBD</a:t>
                      </a:r>
                      <a:endParaRPr b="0" lang="en-US" sz="1400" spc="-1" strike="noStrike">
                        <a:latin typeface="Arial"/>
                      </a:endParaRPr>
                    </a:p>
                  </a:txBody>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d0d8e7"/>
                    </a:solidFill>
                  </a:tcPr>
                </a:tc>
                <a:tc>
                  <a:txBody>
                    <a:bodyPr>
                      <a:noAutofit/>
                    </a:bodyPr>
                    <a:p>
                      <a:pPr>
                        <a:lnSpc>
                          <a:spcPct val="100000"/>
                        </a:lnSpc>
                      </a:pPr>
                      <a:r>
                        <a:rPr b="0" lang="en-US" sz="1400" spc="-1" strike="noStrike">
                          <a:solidFill>
                            <a:srgbClr val="000000"/>
                          </a:solidFill>
                          <a:latin typeface="Calibri"/>
                        </a:rPr>
                        <a:t>Low mass ee</a:t>
                      </a:r>
                      <a:endParaRPr b="0" lang="en-US" sz="1400" spc="-1" strike="noStrike">
                        <a:latin typeface="Arial"/>
                      </a:endParaRPr>
                    </a:p>
                    <a:p>
                      <a:pPr>
                        <a:lnSpc>
                          <a:spcPct val="100000"/>
                        </a:lnSpc>
                      </a:pPr>
                      <a:r>
                        <a:rPr b="0" lang="en-US" sz="1400" spc="-1" strike="noStrike">
                          <a:solidFill>
                            <a:srgbClr val="000000"/>
                          </a:solidFill>
                          <a:latin typeface="Calibri"/>
                        </a:rPr>
                        <a:t>BES-I</a:t>
                      </a:r>
                      <a:endParaRPr b="0" lang="en-US" sz="1400" spc="-1" strike="noStrike">
                        <a:latin typeface="Arial"/>
                      </a:endParaRPr>
                    </a:p>
                  </a:txBody>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d0d8e7"/>
                    </a:solidFill>
                  </a:tcPr>
                </a:tc>
              </a:tr>
            </a:tbl>
          </a:graphicData>
        </a:graphic>
      </p:graphicFrame>
      <p:sp>
        <p:nvSpPr>
          <p:cNvPr id="294" name="CustomShape 3"/>
          <p:cNvSpPr/>
          <p:nvPr/>
        </p:nvSpPr>
        <p:spPr>
          <a:xfrm>
            <a:off x="945720" y="4943880"/>
            <a:ext cx="8185320" cy="561600"/>
          </a:xfrm>
          <a:prstGeom prst="rect">
            <a:avLst/>
          </a:prstGeom>
          <a:noFill/>
          <a:ln>
            <a:noFill/>
          </a:ln>
        </p:spPr>
        <p:style>
          <a:lnRef idx="0"/>
          <a:fillRef idx="0"/>
          <a:effectRef idx="0"/>
          <a:fontRef idx="minor"/>
        </p:style>
        <p:txBody>
          <a:bodyPr>
            <a:normAutofit/>
          </a:bodyPr>
          <a:p>
            <a:pPr>
              <a:lnSpc>
                <a:spcPct val="100000"/>
              </a:lnSpc>
              <a:spcBef>
                <a:spcPts val="479"/>
              </a:spcBef>
              <a:tabLst>
                <a:tab algn="l" pos="0"/>
              </a:tabLst>
            </a:pPr>
            <a:r>
              <a:rPr b="1" lang="en-US" sz="2400" spc="-1" strike="noStrike">
                <a:solidFill>
                  <a:srgbClr val="0000ff"/>
                </a:solidFill>
                <a:latin typeface="Calibri"/>
                <a:ea typeface="ＭＳ Ｐゴシック"/>
              </a:rPr>
              <a:t>Many physics topics with variety of high statistics datasets</a:t>
            </a:r>
            <a:endParaRPr b="0" lang="en-US" sz="2400" spc="-1" strike="noStrike">
              <a:latin typeface="Arial"/>
            </a:endParaRPr>
          </a:p>
          <a:p>
            <a:pPr>
              <a:lnSpc>
                <a:spcPct val="100000"/>
              </a:lnSpc>
              <a:spcBef>
                <a:spcPts val="479"/>
              </a:spcBef>
              <a:tabLst>
                <a:tab algn="l" pos="0"/>
              </a:tabLst>
            </a:pPr>
            <a:endParaRPr b="0" lang="en-US" sz="2400" spc="-1" strike="noStrike">
              <a:latin typeface="Arial"/>
            </a:endParaRPr>
          </a:p>
        </p:txBody>
      </p:sp>
      <p:sp>
        <p:nvSpPr>
          <p:cNvPr id="295" name="TextShape 4"/>
          <p:cNvSpPr txBox="1"/>
          <p:nvPr/>
        </p:nvSpPr>
        <p:spPr>
          <a:xfrm>
            <a:off x="8701560" y="6451200"/>
            <a:ext cx="442080" cy="364680"/>
          </a:xfrm>
          <a:prstGeom prst="rect">
            <a:avLst/>
          </a:prstGeom>
          <a:noFill/>
          <a:ln>
            <a:noFill/>
          </a:ln>
        </p:spPr>
        <p:txBody>
          <a:bodyPr anchor="ctr">
            <a:noAutofit/>
          </a:bodyPr>
          <a:p>
            <a:pPr algn="r">
              <a:lnSpc>
                <a:spcPct val="100000"/>
              </a:lnSpc>
              <a:tabLst>
                <a:tab algn="l" pos="0"/>
              </a:tabLst>
            </a:pPr>
            <a:fld id="{5BD0C172-0618-4F9F-A5B2-89082CF1EAF7}" type="slidenum">
              <a:rPr b="0" lang="en-US" sz="1200" spc="-1" strike="noStrike">
                <a:solidFill>
                  <a:srgbClr val="8b8b8b"/>
                </a:solidFill>
                <a:latin typeface="Calibri"/>
                <a:ea typeface="ＭＳ Ｐゴシック"/>
              </a:rPr>
              <a:t>5</a:t>
            </a:fld>
            <a:endParaRPr b="0" lang="en-US" sz="1200" spc="-1" strike="noStrike">
              <a:latin typeface="Times New Roman"/>
            </a:endParaRPr>
          </a:p>
        </p:txBody>
      </p:sp>
    </p:spTree>
  </p:cSld>
  <mc:AlternateContent>
    <mc:Choice Requires="p14">
      <p:transition spd="slow" p14:dur="2000"/>
    </mc:Choice>
    <mc:Fallback>
      <p:transition spd="slow"/>
    </mc:Fallback>
  </mc:AlternateContent>
</p:sld>
</file>

<file path=ppt/slides/slide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96" name="TextShape 1"/>
          <p:cNvSpPr txBox="1"/>
          <p:nvPr/>
        </p:nvSpPr>
        <p:spPr>
          <a:xfrm>
            <a:off x="0" y="112320"/>
            <a:ext cx="10076400" cy="654480"/>
          </a:xfrm>
          <a:prstGeom prst="rect">
            <a:avLst/>
          </a:prstGeom>
          <a:noFill/>
          <a:ln>
            <a:noFill/>
          </a:ln>
        </p:spPr>
        <p:txBody>
          <a:bodyPr anchor="ctr">
            <a:normAutofit fontScale="37000"/>
          </a:bodyPr>
          <a:p>
            <a:pPr algn="ctr">
              <a:lnSpc>
                <a:spcPct val="90000"/>
              </a:lnSpc>
            </a:pPr>
            <a:r>
              <a:rPr b="1" lang="en-US" sz="4000" spc="-1" strike="noStrike">
                <a:solidFill>
                  <a:srgbClr val="000000"/>
                </a:solidFill>
                <a:latin typeface="Calibri Light"/>
              </a:rPr>
              <a:t>Remaining PHENIX Key Physics Analyses</a:t>
            </a:r>
            <a:endParaRPr b="0" lang="en-US" sz="4000" spc="-1" strike="noStrike">
              <a:latin typeface="Arial"/>
            </a:endParaRPr>
          </a:p>
        </p:txBody>
      </p:sp>
      <p:sp>
        <p:nvSpPr>
          <p:cNvPr id="297" name="TextShape 2"/>
          <p:cNvSpPr txBox="1"/>
          <p:nvPr/>
        </p:nvSpPr>
        <p:spPr>
          <a:xfrm>
            <a:off x="0" y="700920"/>
            <a:ext cx="10076760" cy="4285440"/>
          </a:xfrm>
          <a:prstGeom prst="rect">
            <a:avLst/>
          </a:prstGeom>
          <a:noFill/>
          <a:ln>
            <a:noFill/>
          </a:ln>
        </p:spPr>
        <p:txBody>
          <a:bodyPr>
            <a:normAutofit/>
          </a:bodyPr>
          <a:p>
            <a:pPr>
              <a:lnSpc>
                <a:spcPct val="90000"/>
              </a:lnSpc>
              <a:spcBef>
                <a:spcPts val="1001"/>
              </a:spcBef>
              <a:tabLst>
                <a:tab algn="l" pos="0"/>
              </a:tabLst>
            </a:pPr>
            <a:r>
              <a:rPr b="0" lang="en-US" sz="1800" spc="-1" strike="noStrike">
                <a:solidFill>
                  <a:srgbClr val="000000"/>
                </a:solidFill>
                <a:latin typeface="Calibri"/>
              </a:rPr>
              <a:t>RUN14 and RUN16 Au+Au collisions at 200 GeV data set of about 30 billion events remains to be fully analyzed</a:t>
            </a:r>
            <a:endParaRPr b="0" lang="en-US" sz="1800" spc="-1" strike="noStrike">
              <a:latin typeface="Arial"/>
            </a:endParaRPr>
          </a:p>
          <a:p>
            <a:pPr>
              <a:lnSpc>
                <a:spcPct val="90000"/>
              </a:lnSpc>
              <a:spcBef>
                <a:spcPts val="1001"/>
              </a:spcBef>
              <a:tabLst>
                <a:tab algn="l" pos="0"/>
              </a:tabLst>
            </a:pPr>
            <a:r>
              <a:rPr b="0" lang="en-US" sz="1800" spc="-1" strike="noStrike">
                <a:solidFill>
                  <a:srgbClr val="000000"/>
                </a:solidFill>
                <a:latin typeface="Calibri"/>
              </a:rPr>
              <a:t>Unique high impact analysis topics to be addressed with PHENIX data from RUN14+16 in next 2-3 years</a:t>
            </a:r>
            <a:endParaRPr b="0" lang="en-US" sz="1800" spc="-1" strike="noStrike">
              <a:latin typeface="Arial"/>
            </a:endParaRPr>
          </a:p>
          <a:p>
            <a:pPr marL="228600" indent="-228240">
              <a:lnSpc>
                <a:spcPct val="90000"/>
              </a:lnSpc>
              <a:spcBef>
                <a:spcPts val="1001"/>
              </a:spcBef>
              <a:buClr>
                <a:srgbClr val="000000"/>
              </a:buClr>
              <a:buFont typeface="Arial"/>
              <a:buChar char="•"/>
              <a:tabLst>
                <a:tab algn="l" pos="0"/>
              </a:tabLst>
            </a:pPr>
            <a:r>
              <a:rPr b="0" lang="en-US" sz="1800" spc="-1" strike="noStrike">
                <a:solidFill>
                  <a:srgbClr val="000000"/>
                </a:solidFill>
                <a:latin typeface="Calibri"/>
              </a:rPr>
              <a:t>Measure initial temperature of QGP at RHIC </a:t>
            </a:r>
            <a:endParaRPr b="0" lang="en-US" sz="1800" spc="-1" strike="noStrike">
              <a:latin typeface="Arial"/>
            </a:endParaRPr>
          </a:p>
          <a:p>
            <a:pPr lvl="1" marL="685800" indent="-228240">
              <a:lnSpc>
                <a:spcPct val="90000"/>
              </a:lnSpc>
              <a:spcBef>
                <a:spcPts val="499"/>
              </a:spcBef>
              <a:buClr>
                <a:srgbClr val="000000"/>
              </a:buClr>
              <a:buFont typeface="Arial"/>
              <a:buChar char="•"/>
              <a:tabLst>
                <a:tab algn="l" pos="0"/>
              </a:tabLst>
            </a:pPr>
            <a:r>
              <a:rPr b="0" lang="en-US" sz="1800" spc="-1" strike="noStrike">
                <a:solidFill>
                  <a:srgbClr val="000000"/>
                </a:solidFill>
                <a:latin typeface="Calibri"/>
              </a:rPr>
              <a:t>Thermal e</a:t>
            </a:r>
            <a:r>
              <a:rPr b="0" lang="en-US" sz="1800" spc="-1" strike="noStrike" baseline="30000">
                <a:solidFill>
                  <a:srgbClr val="000000"/>
                </a:solidFill>
                <a:latin typeface="Calibri"/>
              </a:rPr>
              <a:t>+</a:t>
            </a:r>
            <a:r>
              <a:rPr b="0" lang="en-US" sz="1800" spc="-1" strike="noStrike">
                <a:solidFill>
                  <a:srgbClr val="000000"/>
                </a:solidFill>
                <a:latin typeface="Calibri"/>
              </a:rPr>
              <a:t>e</a:t>
            </a:r>
            <a:r>
              <a:rPr b="0" lang="en-US" sz="1800" spc="-1" strike="noStrike" baseline="30000">
                <a:solidFill>
                  <a:srgbClr val="000000"/>
                </a:solidFill>
                <a:latin typeface="Calibri"/>
              </a:rPr>
              <a:t>-  </a:t>
            </a:r>
            <a:r>
              <a:rPr b="0" lang="en-US" sz="1800" spc="-1" strike="noStrike">
                <a:solidFill>
                  <a:srgbClr val="000000"/>
                </a:solidFill>
                <a:latin typeface="Calibri"/>
              </a:rPr>
              <a:t>pairs in mass range 1 to 3 GeV/c</a:t>
            </a:r>
            <a:r>
              <a:rPr b="0" lang="en-US" sz="1800" spc="-1" strike="noStrike" baseline="30000">
                <a:solidFill>
                  <a:srgbClr val="000000"/>
                </a:solidFill>
                <a:latin typeface="Calibri"/>
              </a:rPr>
              <a:t>2</a:t>
            </a:r>
            <a:r>
              <a:rPr b="0" lang="en-US" sz="1800" spc="-1" strike="noStrike">
                <a:solidFill>
                  <a:srgbClr val="000000"/>
                </a:solidFill>
                <a:latin typeface="Calibri"/>
              </a:rPr>
              <a:t> </a:t>
            </a:r>
            <a:endParaRPr b="0" lang="en-US" sz="1800" spc="-1" strike="noStrike">
              <a:latin typeface="Arial"/>
            </a:endParaRPr>
          </a:p>
          <a:p>
            <a:pPr marL="228600" indent="-228240">
              <a:lnSpc>
                <a:spcPct val="90000"/>
              </a:lnSpc>
              <a:spcBef>
                <a:spcPts val="1001"/>
              </a:spcBef>
              <a:buClr>
                <a:srgbClr val="000000"/>
              </a:buClr>
              <a:buFont typeface="Arial"/>
              <a:buChar char="•"/>
              <a:tabLst>
                <a:tab algn="l" pos="0"/>
              </a:tabLst>
            </a:pPr>
            <a:r>
              <a:rPr b="0" lang="en-US" sz="1800" spc="-1" strike="noStrike">
                <a:solidFill>
                  <a:srgbClr val="000000"/>
                </a:solidFill>
                <a:latin typeface="Calibri"/>
              </a:rPr>
              <a:t>Separate charm and bottom energy loss and flow </a:t>
            </a:r>
            <a:endParaRPr b="0" lang="en-US" sz="1800" spc="-1" strike="noStrike">
              <a:latin typeface="Arial"/>
            </a:endParaRPr>
          </a:p>
          <a:p>
            <a:pPr lvl="1" marL="685800" indent="-228240">
              <a:lnSpc>
                <a:spcPct val="90000"/>
              </a:lnSpc>
              <a:spcBef>
                <a:spcPts val="499"/>
              </a:spcBef>
              <a:buClr>
                <a:srgbClr val="000000"/>
              </a:buClr>
              <a:buFont typeface="Arial"/>
              <a:buChar char="•"/>
              <a:tabLst>
                <a:tab algn="l" pos="0"/>
              </a:tabLst>
            </a:pPr>
            <a:r>
              <a:rPr b="0" lang="en-US" sz="1800" spc="-1" strike="noStrike">
                <a:solidFill>
                  <a:srgbClr val="000000"/>
                </a:solidFill>
                <a:latin typeface="Calibri"/>
              </a:rPr>
              <a:t>midrapidity measurement with electrons </a:t>
            </a:r>
            <a:endParaRPr b="0" lang="en-US" sz="1800" spc="-1" strike="noStrike">
              <a:latin typeface="Arial"/>
            </a:endParaRPr>
          </a:p>
          <a:p>
            <a:pPr lvl="1" marL="685800" indent="-228240">
              <a:lnSpc>
                <a:spcPct val="90000"/>
              </a:lnSpc>
              <a:spcBef>
                <a:spcPts val="499"/>
              </a:spcBef>
              <a:buClr>
                <a:srgbClr val="000000"/>
              </a:buClr>
              <a:buFont typeface="Arial"/>
              <a:buChar char="•"/>
              <a:tabLst>
                <a:tab algn="l" pos="0"/>
              </a:tabLst>
            </a:pPr>
            <a:r>
              <a:rPr b="0" lang="en-US" sz="1800" spc="-1" strike="noStrike">
                <a:solidFill>
                  <a:srgbClr val="000000"/>
                </a:solidFill>
                <a:latin typeface="Calibri"/>
              </a:rPr>
              <a:t>forward/backward rapidity measurements with muons </a:t>
            </a:r>
            <a:endParaRPr b="0" lang="en-US" sz="1800" spc="-1" strike="noStrike">
              <a:latin typeface="Arial"/>
            </a:endParaRPr>
          </a:p>
          <a:p>
            <a:pPr>
              <a:lnSpc>
                <a:spcPct val="90000"/>
              </a:lnSpc>
              <a:spcBef>
                <a:spcPts val="1001"/>
              </a:spcBef>
              <a:tabLst>
                <a:tab algn="l" pos="0"/>
              </a:tabLst>
            </a:pPr>
            <a:endParaRPr b="0" lang="en-US" sz="1800" spc="-1" strike="noStrike">
              <a:latin typeface="Arial"/>
            </a:endParaRPr>
          </a:p>
        </p:txBody>
      </p:sp>
      <p:sp>
        <p:nvSpPr>
          <p:cNvPr id="298" name="TextShape 3"/>
          <p:cNvSpPr txBox="1"/>
          <p:nvPr/>
        </p:nvSpPr>
        <p:spPr>
          <a:xfrm>
            <a:off x="7116480" y="5254560"/>
            <a:ext cx="2266920" cy="301680"/>
          </a:xfrm>
          <a:prstGeom prst="rect">
            <a:avLst/>
          </a:prstGeom>
          <a:noFill/>
          <a:ln>
            <a:noFill/>
          </a:ln>
        </p:spPr>
        <p:txBody>
          <a:bodyPr anchor="ctr">
            <a:noAutofit/>
          </a:bodyPr>
          <a:p>
            <a:pPr algn="r">
              <a:lnSpc>
                <a:spcPct val="100000"/>
              </a:lnSpc>
              <a:tabLst>
                <a:tab algn="l" pos="0"/>
              </a:tabLst>
            </a:pPr>
            <a:fld id="{A7ADBE9D-46BE-4136-8671-37F57ECB096A}" type="slidenum">
              <a:rPr b="0" lang="en-US" sz="1200" spc="-1" strike="noStrike">
                <a:solidFill>
                  <a:srgbClr val="8b8b8b"/>
                </a:solidFill>
                <a:latin typeface="Calibri"/>
                <a:ea typeface="ＭＳ Ｐゴシック"/>
              </a:rPr>
              <a:t>6</a:t>
            </a:fld>
            <a:endParaRPr b="0" lang="en-US" sz="1200" spc="-1" strike="noStrike">
              <a:latin typeface="Times New Roman"/>
            </a:endParaRPr>
          </a:p>
        </p:txBody>
      </p:sp>
      <p:pic>
        <p:nvPicPr>
          <p:cNvPr id="299" name="Picture 2_1" descr=""/>
          <p:cNvPicPr/>
          <p:nvPr/>
        </p:nvPicPr>
        <p:blipFill>
          <a:blip r:embed="rId1"/>
          <a:stretch/>
        </p:blipFill>
        <p:spPr>
          <a:xfrm>
            <a:off x="7926120" y="5214960"/>
            <a:ext cx="1356480" cy="331920"/>
          </a:xfrm>
          <a:prstGeom prst="rect">
            <a:avLst/>
          </a:prstGeom>
          <a:ln>
            <a:noFill/>
          </a:ln>
        </p:spPr>
      </p:pic>
      <p:sp>
        <p:nvSpPr>
          <p:cNvPr id="300" name="CustomShape 4"/>
          <p:cNvSpPr/>
          <p:nvPr/>
        </p:nvSpPr>
        <p:spPr>
          <a:xfrm>
            <a:off x="0" y="3613680"/>
            <a:ext cx="10058400" cy="1310040"/>
          </a:xfrm>
          <a:prstGeom prst="rect">
            <a:avLst/>
          </a:prstGeom>
          <a:noFill/>
          <a:ln>
            <a:noFill/>
          </a:ln>
        </p:spPr>
        <p:style>
          <a:lnRef idx="0"/>
          <a:fillRef idx="0"/>
          <a:effectRef idx="0"/>
          <a:fontRef idx="minor"/>
        </p:style>
        <p:txBody>
          <a:bodyPr lIns="90000" rIns="90000" tIns="45000" bIns="45000">
            <a:spAutoFit/>
          </a:bodyPr>
          <a:p>
            <a:pPr>
              <a:lnSpc>
                <a:spcPct val="100000"/>
              </a:lnSpc>
            </a:pPr>
            <a:r>
              <a:rPr b="1" lang="en-US" sz="2000" spc="-1" strike="noStrike">
                <a:solidFill>
                  <a:srgbClr val="000000"/>
                </a:solidFill>
                <a:latin typeface="Calibri"/>
              </a:rPr>
              <a:t>For more information contact:</a:t>
            </a:r>
            <a:endParaRPr b="0" lang="en-US" sz="2000" spc="-1" strike="noStrike">
              <a:latin typeface="Arial"/>
            </a:endParaRPr>
          </a:p>
          <a:p>
            <a:pPr>
              <a:lnSpc>
                <a:spcPct val="100000"/>
              </a:lnSpc>
            </a:pPr>
            <a:r>
              <a:rPr b="0" lang="en-US" sz="2000" spc="-1" strike="noStrike">
                <a:solidFill>
                  <a:srgbClr val="000000"/>
                </a:solidFill>
                <a:latin typeface="Calibri"/>
              </a:rPr>
              <a:t>Spokesperson: </a:t>
            </a:r>
            <a:r>
              <a:rPr b="0" lang="en-US" sz="2000" spc="-1" strike="noStrike">
                <a:solidFill>
                  <a:srgbClr val="000000"/>
                </a:solidFill>
                <a:latin typeface="Calibri"/>
              </a:rPr>
              <a:t>	</a:t>
            </a:r>
            <a:r>
              <a:rPr b="0" lang="en-US" sz="2000" spc="-1" strike="noStrike">
                <a:solidFill>
                  <a:srgbClr val="000000"/>
                </a:solidFill>
                <a:latin typeface="Calibri"/>
              </a:rPr>
              <a:t>	</a:t>
            </a:r>
            <a:r>
              <a:rPr b="0" lang="en-US" sz="2000" spc="-1" strike="noStrike">
                <a:solidFill>
                  <a:srgbClr val="000000"/>
                </a:solidFill>
                <a:latin typeface="Calibri"/>
              </a:rPr>
              <a:t>	</a:t>
            </a:r>
            <a:r>
              <a:rPr b="0" lang="en-US" sz="2000" spc="-1" strike="noStrike">
                <a:solidFill>
                  <a:srgbClr val="000000"/>
                </a:solidFill>
                <a:latin typeface="Calibri"/>
              </a:rPr>
              <a:t>Y. Akiba</a:t>
            </a:r>
            <a:r>
              <a:rPr b="0" lang="en-US" sz="2000" spc="-1" strike="noStrike">
                <a:solidFill>
                  <a:srgbClr val="000000"/>
                </a:solidFill>
                <a:latin typeface="Calibri"/>
              </a:rPr>
              <a:t>	</a:t>
            </a:r>
            <a:r>
              <a:rPr b="0" lang="en-US" sz="2000" spc="-1" strike="noStrike">
                <a:solidFill>
                  <a:srgbClr val="000000"/>
                </a:solidFill>
                <a:latin typeface="Calibri"/>
              </a:rPr>
              <a:t>	</a:t>
            </a:r>
            <a:r>
              <a:rPr b="0" lang="en-US" sz="2000" spc="-1" strike="noStrike" u="sng">
                <a:solidFill>
                  <a:srgbClr val="0563c1"/>
                </a:solidFill>
                <a:uFillTx/>
                <a:latin typeface="Calibri"/>
                <a:hlinkClick r:id="rId2"/>
              </a:rPr>
              <a:t>akiba@bnl.gov</a:t>
            </a:r>
            <a:endParaRPr b="0" lang="en-US" sz="2000" spc="-1" strike="noStrike">
              <a:latin typeface="Arial"/>
            </a:endParaRPr>
          </a:p>
          <a:p>
            <a:pPr>
              <a:lnSpc>
                <a:spcPct val="100000"/>
              </a:lnSpc>
            </a:pPr>
            <a:r>
              <a:rPr b="0" lang="en-US" sz="2000" spc="-1" strike="noStrike">
                <a:solidFill>
                  <a:srgbClr val="000000"/>
                </a:solidFill>
                <a:latin typeface="Calibri"/>
              </a:rPr>
              <a:t>Deputy Spokespersons: </a:t>
            </a:r>
            <a:r>
              <a:rPr b="0" lang="en-US" sz="2000" spc="-1" strike="noStrike">
                <a:solidFill>
                  <a:srgbClr val="000000"/>
                </a:solidFill>
                <a:latin typeface="Calibri"/>
              </a:rPr>
              <a:t>	</a:t>
            </a:r>
            <a:r>
              <a:rPr b="0" lang="en-US" sz="2000" spc="-1" strike="noStrike">
                <a:solidFill>
                  <a:srgbClr val="000000"/>
                </a:solidFill>
                <a:latin typeface="Calibri"/>
              </a:rPr>
              <a:t>Axel Drees</a:t>
            </a:r>
            <a:r>
              <a:rPr b="0" lang="en-US" sz="2000" spc="-1" strike="noStrike">
                <a:solidFill>
                  <a:srgbClr val="000000"/>
                </a:solidFill>
                <a:latin typeface="Calibri"/>
              </a:rPr>
              <a:t>	</a:t>
            </a:r>
            <a:r>
              <a:rPr b="0" lang="en-US" sz="2000" spc="-1" strike="noStrike">
                <a:solidFill>
                  <a:srgbClr val="000000"/>
                </a:solidFill>
                <a:latin typeface="Calibri"/>
              </a:rPr>
              <a:t>            </a:t>
            </a:r>
            <a:r>
              <a:rPr b="0" lang="en-US" sz="2000" spc="-1" strike="noStrike" u="sng">
                <a:solidFill>
                  <a:srgbClr val="0563c1"/>
                </a:solidFill>
                <a:uFillTx/>
                <a:latin typeface="Calibri"/>
                <a:hlinkClick r:id="rId3"/>
              </a:rPr>
              <a:t>axel.drees@stonybrook.edu</a:t>
            </a:r>
            <a:r>
              <a:rPr b="0" lang="en-US" sz="2000" spc="-1" strike="noStrike">
                <a:solidFill>
                  <a:srgbClr val="000000"/>
                </a:solidFill>
                <a:latin typeface="Calibri"/>
              </a:rPr>
              <a:t> </a:t>
            </a:r>
            <a:endParaRPr b="0" lang="en-US" sz="2000" spc="-1" strike="noStrike">
              <a:latin typeface="Arial"/>
            </a:endParaRPr>
          </a:p>
          <a:p>
            <a:pPr>
              <a:lnSpc>
                <a:spcPct val="100000"/>
              </a:lnSpc>
              <a:tabLst>
                <a:tab algn="l" pos="0"/>
              </a:tabLst>
            </a:pPr>
            <a:r>
              <a:rPr b="0" lang="en-US" sz="2000" spc="-1" strike="noStrike">
                <a:solidFill>
                  <a:srgbClr val="000000"/>
                </a:solidFill>
                <a:latin typeface="Calibri"/>
              </a:rPr>
              <a:t>	</a:t>
            </a:r>
            <a:r>
              <a:rPr b="0" lang="en-US" sz="2000" spc="-1" strike="noStrike">
                <a:solidFill>
                  <a:srgbClr val="000000"/>
                </a:solidFill>
                <a:latin typeface="Calibri"/>
              </a:rPr>
              <a:t>	</a:t>
            </a:r>
            <a:r>
              <a:rPr b="0" lang="en-US" sz="2000" spc="-1" strike="noStrike">
                <a:solidFill>
                  <a:srgbClr val="000000"/>
                </a:solidFill>
                <a:latin typeface="Calibri"/>
              </a:rPr>
              <a:t>	</a:t>
            </a:r>
            <a:r>
              <a:rPr b="0" lang="en-US" sz="2000" spc="-1" strike="noStrike">
                <a:solidFill>
                  <a:srgbClr val="000000"/>
                </a:solidFill>
                <a:latin typeface="Calibri"/>
              </a:rPr>
              <a:t>	</a:t>
            </a:r>
            <a:r>
              <a:rPr b="0" lang="en-US" sz="2000" spc="-1" strike="noStrike">
                <a:solidFill>
                  <a:srgbClr val="000000"/>
                </a:solidFill>
                <a:latin typeface="Calibri"/>
              </a:rPr>
              <a:t>	</a:t>
            </a:r>
            <a:r>
              <a:rPr b="0" lang="en-US" sz="2000" spc="-1" strike="noStrike">
                <a:solidFill>
                  <a:srgbClr val="000000"/>
                </a:solidFill>
                <a:latin typeface="Calibri"/>
              </a:rPr>
              <a:t>	</a:t>
            </a:r>
            <a:r>
              <a:rPr b="0" lang="en-US" sz="2000" spc="-1" strike="noStrike">
                <a:solidFill>
                  <a:srgbClr val="000000"/>
                </a:solidFill>
                <a:latin typeface="Calibri"/>
              </a:rPr>
              <a:t>Sasha Bailevsky</a:t>
            </a:r>
            <a:r>
              <a:rPr b="0" lang="en-US" sz="2000" spc="-1" strike="noStrike">
                <a:solidFill>
                  <a:srgbClr val="000000"/>
                </a:solidFill>
                <a:latin typeface="Calibri"/>
              </a:rPr>
              <a:t>	</a:t>
            </a:r>
            <a:r>
              <a:rPr b="0" lang="en-US" sz="2000" spc="-1" strike="noStrike" u="sng">
                <a:solidFill>
                  <a:srgbClr val="0563c1"/>
                </a:solidFill>
                <a:uFillTx/>
                <a:latin typeface="Calibri"/>
                <a:hlinkClick r:id="rId4"/>
              </a:rPr>
              <a:t>shura@bnl.gov</a:t>
            </a:r>
            <a:r>
              <a:rPr b="0" lang="en-US" sz="2000" spc="-1" strike="noStrike">
                <a:solidFill>
                  <a:srgbClr val="000000"/>
                </a:solidFill>
                <a:latin typeface="Calibri"/>
              </a:rPr>
              <a:t> </a:t>
            </a:r>
            <a:endParaRPr b="0" lang="en-US" sz="2000" spc="-1" strike="noStrike">
              <a:latin typeface="Arial"/>
            </a:endParaRPr>
          </a:p>
        </p:txBody>
      </p:sp>
    </p:spTree>
  </p:cSld>
  <mc:AlternateContent>
    <mc:Choice Requires="p14">
      <p:transition spd="slow" p14:dur="2000"/>
    </mc:Choice>
    <mc:Fallback>
      <p:transition spd="slow"/>
    </mc:Fallback>
  </mc:AlternateContent>
</p:sld>
</file>

<file path=ppt/slides/slide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01" name="TextShape 1"/>
          <p:cNvSpPr txBox="1"/>
          <p:nvPr/>
        </p:nvSpPr>
        <p:spPr>
          <a:xfrm>
            <a:off x="243720" y="367560"/>
            <a:ext cx="3962520" cy="1095480"/>
          </a:xfrm>
          <a:prstGeom prst="rect">
            <a:avLst/>
          </a:prstGeom>
          <a:noFill/>
          <a:ln>
            <a:noFill/>
          </a:ln>
        </p:spPr>
        <p:txBody>
          <a:bodyPr anchor="ctr">
            <a:noAutofit/>
          </a:bodyPr>
          <a:p>
            <a:pPr>
              <a:lnSpc>
                <a:spcPct val="90000"/>
              </a:lnSpc>
            </a:pPr>
            <a:r>
              <a:rPr b="0" lang="en-US" sz="4400" spc="-1" strike="noStrike">
                <a:solidFill>
                  <a:srgbClr val="000000"/>
                </a:solidFill>
                <a:latin typeface="Calibri Light"/>
              </a:rPr>
              <a:t>STAR</a:t>
            </a:r>
            <a:endParaRPr b="0" lang="en-US" sz="4400" spc="-1" strike="noStrike">
              <a:latin typeface="Arial"/>
            </a:endParaRPr>
          </a:p>
        </p:txBody>
      </p:sp>
      <p:sp>
        <p:nvSpPr>
          <p:cNvPr id="302" name="CustomShape 2"/>
          <p:cNvSpPr/>
          <p:nvPr/>
        </p:nvSpPr>
        <p:spPr>
          <a:xfrm>
            <a:off x="274320" y="1647720"/>
            <a:ext cx="3283920" cy="2284200"/>
          </a:xfrm>
          <a:prstGeom prst="rect">
            <a:avLst/>
          </a:prstGeom>
          <a:noFill/>
          <a:ln>
            <a:noFill/>
          </a:ln>
        </p:spPr>
        <p:style>
          <a:lnRef idx="0"/>
          <a:fillRef idx="0"/>
          <a:effectRef idx="0"/>
          <a:fontRef idx="minor"/>
        </p:style>
        <p:txBody>
          <a:bodyPr lIns="90000" rIns="90000" tIns="45000" bIns="45000">
            <a:spAutoFit/>
          </a:bodyPr>
          <a:p>
            <a:pPr>
              <a:lnSpc>
                <a:spcPct val="100000"/>
              </a:lnSpc>
            </a:pPr>
            <a:r>
              <a:rPr b="0" lang="en-US" sz="1800" spc="-1" strike="noStrike">
                <a:solidFill>
                  <a:srgbClr val="000000"/>
                </a:solidFill>
                <a:latin typeface="Calibri"/>
              </a:rPr>
              <a:t>STAR is composed of 72 institutions from 15 countries, with a total of 695 collaborators. A variety of personnel participate in the collaboration, including students, university faculty and staff, national laboratory staff, and engineers.</a:t>
            </a:r>
            <a:endParaRPr b="0" lang="en-US" sz="1800" spc="-1" strike="noStrike">
              <a:latin typeface="Arial"/>
            </a:endParaRPr>
          </a:p>
        </p:txBody>
      </p:sp>
      <p:pic>
        <p:nvPicPr>
          <p:cNvPr id="303" name="Picture 6_1" descr=""/>
          <p:cNvPicPr/>
          <p:nvPr/>
        </p:nvPicPr>
        <p:blipFill>
          <a:blip r:embed="rId1"/>
          <a:stretch/>
        </p:blipFill>
        <p:spPr>
          <a:xfrm>
            <a:off x="4663440" y="0"/>
            <a:ext cx="5394960" cy="5396400"/>
          </a:xfrm>
          <a:prstGeom prst="rect">
            <a:avLst/>
          </a:prstGeom>
          <a:ln>
            <a:noFill/>
          </a:ln>
        </p:spPr>
      </p:pic>
    </p:spTree>
  </p:cSld>
  <mc:AlternateContent>
    <mc:Choice Requires="p14">
      <p:transition spd="slow" p14:dur="2000"/>
    </mc:Choice>
    <mc:Fallback>
      <p:transition spd="slow"/>
    </mc:Fallback>
  </mc:AlternateContent>
</p:sld>
</file>

<file path=ppt/slides/slide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04" name="TextShape 1"/>
          <p:cNvSpPr txBox="1"/>
          <p:nvPr/>
        </p:nvSpPr>
        <p:spPr>
          <a:xfrm>
            <a:off x="3337560" y="5254560"/>
            <a:ext cx="3400560" cy="301680"/>
          </a:xfrm>
          <a:prstGeom prst="rect">
            <a:avLst/>
          </a:prstGeom>
          <a:noFill/>
          <a:ln>
            <a:noFill/>
          </a:ln>
        </p:spPr>
        <p:txBody>
          <a:bodyPr anchor="ctr">
            <a:noAutofit/>
          </a:bodyPr>
          <a:p>
            <a:pPr algn="ctr">
              <a:lnSpc>
                <a:spcPct val="100000"/>
              </a:lnSpc>
            </a:pPr>
            <a:r>
              <a:rPr b="0" lang="en-US" sz="1200" spc="-1" strike="noStrike">
                <a:solidFill>
                  <a:srgbClr val="8b8b8b"/>
                </a:solidFill>
                <a:latin typeface="Calibri"/>
              </a:rPr>
              <a:t>Lijuan Ruan, BNL</a:t>
            </a:r>
            <a:endParaRPr b="0" lang="en-US" sz="1200" spc="-1" strike="noStrike">
              <a:latin typeface="Times New Roman"/>
            </a:endParaRPr>
          </a:p>
        </p:txBody>
      </p:sp>
      <p:sp>
        <p:nvSpPr>
          <p:cNvPr id="305" name="TextShape 2"/>
          <p:cNvSpPr txBox="1"/>
          <p:nvPr/>
        </p:nvSpPr>
        <p:spPr>
          <a:xfrm>
            <a:off x="7116120" y="5254560"/>
            <a:ext cx="2266920" cy="301680"/>
          </a:xfrm>
          <a:prstGeom prst="rect">
            <a:avLst/>
          </a:prstGeom>
          <a:noFill/>
          <a:ln>
            <a:noFill/>
          </a:ln>
        </p:spPr>
        <p:txBody>
          <a:bodyPr anchor="ctr">
            <a:noAutofit/>
          </a:bodyPr>
          <a:p>
            <a:pPr algn="r">
              <a:lnSpc>
                <a:spcPct val="100000"/>
              </a:lnSpc>
            </a:pPr>
            <a:fld id="{8F4D77B9-E292-42D6-8FA9-160EF50B6FA8}" type="slidenum">
              <a:rPr b="0" lang="en-US" sz="1200" spc="-1" strike="noStrike">
                <a:solidFill>
                  <a:srgbClr val="8b8fff"/>
                </a:solidFill>
                <a:latin typeface="Calibri"/>
              </a:rPr>
              <a:t>6</a:t>
            </a:fld>
            <a:endParaRPr b="0" lang="en-US" sz="1200" spc="-1" strike="noStrike">
              <a:latin typeface="Times New Roman"/>
            </a:endParaRPr>
          </a:p>
        </p:txBody>
      </p:sp>
      <p:pic>
        <p:nvPicPr>
          <p:cNvPr id="306" name="Picture 4_1" descr=""/>
          <p:cNvPicPr/>
          <p:nvPr/>
        </p:nvPicPr>
        <p:blipFill>
          <a:blip r:embed="rId1"/>
          <a:stretch/>
        </p:blipFill>
        <p:spPr>
          <a:xfrm>
            <a:off x="1681560" y="581760"/>
            <a:ext cx="6713640" cy="1432800"/>
          </a:xfrm>
          <a:prstGeom prst="rect">
            <a:avLst/>
          </a:prstGeom>
          <a:ln>
            <a:noFill/>
          </a:ln>
        </p:spPr>
      </p:pic>
      <p:pic>
        <p:nvPicPr>
          <p:cNvPr id="307" name="Picture 5_1" descr=""/>
          <p:cNvPicPr/>
          <p:nvPr/>
        </p:nvPicPr>
        <p:blipFill>
          <a:blip r:embed="rId2"/>
          <a:stretch/>
        </p:blipFill>
        <p:spPr>
          <a:xfrm>
            <a:off x="1682280" y="2573280"/>
            <a:ext cx="6711840" cy="1892880"/>
          </a:xfrm>
          <a:prstGeom prst="rect">
            <a:avLst/>
          </a:prstGeom>
          <a:ln>
            <a:noFill/>
          </a:ln>
        </p:spPr>
      </p:pic>
      <p:sp>
        <p:nvSpPr>
          <p:cNvPr id="308" name="CustomShape 3"/>
          <p:cNvSpPr/>
          <p:nvPr/>
        </p:nvSpPr>
        <p:spPr>
          <a:xfrm>
            <a:off x="731520" y="1995120"/>
            <a:ext cx="8503920" cy="364680"/>
          </a:xfrm>
          <a:prstGeom prst="rect">
            <a:avLst/>
          </a:prstGeom>
          <a:solidFill>
            <a:srgbClr val="dcdcdc"/>
          </a:solidFill>
          <a:ln w="15840">
            <a:solidFill>
              <a:srgbClr val="000000"/>
            </a:solidFill>
            <a:round/>
          </a:ln>
        </p:spPr>
        <p:style>
          <a:lnRef idx="0"/>
          <a:fillRef idx="0"/>
          <a:effectRef idx="0"/>
          <a:fontRef idx="minor"/>
        </p:style>
        <p:txBody>
          <a:bodyPr lIns="90000" rIns="90000" tIns="45000" bIns="45000">
            <a:spAutoFit/>
          </a:bodyPr>
          <a:p>
            <a:pPr>
              <a:lnSpc>
                <a:spcPct val="100000"/>
              </a:lnSpc>
            </a:pPr>
            <a:r>
              <a:rPr b="0" lang="en-US" sz="1800" spc="-1" strike="noStrike">
                <a:solidFill>
                  <a:srgbClr val="000000"/>
                </a:solidFill>
                <a:latin typeface="Calibri"/>
              </a:rPr>
              <a:t>p+p 510 GeV: probe down to x~2×10-3 (gluons) and up to x~0.5 (valence quarks) regions</a:t>
            </a:r>
            <a:endParaRPr b="0" lang="en-US" sz="1800" spc="-1" strike="noStrike">
              <a:latin typeface="Arial"/>
            </a:endParaRPr>
          </a:p>
        </p:txBody>
      </p:sp>
      <p:sp>
        <p:nvSpPr>
          <p:cNvPr id="309" name="CustomShape 4"/>
          <p:cNvSpPr/>
          <p:nvPr/>
        </p:nvSpPr>
        <p:spPr>
          <a:xfrm>
            <a:off x="0" y="4579920"/>
            <a:ext cx="10076760" cy="819720"/>
          </a:xfrm>
          <a:prstGeom prst="rect">
            <a:avLst/>
          </a:prstGeom>
          <a:solidFill>
            <a:srgbClr val="dcdcdc"/>
          </a:solidFill>
          <a:ln w="15840">
            <a:solidFill>
              <a:srgbClr val="000000"/>
            </a:solidFill>
            <a:round/>
          </a:ln>
        </p:spPr>
        <p:style>
          <a:lnRef idx="0"/>
          <a:fillRef idx="0"/>
          <a:effectRef idx="0"/>
          <a:fontRef idx="minor"/>
        </p:style>
        <p:txBody>
          <a:bodyPr lIns="90000" rIns="90000" tIns="45000" bIns="45000">
            <a:spAutoFit/>
          </a:bodyPr>
          <a:p>
            <a:pPr>
              <a:lnSpc>
                <a:spcPct val="100000"/>
              </a:lnSpc>
            </a:pPr>
            <a:r>
              <a:rPr b="0" lang="en-US" sz="1600" spc="-1" strike="noStrike">
                <a:solidFill>
                  <a:srgbClr val="000000"/>
                </a:solidFill>
                <a:latin typeface="Calibri"/>
              </a:rPr>
              <a:t>p+p: enable detailed evolution studies, critical for precise factorization and universality tests, essential baseline for p+Au</a:t>
            </a:r>
            <a:endParaRPr b="0" lang="en-US" sz="1600" spc="-1" strike="noStrike">
              <a:latin typeface="Arial"/>
            </a:endParaRPr>
          </a:p>
          <a:p>
            <a:pPr>
              <a:lnSpc>
                <a:spcPct val="100000"/>
              </a:lnSpc>
            </a:pPr>
            <a:r>
              <a:rPr b="0" lang="en-US" sz="1600" spc="-1" strike="noStrike">
                <a:solidFill>
                  <a:srgbClr val="000000"/>
                </a:solidFill>
                <a:latin typeface="Calibri"/>
              </a:rPr>
              <a:t>p+Au: probe gluon saturation, quark-gluon structure of heavy nuclei, propagation and hadronization of colored partons</a:t>
            </a:r>
            <a:endParaRPr b="0" lang="en-US" sz="1600" spc="-1" strike="noStrike">
              <a:latin typeface="Arial"/>
            </a:endParaRPr>
          </a:p>
          <a:p>
            <a:pPr>
              <a:lnSpc>
                <a:spcPct val="100000"/>
              </a:lnSpc>
            </a:pPr>
            <a:r>
              <a:rPr b="0" lang="en-US" sz="1600" spc="-1" strike="noStrike">
                <a:solidFill>
                  <a:srgbClr val="000000"/>
                </a:solidFill>
                <a:latin typeface="Calibri"/>
              </a:rPr>
              <a:t>Au+Au: probe the inner workings of the QGP</a:t>
            </a:r>
            <a:endParaRPr b="0" lang="en-US" sz="1600" spc="-1" strike="noStrike">
              <a:latin typeface="Arial"/>
            </a:endParaRPr>
          </a:p>
        </p:txBody>
      </p:sp>
      <p:sp>
        <p:nvSpPr>
          <p:cNvPr id="310" name="CustomShape 5"/>
          <p:cNvSpPr/>
          <p:nvPr/>
        </p:nvSpPr>
        <p:spPr>
          <a:xfrm>
            <a:off x="7207200" y="3175200"/>
            <a:ext cx="2651760" cy="1155960"/>
          </a:xfrm>
          <a:prstGeom prst="rect">
            <a:avLst/>
          </a:prstGeom>
          <a:solidFill>
            <a:srgbClr val="dcdcdc"/>
          </a:solidFill>
          <a:ln w="15840">
            <a:solidFill>
              <a:srgbClr val="000000"/>
            </a:solidFill>
            <a:round/>
          </a:ln>
        </p:spPr>
        <p:style>
          <a:lnRef idx="0"/>
          <a:fillRef idx="0"/>
          <a:effectRef idx="0"/>
          <a:fontRef idx="minor"/>
        </p:style>
        <p:txBody>
          <a:bodyPr lIns="90000" rIns="90000" tIns="45000" bIns="45000">
            <a:spAutoFit/>
          </a:bodyPr>
          <a:p>
            <a:pPr>
              <a:lnSpc>
                <a:spcPct val="100000"/>
              </a:lnSpc>
            </a:pPr>
            <a:r>
              <a:rPr b="0" lang="en-US" sz="1400" spc="-1" strike="noStrike">
                <a:solidFill>
                  <a:srgbClr val="0000ff"/>
                </a:solidFill>
                <a:latin typeface="Calibri"/>
              </a:rPr>
              <a:t>Transversely polarized pp and p+Au with</a:t>
            </a:r>
            <a:endParaRPr b="0" lang="en-US" sz="1400" spc="-1" strike="noStrike">
              <a:solidFill>
                <a:srgbClr val="0000ff"/>
              </a:solidFill>
              <a:latin typeface="Arial"/>
            </a:endParaRPr>
          </a:p>
          <a:p>
            <a:pPr>
              <a:lnSpc>
                <a:spcPct val="100000"/>
              </a:lnSpc>
            </a:pPr>
            <a:r>
              <a:rPr b="0" lang="en-US" sz="1400" spc="-1" strike="noStrike">
                <a:solidFill>
                  <a:srgbClr val="0000ff"/>
                </a:solidFill>
                <a:latin typeface="Calibri"/>
              </a:rPr>
              <a:t>equal nucleon-nucleon luminosities essential to optimize several critical measurements </a:t>
            </a:r>
            <a:endParaRPr b="0" lang="en-US" sz="1400" spc="-1" strike="noStrike">
              <a:solidFill>
                <a:srgbClr val="0000ff"/>
              </a:solidFill>
              <a:latin typeface="Arial"/>
            </a:endParaRPr>
          </a:p>
        </p:txBody>
      </p:sp>
      <p:sp>
        <p:nvSpPr>
          <p:cNvPr id="311" name="CustomShape 6"/>
          <p:cNvSpPr/>
          <p:nvPr/>
        </p:nvSpPr>
        <p:spPr>
          <a:xfrm>
            <a:off x="1753560" y="3106080"/>
            <a:ext cx="1721160" cy="1155960"/>
          </a:xfrm>
          <a:prstGeom prst="rect">
            <a:avLst/>
          </a:prstGeom>
          <a:noFill/>
          <a:ln>
            <a:noFill/>
          </a:ln>
        </p:spPr>
        <p:style>
          <a:lnRef idx="0"/>
          <a:fillRef idx="0"/>
          <a:effectRef idx="0"/>
          <a:fontRef idx="minor"/>
        </p:style>
        <p:txBody>
          <a:bodyPr lIns="90000" rIns="90000" tIns="45000" bIns="45000">
            <a:spAutoFit/>
          </a:bodyPr>
          <a:p>
            <a:pPr>
              <a:lnSpc>
                <a:spcPct val="100000"/>
              </a:lnSpc>
            </a:pPr>
            <a:r>
              <a:rPr b="0" lang="en-US" sz="1400" spc="-1" strike="noStrike">
                <a:solidFill>
                  <a:srgbClr val="0000ff"/>
                </a:solidFill>
                <a:latin typeface="Calibri"/>
              </a:rPr>
              <a:t>Data Taking</a:t>
            </a:r>
            <a:endParaRPr b="0" lang="en-US" sz="1400" spc="-1" strike="noStrike">
              <a:solidFill>
                <a:srgbClr val="0000ff"/>
              </a:solidFill>
              <a:latin typeface="Arial"/>
            </a:endParaRPr>
          </a:p>
          <a:p>
            <a:pPr>
              <a:lnSpc>
                <a:spcPct val="100000"/>
              </a:lnSpc>
            </a:pPr>
            <a:r>
              <a:rPr b="0" lang="en-US" sz="1400" spc="-1" strike="noStrike">
                <a:solidFill>
                  <a:srgbClr val="0000ff"/>
                </a:solidFill>
                <a:latin typeface="Calibri"/>
              </a:rPr>
              <a:t>24 weeks Au+Au</a:t>
            </a:r>
            <a:endParaRPr b="0" lang="en-US" sz="1400" spc="-1" strike="noStrike">
              <a:solidFill>
                <a:srgbClr val="0000ff"/>
              </a:solidFill>
              <a:latin typeface="Arial"/>
            </a:endParaRPr>
          </a:p>
          <a:p>
            <a:pPr>
              <a:lnSpc>
                <a:spcPct val="100000"/>
              </a:lnSpc>
            </a:pPr>
            <a:r>
              <a:rPr b="0" lang="en-US" sz="1400" spc="-1" strike="noStrike">
                <a:solidFill>
                  <a:srgbClr val="0000ff"/>
                </a:solidFill>
                <a:latin typeface="Calibri"/>
              </a:rPr>
              <a:t>11 weeks pp</a:t>
            </a:r>
            <a:endParaRPr b="0" lang="en-US" sz="1400" spc="-1" strike="noStrike">
              <a:solidFill>
                <a:srgbClr val="0000ff"/>
              </a:solidFill>
              <a:latin typeface="Arial"/>
            </a:endParaRPr>
          </a:p>
          <a:p>
            <a:pPr>
              <a:lnSpc>
                <a:spcPct val="100000"/>
              </a:lnSpc>
            </a:pPr>
            <a:r>
              <a:rPr b="0" lang="en-US" sz="1400" spc="-1" strike="noStrike">
                <a:solidFill>
                  <a:srgbClr val="0000ff"/>
                </a:solidFill>
                <a:latin typeface="Calibri"/>
              </a:rPr>
              <a:t>11 weeks p+Au</a:t>
            </a:r>
            <a:endParaRPr b="0" lang="en-US" sz="1400" spc="-1" strike="noStrike">
              <a:solidFill>
                <a:srgbClr val="0000ff"/>
              </a:solidFill>
              <a:latin typeface="Arial"/>
            </a:endParaRPr>
          </a:p>
          <a:p>
            <a:pPr>
              <a:lnSpc>
                <a:spcPct val="100000"/>
              </a:lnSpc>
            </a:pPr>
            <a:r>
              <a:rPr b="0" lang="en-US" sz="1400" spc="-1" strike="noStrike">
                <a:solidFill>
                  <a:srgbClr val="0000ff"/>
                </a:solidFill>
                <a:latin typeface="Calibri"/>
              </a:rPr>
              <a:t>24 weeks Au+Au</a:t>
            </a:r>
            <a:endParaRPr b="0" lang="en-US" sz="1400" spc="-1" strike="noStrike">
              <a:solidFill>
                <a:srgbClr val="0000ff"/>
              </a:solidFill>
              <a:latin typeface="Arial"/>
            </a:endParaRPr>
          </a:p>
        </p:txBody>
      </p:sp>
      <p:sp>
        <p:nvSpPr>
          <p:cNvPr id="312" name="CustomShape 7"/>
          <p:cNvSpPr/>
          <p:nvPr/>
        </p:nvSpPr>
        <p:spPr>
          <a:xfrm>
            <a:off x="2651760" y="-91440"/>
            <a:ext cx="4407480" cy="623520"/>
          </a:xfrm>
          <a:prstGeom prst="rect">
            <a:avLst/>
          </a:prstGeom>
          <a:noFill/>
          <a:ln>
            <a:noFill/>
          </a:ln>
        </p:spPr>
        <p:style>
          <a:lnRef idx="0"/>
          <a:fillRef idx="0"/>
          <a:effectRef idx="0"/>
          <a:fontRef idx="minor"/>
        </p:style>
        <p:txBody>
          <a:bodyPr wrap="none" lIns="90000" rIns="90000" tIns="45000" bIns="45000">
            <a:spAutoFit/>
          </a:bodyPr>
          <a:p>
            <a:pPr>
              <a:lnSpc>
                <a:spcPct val="100000"/>
              </a:lnSpc>
            </a:pPr>
            <a:r>
              <a:rPr b="1" lang="en-US" sz="3500" spc="-1" strike="noStrike">
                <a:solidFill>
                  <a:srgbClr val="000000"/>
                </a:solidFill>
                <a:latin typeface="Calibri"/>
              </a:rPr>
              <a:t>STAR’s Future Run Plan</a:t>
            </a:r>
            <a:endParaRPr b="1" lang="en-US" sz="3500" spc="-1" strike="noStrike">
              <a:latin typeface="Arial"/>
            </a:endParaRPr>
          </a:p>
        </p:txBody>
      </p:sp>
    </p:spTree>
  </p:cSld>
  <mc:AlternateContent>
    <mc:Choice Requires="p14">
      <p:transition spd="slow" p14:dur="2000"/>
    </mc:Choice>
    <mc:Fallback>
      <p:transition spd="slow"/>
    </mc:Fallback>
  </mc:AlternateContent>
</p:sld>
</file>

<file path=ppt/slides/slide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13" name="TextShape 1"/>
          <p:cNvSpPr txBox="1"/>
          <p:nvPr/>
        </p:nvSpPr>
        <p:spPr>
          <a:xfrm>
            <a:off x="233280" y="-143640"/>
            <a:ext cx="8690760" cy="1095480"/>
          </a:xfrm>
          <a:prstGeom prst="rect">
            <a:avLst/>
          </a:prstGeom>
          <a:noFill/>
          <a:ln>
            <a:noFill/>
          </a:ln>
        </p:spPr>
        <p:txBody>
          <a:bodyPr anchor="ctr">
            <a:noAutofit/>
          </a:bodyPr>
          <a:p>
            <a:pPr>
              <a:lnSpc>
                <a:spcPct val="90000"/>
              </a:lnSpc>
            </a:pPr>
            <a:r>
              <a:rPr b="1" lang="en-US" sz="4000" spc="-1" strike="noStrike">
                <a:solidFill>
                  <a:srgbClr val="000000"/>
                </a:solidFill>
                <a:latin typeface="Arial"/>
              </a:rPr>
              <a:t>Physics program</a:t>
            </a:r>
            <a:endParaRPr b="0" lang="en-US" sz="4000" spc="-1" strike="noStrike">
              <a:solidFill>
                <a:srgbClr val="000000"/>
              </a:solidFill>
              <a:latin typeface="Arial"/>
            </a:endParaRPr>
          </a:p>
        </p:txBody>
      </p:sp>
      <p:sp>
        <p:nvSpPr>
          <p:cNvPr id="314" name="TextShape 2"/>
          <p:cNvSpPr txBox="1"/>
          <p:nvPr/>
        </p:nvSpPr>
        <p:spPr>
          <a:xfrm>
            <a:off x="3337560" y="5254560"/>
            <a:ext cx="3400560" cy="301680"/>
          </a:xfrm>
          <a:prstGeom prst="rect">
            <a:avLst/>
          </a:prstGeom>
          <a:noFill/>
          <a:ln>
            <a:noFill/>
          </a:ln>
        </p:spPr>
        <p:txBody>
          <a:bodyPr anchor="ctr">
            <a:noAutofit/>
          </a:bodyPr>
          <a:p>
            <a:pPr algn="ctr">
              <a:lnSpc>
                <a:spcPct val="100000"/>
              </a:lnSpc>
            </a:pPr>
            <a:r>
              <a:rPr b="0" lang="en-US" sz="1200" spc="-1" strike="noStrike">
                <a:solidFill>
                  <a:srgbClr val="8b8b8b"/>
                </a:solidFill>
                <a:latin typeface="Calibri"/>
              </a:rPr>
              <a:t>Lijuan Ruan, BNL</a:t>
            </a:r>
            <a:endParaRPr b="0" lang="en-US" sz="1200" spc="-1" strike="noStrike">
              <a:latin typeface="Times New Roman"/>
            </a:endParaRPr>
          </a:p>
        </p:txBody>
      </p:sp>
      <p:sp>
        <p:nvSpPr>
          <p:cNvPr id="315" name="TextShape 3"/>
          <p:cNvSpPr txBox="1"/>
          <p:nvPr/>
        </p:nvSpPr>
        <p:spPr>
          <a:xfrm>
            <a:off x="7116120" y="5254560"/>
            <a:ext cx="2266920" cy="301680"/>
          </a:xfrm>
          <a:prstGeom prst="rect">
            <a:avLst/>
          </a:prstGeom>
          <a:noFill/>
          <a:ln>
            <a:noFill/>
          </a:ln>
        </p:spPr>
        <p:txBody>
          <a:bodyPr anchor="ctr">
            <a:noAutofit/>
          </a:bodyPr>
          <a:p>
            <a:pPr algn="r">
              <a:lnSpc>
                <a:spcPct val="100000"/>
              </a:lnSpc>
            </a:pPr>
            <a:fld id="{EBAA2FC0-F896-4719-B500-AD6AA9AD77CE}" type="slidenum">
              <a:rPr b="0" lang="en-US" sz="1200" spc="-1" strike="noStrike">
                <a:solidFill>
                  <a:srgbClr val="8b8fff"/>
                </a:solidFill>
                <a:latin typeface="Calibri"/>
              </a:rPr>
              <a:t>6</a:t>
            </a:fld>
            <a:endParaRPr b="0" lang="en-US" sz="1200" spc="-1" strike="noStrike">
              <a:latin typeface="Times New Roman"/>
            </a:endParaRPr>
          </a:p>
        </p:txBody>
      </p:sp>
      <p:sp>
        <p:nvSpPr>
          <p:cNvPr id="316" name="CustomShape 4"/>
          <p:cNvSpPr/>
          <p:nvPr/>
        </p:nvSpPr>
        <p:spPr>
          <a:xfrm>
            <a:off x="5357520" y="1084680"/>
            <a:ext cx="4719240" cy="3870360"/>
          </a:xfrm>
          <a:prstGeom prst="rect">
            <a:avLst/>
          </a:prstGeom>
          <a:noFill/>
          <a:ln w="15840">
            <a:solidFill>
              <a:srgbClr val="ff0000"/>
            </a:solidFill>
            <a:round/>
          </a:ln>
        </p:spPr>
        <p:style>
          <a:lnRef idx="0"/>
          <a:fillRef idx="0"/>
          <a:effectRef idx="0"/>
          <a:fontRef idx="minor"/>
        </p:style>
        <p:txBody>
          <a:bodyPr lIns="90000" rIns="90000" tIns="45000" bIns="45000">
            <a:spAutoFit/>
          </a:bodyPr>
          <a:p>
            <a:pPr>
              <a:lnSpc>
                <a:spcPct val="100000"/>
              </a:lnSpc>
              <a:tabLst>
                <a:tab algn="l" pos="408240"/>
              </a:tabLst>
            </a:pPr>
            <a:r>
              <a:rPr b="0" lang="en-US" sz="1000" spc="-1" strike="noStrike">
                <a:solidFill>
                  <a:srgbClr val="000000"/>
                </a:solidFill>
                <a:latin typeface="Arial"/>
              </a:rPr>
              <a:t>To address important questions about the inner workings of the QGP</a:t>
            </a:r>
            <a:endParaRPr b="0" lang="en-US" sz="1000" spc="-1" strike="noStrike">
              <a:solidFill>
                <a:srgbClr val="000000"/>
              </a:solidFill>
              <a:latin typeface="Arial"/>
            </a:endParaRPr>
          </a:p>
          <a:p>
            <a:pPr>
              <a:lnSpc>
                <a:spcPct val="100000"/>
              </a:lnSpc>
              <a:tabLst>
                <a:tab algn="l" pos="408240"/>
              </a:tabLst>
            </a:pPr>
            <a:endParaRPr b="0" lang="en-US" sz="1000" spc="-1" strike="noStrike">
              <a:solidFill>
                <a:srgbClr val="000000"/>
              </a:solidFill>
              <a:latin typeface="Arial"/>
            </a:endParaRPr>
          </a:p>
          <a:p>
            <a:pPr marL="285840" indent="-285480">
              <a:lnSpc>
                <a:spcPct val="100000"/>
              </a:lnSpc>
              <a:buClr>
                <a:srgbClr val="1012cc"/>
              </a:buClr>
              <a:buFont typeface="Arial"/>
              <a:buChar char="•"/>
              <a:tabLst>
                <a:tab algn="l" pos="408240"/>
              </a:tabLst>
            </a:pPr>
            <a:r>
              <a:rPr b="1" lang="en-US" sz="1000" spc="-1" strike="noStrike">
                <a:solidFill>
                  <a:srgbClr val="000000"/>
                </a:solidFill>
                <a:latin typeface="Arial"/>
              </a:rPr>
              <a:t>What is the precise temperature dependence of shear and bulk viscosity? </a:t>
            </a:r>
            <a:r>
              <a:rPr b="0" lang="en-US" sz="1000" spc="-1" strike="noStrike">
                <a:solidFill>
                  <a:srgbClr val="000000"/>
                </a:solidFill>
                <a:latin typeface="Arial"/>
              </a:rPr>
              <a:t>v</a:t>
            </a:r>
            <a:r>
              <a:rPr b="1" lang="en-US" sz="1000" spc="-1" strike="noStrike" baseline="-25000">
                <a:solidFill>
                  <a:srgbClr val="000000"/>
                </a:solidFill>
                <a:latin typeface="Arial"/>
              </a:rPr>
              <a:t>n</a:t>
            </a:r>
            <a:r>
              <a:rPr b="0" lang="en-US" sz="1000" spc="-1" strike="noStrike">
                <a:solidFill>
                  <a:srgbClr val="000000"/>
                </a:solidFill>
                <a:latin typeface="Arial"/>
              </a:rPr>
              <a:t> as a function of η</a:t>
            </a:r>
            <a:endParaRPr b="0" lang="en-US" sz="1000" spc="-1" strike="noStrike">
              <a:solidFill>
                <a:srgbClr val="000000"/>
              </a:solidFill>
              <a:latin typeface="Arial"/>
            </a:endParaRPr>
          </a:p>
          <a:p>
            <a:pPr>
              <a:lnSpc>
                <a:spcPct val="100000"/>
              </a:lnSpc>
              <a:tabLst>
                <a:tab algn="l" pos="408240"/>
              </a:tabLst>
            </a:pPr>
            <a:endParaRPr b="0" lang="en-US" sz="1000" spc="-1" strike="noStrike">
              <a:solidFill>
                <a:srgbClr val="000000"/>
              </a:solidFill>
              <a:latin typeface="Arial"/>
            </a:endParaRPr>
          </a:p>
          <a:p>
            <a:pPr marL="285840" indent="-285480">
              <a:lnSpc>
                <a:spcPct val="100000"/>
              </a:lnSpc>
              <a:buClr>
                <a:srgbClr val="1012cc"/>
              </a:buClr>
              <a:buFont typeface="Arial"/>
              <a:buChar char="•"/>
              <a:tabLst>
                <a:tab algn="l" pos="408240"/>
              </a:tabLst>
            </a:pPr>
            <a:r>
              <a:rPr b="0" lang="en-US" sz="1000" spc="-1" strike="noStrike">
                <a:solidFill>
                  <a:srgbClr val="000000"/>
                </a:solidFill>
                <a:latin typeface="Arial"/>
              </a:rPr>
              <a:t>What is the nature of the 3-dimensional initial state at RHIC energies? r</a:t>
            </a:r>
            <a:r>
              <a:rPr b="0" lang="en-US" sz="1000" spc="-1" strike="noStrike" baseline="-25000">
                <a:solidFill>
                  <a:srgbClr val="000000"/>
                </a:solidFill>
                <a:latin typeface="Arial"/>
              </a:rPr>
              <a:t>n</a:t>
            </a:r>
            <a:r>
              <a:rPr b="0" lang="en-US" sz="1000" spc="-1" strike="noStrike">
                <a:solidFill>
                  <a:srgbClr val="000000"/>
                </a:solidFill>
                <a:latin typeface="Arial"/>
              </a:rPr>
              <a:t> over a wide rapidity </a:t>
            </a:r>
            <a:endParaRPr b="0" lang="en-US" sz="1000" spc="-1" strike="noStrike">
              <a:solidFill>
                <a:srgbClr val="000000"/>
              </a:solidFill>
              <a:latin typeface="Arial"/>
            </a:endParaRPr>
          </a:p>
          <a:p>
            <a:pPr>
              <a:lnSpc>
                <a:spcPct val="100000"/>
              </a:lnSpc>
              <a:tabLst>
                <a:tab algn="l" pos="408240"/>
              </a:tabLst>
            </a:pPr>
            <a:endParaRPr b="0" lang="en-US" sz="1000" spc="-1" strike="noStrike">
              <a:solidFill>
                <a:srgbClr val="000000"/>
              </a:solidFill>
              <a:latin typeface="Arial"/>
            </a:endParaRPr>
          </a:p>
          <a:p>
            <a:pPr marL="285840" indent="-285480">
              <a:lnSpc>
                <a:spcPct val="100000"/>
              </a:lnSpc>
              <a:buClr>
                <a:srgbClr val="1012cc"/>
              </a:buClr>
              <a:buFont typeface="Arial"/>
              <a:buChar char="•"/>
              <a:tabLst>
                <a:tab algn="l" pos="408240"/>
              </a:tabLst>
            </a:pPr>
            <a:r>
              <a:rPr b="0" lang="en-US" sz="1000" spc="-1" strike="noStrike">
                <a:solidFill>
                  <a:srgbClr val="000000"/>
                </a:solidFill>
                <a:latin typeface="Arial"/>
              </a:rPr>
              <a:t>How is global vorticity transferred to the spin angular momentum of particles on such short time scales? How can the global polarization of hyperons be reconciled with the spin alignment of vector mesons? </a:t>
            </a:r>
            <a:r>
              <a:rPr b="0" lang="el-GR" sz="1000" spc="-1" strike="noStrike">
                <a:solidFill>
                  <a:srgbClr val="000000"/>
                </a:solidFill>
                <a:latin typeface="Calibri"/>
              </a:rPr>
              <a:t>Λ, Ξ, Ω </a:t>
            </a:r>
            <a:r>
              <a:rPr b="0" lang="en-US" sz="1000" spc="-1" strike="noStrike">
                <a:solidFill>
                  <a:srgbClr val="000000"/>
                </a:solidFill>
                <a:latin typeface="Calibri"/>
              </a:rPr>
              <a:t>P</a:t>
            </a:r>
            <a:r>
              <a:rPr b="0" lang="en-US" sz="1000" spc="-1" strike="noStrike" baseline="-25000">
                <a:solidFill>
                  <a:srgbClr val="000000"/>
                </a:solidFill>
                <a:latin typeface="Calibri"/>
              </a:rPr>
              <a:t>H</a:t>
            </a:r>
            <a:r>
              <a:rPr b="0" lang="en-US" sz="1000" spc="-1" strike="noStrike">
                <a:solidFill>
                  <a:srgbClr val="000000"/>
                </a:solidFill>
                <a:latin typeface="Calibri"/>
              </a:rPr>
              <a:t> and 𝛒</a:t>
            </a:r>
            <a:r>
              <a:rPr b="0" lang="en-US" sz="1000" spc="-1" strike="noStrike" baseline="-25000">
                <a:solidFill>
                  <a:srgbClr val="000000"/>
                </a:solidFill>
                <a:latin typeface="Calibri"/>
              </a:rPr>
              <a:t>00</a:t>
            </a:r>
            <a:r>
              <a:rPr b="0" lang="en-US" sz="1000" spc="-1" strike="noStrike">
                <a:solidFill>
                  <a:srgbClr val="000000"/>
                </a:solidFill>
                <a:latin typeface="Calibri"/>
              </a:rPr>
              <a:t> of K*, ɸ, J/</a:t>
            </a:r>
            <a:r>
              <a:rPr b="0" lang="az-Cyrl-AZ" sz="1000" spc="-1" strike="noStrike">
                <a:solidFill>
                  <a:srgbClr val="000000"/>
                </a:solidFill>
                <a:latin typeface="Calibri"/>
              </a:rPr>
              <a:t>ѱ </a:t>
            </a:r>
            <a:endParaRPr b="0" lang="en-US" sz="1000" spc="-1" strike="noStrike">
              <a:solidFill>
                <a:srgbClr val="000000"/>
              </a:solidFill>
              <a:latin typeface="Arial"/>
            </a:endParaRPr>
          </a:p>
          <a:p>
            <a:pPr>
              <a:lnSpc>
                <a:spcPct val="100000"/>
              </a:lnSpc>
              <a:tabLst>
                <a:tab algn="l" pos="408240"/>
              </a:tabLst>
            </a:pPr>
            <a:endParaRPr b="0" lang="en-US" sz="1000" spc="-1" strike="noStrike">
              <a:solidFill>
                <a:srgbClr val="000000"/>
              </a:solidFill>
              <a:latin typeface="Arial"/>
            </a:endParaRPr>
          </a:p>
          <a:p>
            <a:pPr marL="285840" indent="-285480">
              <a:lnSpc>
                <a:spcPct val="100000"/>
              </a:lnSpc>
              <a:buClr>
                <a:srgbClr val="1012cc"/>
              </a:buClr>
              <a:buFont typeface="Arial"/>
              <a:buChar char="•"/>
              <a:tabLst>
                <a:tab algn="l" pos="408240"/>
              </a:tabLst>
            </a:pPr>
            <a:r>
              <a:rPr b="0" lang="en-US" sz="1000" spc="-1" strike="noStrike">
                <a:solidFill>
                  <a:srgbClr val="000000"/>
                </a:solidFill>
                <a:latin typeface="Arial"/>
              </a:rPr>
              <a:t>What is the precise nature of the transition near µ</a:t>
            </a:r>
            <a:r>
              <a:rPr b="0" lang="en-US" sz="1000" spc="-1" strike="noStrike" baseline="-25000">
                <a:solidFill>
                  <a:srgbClr val="000000"/>
                </a:solidFill>
                <a:latin typeface="Arial"/>
              </a:rPr>
              <a:t>B</a:t>
            </a:r>
            <a:r>
              <a:rPr b="0" lang="en-US" sz="1000" spc="-1" strike="noStrike">
                <a:solidFill>
                  <a:srgbClr val="000000"/>
                </a:solidFill>
                <a:latin typeface="Arial"/>
              </a:rPr>
              <a:t>=0? Net-proton C</a:t>
            </a:r>
            <a:r>
              <a:rPr b="0" lang="en-US" sz="1000" spc="-1" strike="noStrike" baseline="-25000">
                <a:solidFill>
                  <a:srgbClr val="000000"/>
                </a:solidFill>
                <a:latin typeface="Arial"/>
              </a:rPr>
              <a:t>6</a:t>
            </a:r>
            <a:r>
              <a:rPr b="0" lang="en-US" sz="1000" spc="-1" strike="noStrike">
                <a:solidFill>
                  <a:srgbClr val="000000"/>
                </a:solidFill>
                <a:latin typeface="Arial"/>
              </a:rPr>
              <a:t>/C</a:t>
            </a:r>
            <a:r>
              <a:rPr b="0" lang="en-US" sz="1000" spc="-1" strike="noStrike" baseline="-25000">
                <a:solidFill>
                  <a:srgbClr val="000000"/>
                </a:solidFill>
                <a:latin typeface="Arial"/>
              </a:rPr>
              <a:t>2 </a:t>
            </a:r>
            <a:endParaRPr b="0" lang="en-US" sz="1000" spc="-1" strike="noStrike">
              <a:solidFill>
                <a:srgbClr val="000000"/>
              </a:solidFill>
              <a:latin typeface="Arial"/>
            </a:endParaRPr>
          </a:p>
          <a:p>
            <a:pPr>
              <a:lnSpc>
                <a:spcPct val="100000"/>
              </a:lnSpc>
              <a:tabLst>
                <a:tab algn="l" pos="408240"/>
              </a:tabLst>
            </a:pPr>
            <a:endParaRPr b="0" lang="en-US" sz="1000" spc="-1" strike="noStrike">
              <a:solidFill>
                <a:srgbClr val="000000"/>
              </a:solidFill>
              <a:latin typeface="Arial"/>
            </a:endParaRPr>
          </a:p>
          <a:p>
            <a:pPr marL="285840" indent="-285480">
              <a:lnSpc>
                <a:spcPct val="100000"/>
              </a:lnSpc>
              <a:buClr>
                <a:srgbClr val="1012cc"/>
              </a:buClr>
              <a:buFont typeface="Arial"/>
              <a:buChar char="•"/>
              <a:tabLst>
                <a:tab algn="l" pos="408240"/>
              </a:tabLst>
            </a:pPr>
            <a:r>
              <a:rPr b="0" lang="en-US" sz="1000" spc="-1" strike="noStrike">
                <a:solidFill>
                  <a:srgbClr val="000000"/>
                </a:solidFill>
                <a:latin typeface="Arial"/>
              </a:rPr>
              <a:t>What is the electrical conductivity, and what are the chiral properties of the medium? Dielectron</a:t>
            </a:r>
            <a:endParaRPr b="0" lang="en-US" sz="1000" spc="-1" strike="noStrike">
              <a:solidFill>
                <a:srgbClr val="000000"/>
              </a:solidFill>
              <a:latin typeface="Arial"/>
            </a:endParaRPr>
          </a:p>
          <a:p>
            <a:pPr>
              <a:lnSpc>
                <a:spcPct val="100000"/>
              </a:lnSpc>
              <a:tabLst>
                <a:tab algn="l" pos="408240"/>
              </a:tabLst>
            </a:pPr>
            <a:endParaRPr b="0" lang="en-US" sz="1000" spc="-1" strike="noStrike">
              <a:solidFill>
                <a:srgbClr val="000000"/>
              </a:solidFill>
              <a:latin typeface="Arial"/>
            </a:endParaRPr>
          </a:p>
          <a:p>
            <a:pPr marL="285840" indent="-285480">
              <a:lnSpc>
                <a:spcPct val="100000"/>
              </a:lnSpc>
              <a:buClr>
                <a:srgbClr val="1012cc"/>
              </a:buClr>
              <a:buFont typeface="Arial"/>
              <a:buChar char="•"/>
              <a:tabLst>
                <a:tab algn="l" pos="408240"/>
              </a:tabLst>
            </a:pPr>
            <a:r>
              <a:rPr b="0" lang="en-US" sz="1000" spc="-1" strike="noStrike">
                <a:solidFill>
                  <a:srgbClr val="000000"/>
                </a:solidFill>
                <a:latin typeface="Arial"/>
              </a:rPr>
              <a:t>What can be learned about confinement and thermalization in a QGP from charmonium measurement? J/ѱ v</a:t>
            </a:r>
            <a:r>
              <a:rPr b="0" lang="en-US" sz="1000" spc="-1" strike="noStrike" baseline="-25000">
                <a:solidFill>
                  <a:srgbClr val="000000"/>
                </a:solidFill>
                <a:latin typeface="Arial"/>
              </a:rPr>
              <a:t>2</a:t>
            </a:r>
            <a:r>
              <a:rPr b="0" lang="en-US" sz="1000" spc="-1" strike="noStrike">
                <a:solidFill>
                  <a:srgbClr val="000000"/>
                </a:solidFill>
                <a:latin typeface="Arial"/>
              </a:rPr>
              <a:t> and v</a:t>
            </a:r>
            <a:r>
              <a:rPr b="0" lang="en-US" sz="1000" spc="-1" strike="noStrike" baseline="-25000">
                <a:solidFill>
                  <a:srgbClr val="000000"/>
                </a:solidFill>
                <a:latin typeface="Arial"/>
              </a:rPr>
              <a:t>1</a:t>
            </a:r>
            <a:r>
              <a:rPr b="0" lang="en-US" sz="1000" spc="-1" strike="noStrike">
                <a:solidFill>
                  <a:srgbClr val="000000"/>
                </a:solidFill>
                <a:latin typeface="Arial"/>
              </a:rPr>
              <a:t>, ѱ(2S) </a:t>
            </a:r>
            <a:endParaRPr b="0" lang="en-US" sz="1000" spc="-1" strike="noStrike">
              <a:solidFill>
                <a:srgbClr val="000000"/>
              </a:solidFill>
              <a:latin typeface="Arial"/>
            </a:endParaRPr>
          </a:p>
          <a:p>
            <a:pPr>
              <a:lnSpc>
                <a:spcPct val="100000"/>
              </a:lnSpc>
              <a:tabLst>
                <a:tab algn="l" pos="408240"/>
              </a:tabLst>
            </a:pPr>
            <a:endParaRPr b="0" lang="en-US" sz="1000" spc="-1" strike="noStrike">
              <a:solidFill>
                <a:srgbClr val="000000"/>
              </a:solidFill>
              <a:latin typeface="Arial"/>
            </a:endParaRPr>
          </a:p>
          <a:p>
            <a:pPr marL="285840" indent="-285480">
              <a:lnSpc>
                <a:spcPct val="100000"/>
              </a:lnSpc>
              <a:buClr>
                <a:srgbClr val="1012cc"/>
              </a:buClr>
              <a:buFont typeface="Arial"/>
              <a:buChar char="•"/>
              <a:tabLst>
                <a:tab algn="l" pos="408240"/>
              </a:tabLst>
            </a:pPr>
            <a:r>
              <a:rPr b="0" lang="en-US" sz="1000" spc="-1" strike="noStrike">
                <a:solidFill>
                  <a:srgbClr val="000000"/>
                </a:solidFill>
                <a:latin typeface="Arial"/>
              </a:rPr>
              <a:t>What are the underlying mechanisms of jet quenching at RHIC energies? What do jet probes tell us about the microscopic structure of the QGP as a function of resolution scale? 𝛾</a:t>
            </a:r>
            <a:r>
              <a:rPr b="0" lang="en-US" sz="1000" spc="-1" strike="noStrike" baseline="-25000">
                <a:solidFill>
                  <a:srgbClr val="000000"/>
                </a:solidFill>
                <a:latin typeface="Arial"/>
              </a:rPr>
              <a:t>dir</a:t>
            </a:r>
            <a:r>
              <a:rPr b="0" lang="en-US" sz="1000" spc="-1" strike="noStrike">
                <a:solidFill>
                  <a:srgbClr val="000000"/>
                </a:solidFill>
                <a:latin typeface="Arial"/>
              </a:rPr>
              <a:t>+jet I</a:t>
            </a:r>
            <a:r>
              <a:rPr b="0" lang="en-US" sz="1000" spc="-1" strike="noStrike" baseline="-25000">
                <a:solidFill>
                  <a:srgbClr val="000000"/>
                </a:solidFill>
                <a:latin typeface="Arial"/>
              </a:rPr>
              <a:t>AA</a:t>
            </a:r>
            <a:r>
              <a:rPr b="0" lang="en-US" sz="1000" spc="-1" strike="noStrike">
                <a:solidFill>
                  <a:srgbClr val="000000"/>
                </a:solidFill>
                <a:latin typeface="Arial"/>
              </a:rPr>
              <a:t>, 𝛾</a:t>
            </a:r>
            <a:r>
              <a:rPr b="0" lang="en-US" sz="1000" spc="-1" strike="noStrike" baseline="-25000">
                <a:solidFill>
                  <a:srgbClr val="000000"/>
                </a:solidFill>
                <a:latin typeface="Arial"/>
              </a:rPr>
              <a:t>dir</a:t>
            </a:r>
            <a:r>
              <a:rPr b="0" lang="en-US" sz="1000" spc="-1" strike="noStrike">
                <a:solidFill>
                  <a:srgbClr val="000000"/>
                </a:solidFill>
                <a:latin typeface="Arial"/>
              </a:rPr>
              <a:t>+jet acoplanarity, jet substructure</a:t>
            </a:r>
            <a:endParaRPr b="0" lang="en-US" sz="1000" spc="-1" strike="noStrike">
              <a:solidFill>
                <a:srgbClr val="000000"/>
              </a:solidFill>
              <a:latin typeface="Arial"/>
            </a:endParaRPr>
          </a:p>
        </p:txBody>
      </p:sp>
      <p:sp>
        <p:nvSpPr>
          <p:cNvPr id="317" name="CustomShape 5"/>
          <p:cNvSpPr/>
          <p:nvPr/>
        </p:nvSpPr>
        <p:spPr>
          <a:xfrm>
            <a:off x="182880" y="872280"/>
            <a:ext cx="5043240" cy="4195800"/>
          </a:xfrm>
          <a:prstGeom prst="rect">
            <a:avLst/>
          </a:prstGeom>
          <a:noFill/>
          <a:ln w="15840">
            <a:solidFill>
              <a:srgbClr val="ff0000"/>
            </a:solidFill>
            <a:round/>
          </a:ln>
        </p:spPr>
        <p:style>
          <a:lnRef idx="0"/>
          <a:fillRef idx="0"/>
          <a:effectRef idx="0"/>
          <a:fontRef idx="minor"/>
        </p:style>
        <p:txBody>
          <a:bodyPr lIns="90000" rIns="90000" tIns="45000" bIns="45000">
            <a:spAutoFit/>
          </a:bodyPr>
          <a:p>
            <a:pPr marL="285840" indent="-285480">
              <a:lnSpc>
                <a:spcPct val="100000"/>
              </a:lnSpc>
              <a:buClr>
                <a:srgbClr val="ed7d31"/>
              </a:buClr>
              <a:buFont typeface="Wingdings" charset="2"/>
              <a:buChar char=""/>
              <a:tabLst>
                <a:tab algn="l" pos="408240"/>
              </a:tabLst>
            </a:pPr>
            <a:r>
              <a:rPr b="1" lang="en-US" sz="1000" spc="-1" strike="noStrike">
                <a:solidFill>
                  <a:srgbClr val="000000"/>
                </a:solidFill>
                <a:latin typeface="Calibri"/>
              </a:rPr>
              <a:t>quantitative comparisons of the validity and the limits of factorization and universality in lepton-proton and proton-proton collisions for</a:t>
            </a:r>
            <a:r>
              <a:rPr b="1" lang="en-US" sz="1000" spc="-1" strike="noStrike">
                <a:solidFill>
                  <a:srgbClr val="000000"/>
                </a:solidFill>
                <a:latin typeface="Calibri"/>
                <a:ea typeface="STKaiti"/>
              </a:rPr>
              <a:t> initial and final state TMDs.</a:t>
            </a:r>
            <a:r>
              <a:rPr b="0" lang="en-US" sz="1000" spc="-1" strike="noStrike">
                <a:solidFill>
                  <a:srgbClr val="000000"/>
                </a:solidFill>
                <a:latin typeface="Calibri"/>
                <a:ea typeface="STKaiti"/>
              </a:rPr>
              <a:t>  Test of Sivers non-universality</a:t>
            </a:r>
            <a:endParaRPr b="0" lang="en-US" sz="1000" spc="-1" strike="noStrike">
              <a:solidFill>
                <a:srgbClr val="000000"/>
              </a:solidFill>
              <a:latin typeface="Arial"/>
            </a:endParaRPr>
          </a:p>
          <a:p>
            <a:pPr lvl="1" marL="743040" indent="-285480">
              <a:lnSpc>
                <a:spcPct val="100000"/>
              </a:lnSpc>
              <a:buClr>
                <a:srgbClr val="000000"/>
              </a:buClr>
              <a:buFont typeface="Wingdings" charset="2"/>
              <a:buChar char=""/>
              <a:tabLst>
                <a:tab algn="l" pos="408240"/>
              </a:tabLst>
            </a:pPr>
            <a:r>
              <a:rPr b="0" lang="en-US" sz="1000" spc="-1" strike="noStrike">
                <a:solidFill>
                  <a:srgbClr val="000000"/>
                </a:solidFill>
                <a:latin typeface="Calibri"/>
                <a:ea typeface="STKaiti"/>
              </a:rPr>
              <a:t>Requirement:</a:t>
            </a:r>
            <a:endParaRPr b="0" lang="en-US" sz="1000" spc="-1" strike="noStrike">
              <a:solidFill>
                <a:srgbClr val="000000"/>
              </a:solidFill>
              <a:latin typeface="Arial"/>
            </a:endParaRPr>
          </a:p>
          <a:p>
            <a:pPr lvl="2" marL="1200240" indent="-285480">
              <a:lnSpc>
                <a:spcPct val="100000"/>
              </a:lnSpc>
              <a:buClr>
                <a:srgbClr val="4472c4"/>
              </a:buClr>
              <a:buFont typeface="Wingdings" charset="2"/>
              <a:buChar char=""/>
              <a:tabLst>
                <a:tab algn="l" pos="408240"/>
              </a:tabLst>
            </a:pPr>
            <a:r>
              <a:rPr b="0" lang="en-US" sz="1000" spc="-1" strike="noStrike">
                <a:solidFill>
                  <a:srgbClr val="000000"/>
                </a:solidFill>
                <a:latin typeface="Calibri"/>
                <a:ea typeface="STKaiti"/>
              </a:rPr>
              <a:t>large data sets √s = 200 and 500 GeV p↑p </a:t>
            </a:r>
            <a:endParaRPr b="0" lang="en-US" sz="1000" spc="-1" strike="noStrike">
              <a:solidFill>
                <a:srgbClr val="000000"/>
              </a:solidFill>
              <a:latin typeface="Arial"/>
            </a:endParaRPr>
          </a:p>
          <a:p>
            <a:pPr marL="914400">
              <a:lnSpc>
                <a:spcPct val="100000"/>
              </a:lnSpc>
              <a:tabLst>
                <a:tab algn="l" pos="408240"/>
              </a:tabLst>
            </a:pPr>
            <a:r>
              <a:rPr b="0" lang="en-US" sz="1000" spc="-1" strike="noStrike">
                <a:solidFill>
                  <a:srgbClr val="000000"/>
                </a:solidFill>
                <a:latin typeface="Calibri"/>
                <a:ea typeface="STKaiti"/>
              </a:rPr>
              <a:t>     </a:t>
            </a:r>
            <a:r>
              <a:rPr b="0" lang="en-US" sz="1000" spc="-1" strike="noStrike">
                <a:solidFill>
                  <a:srgbClr val="000000"/>
                </a:solidFill>
                <a:latin typeface="Wingdings"/>
                <a:ea typeface="STKaiti"/>
              </a:rPr>
              <a:t></a:t>
            </a:r>
            <a:r>
              <a:rPr b="0" lang="en-US" sz="1000" spc="-1" strike="noStrike">
                <a:solidFill>
                  <a:srgbClr val="000000"/>
                </a:solidFill>
                <a:latin typeface="Calibri"/>
                <a:ea typeface="STKaiti"/>
              </a:rPr>
              <a:t> </a:t>
            </a:r>
            <a:r>
              <a:rPr b="0" lang="en-US" sz="1000" spc="-1" strike="noStrike">
                <a:solidFill>
                  <a:srgbClr val="000000"/>
                </a:solidFill>
                <a:latin typeface="Calibri"/>
                <a:ea typeface="STKaiti"/>
              </a:rPr>
              <a:t>low to high x, highest and lowest x with fSTAR</a:t>
            </a:r>
            <a:endParaRPr b="0" lang="en-US" sz="1000" spc="-1" strike="noStrike">
              <a:solidFill>
                <a:srgbClr val="000000"/>
              </a:solidFill>
              <a:latin typeface="Arial"/>
            </a:endParaRPr>
          </a:p>
          <a:p>
            <a:pPr lvl="2" marL="1200240" indent="-285480">
              <a:lnSpc>
                <a:spcPct val="100000"/>
              </a:lnSpc>
              <a:buClr>
                <a:srgbClr val="4472c4"/>
              </a:buClr>
              <a:buFont typeface="Wingdings" charset="2"/>
              <a:buChar char=""/>
              <a:tabLst>
                <a:tab algn="l" pos="408240"/>
              </a:tabLst>
            </a:pPr>
            <a:r>
              <a:rPr b="0" lang="en-US" sz="1000" spc="-1" strike="noStrike">
                <a:solidFill>
                  <a:srgbClr val="000000"/>
                </a:solidFill>
                <a:latin typeface="Calibri"/>
                <a:ea typeface="STKaiti"/>
              </a:rPr>
              <a:t>A</a:t>
            </a:r>
            <a:r>
              <a:rPr b="0" lang="en-US" sz="1000" spc="-1" strike="noStrike" baseline="-25000">
                <a:solidFill>
                  <a:srgbClr val="000000"/>
                </a:solidFill>
                <a:latin typeface="Calibri"/>
                <a:ea typeface="STKaiti"/>
              </a:rPr>
              <a:t>UT </a:t>
            </a:r>
            <a:r>
              <a:rPr b="0" lang="en-US" sz="1000" spc="-1" strike="noStrike">
                <a:solidFill>
                  <a:srgbClr val="000000"/>
                </a:solidFill>
                <a:latin typeface="Calibri"/>
                <a:ea typeface="STKaiti"/>
              </a:rPr>
              <a:t>for W+/- Z0, A</a:t>
            </a:r>
            <a:r>
              <a:rPr b="0" lang="en-US" sz="1000" spc="-1" strike="noStrike" baseline="-25000">
                <a:solidFill>
                  <a:srgbClr val="000000"/>
                </a:solidFill>
                <a:latin typeface="Calibri"/>
                <a:ea typeface="STKaiti"/>
              </a:rPr>
              <a:t>UT</a:t>
            </a:r>
            <a:r>
              <a:rPr b="0" lang="en-US" sz="1000" spc="-1" strike="noStrike">
                <a:solidFill>
                  <a:srgbClr val="000000"/>
                </a:solidFill>
                <a:latin typeface="Calibri"/>
                <a:ea typeface="STKaiti"/>
              </a:rPr>
              <a:t> for hadrons in jet</a:t>
            </a:r>
            <a:endParaRPr b="0" lang="en-US" sz="1000" spc="-1" strike="noStrike">
              <a:solidFill>
                <a:srgbClr val="000000"/>
              </a:solidFill>
              <a:latin typeface="Arial"/>
            </a:endParaRPr>
          </a:p>
          <a:p>
            <a:pPr marL="285840" indent="-285480">
              <a:lnSpc>
                <a:spcPct val="100000"/>
              </a:lnSpc>
              <a:buClr>
                <a:srgbClr val="ed7d31"/>
              </a:buClr>
              <a:buFont typeface="Wingdings" charset="2"/>
              <a:buChar char=""/>
              <a:tabLst>
                <a:tab algn="l" pos="408240"/>
              </a:tabLst>
            </a:pPr>
            <a:r>
              <a:rPr b="0" lang="en-US" sz="1000" spc="-1" strike="noStrike">
                <a:solidFill>
                  <a:srgbClr val="000000"/>
                </a:solidFill>
                <a:latin typeface="Calibri"/>
                <a:ea typeface="STKaiti"/>
              </a:rPr>
              <a:t>First look Gluon GPD </a:t>
            </a:r>
            <a:r>
              <a:rPr b="0" lang="en-US" sz="1000" spc="-1" strike="noStrike">
                <a:solidFill>
                  <a:srgbClr val="000000"/>
                </a:solidFill>
                <a:latin typeface="Wingdings"/>
                <a:ea typeface="STKaiti"/>
              </a:rPr>
              <a:t></a:t>
            </a:r>
            <a:r>
              <a:rPr b="0" lang="en-US" sz="1000" spc="-1" strike="noStrike">
                <a:solidFill>
                  <a:srgbClr val="000000"/>
                </a:solidFill>
                <a:latin typeface="Calibri"/>
                <a:ea typeface="STKaiti"/>
              </a:rPr>
              <a:t> E</a:t>
            </a:r>
            <a:r>
              <a:rPr b="0" lang="en-US" sz="1000" spc="-1" strike="noStrike" baseline="-25000">
                <a:solidFill>
                  <a:srgbClr val="000000"/>
                </a:solidFill>
                <a:latin typeface="Calibri"/>
                <a:ea typeface="STKaiti"/>
              </a:rPr>
              <a:t>g</a:t>
            </a:r>
            <a:endParaRPr b="0" lang="en-US" sz="1000" spc="-1" strike="noStrike">
              <a:solidFill>
                <a:srgbClr val="000000"/>
              </a:solidFill>
              <a:latin typeface="Arial"/>
            </a:endParaRPr>
          </a:p>
          <a:p>
            <a:pPr lvl="1" marL="743040" indent="-285480">
              <a:lnSpc>
                <a:spcPct val="100000"/>
              </a:lnSpc>
              <a:buClr>
                <a:srgbClr val="000000"/>
              </a:buClr>
              <a:buFont typeface="Wingdings" charset="2"/>
              <a:buChar char=""/>
              <a:tabLst>
                <a:tab algn="l" pos="408240"/>
              </a:tabLst>
            </a:pPr>
            <a:r>
              <a:rPr b="0" lang="en-US" sz="1000" spc="-1" strike="noStrike">
                <a:solidFill>
                  <a:srgbClr val="000000"/>
                </a:solidFill>
                <a:latin typeface="Calibri"/>
                <a:ea typeface="STKaiti"/>
              </a:rPr>
              <a:t>Requirement:</a:t>
            </a:r>
            <a:endParaRPr b="0" lang="en-US" sz="1000" spc="-1" strike="noStrike">
              <a:solidFill>
                <a:srgbClr val="000000"/>
              </a:solidFill>
              <a:latin typeface="Arial"/>
            </a:endParaRPr>
          </a:p>
          <a:p>
            <a:pPr lvl="2" marL="1200240" indent="-285480">
              <a:lnSpc>
                <a:spcPct val="100000"/>
              </a:lnSpc>
              <a:buClr>
                <a:srgbClr val="4472c4"/>
              </a:buClr>
              <a:buFont typeface="Wingdings" charset="2"/>
              <a:buChar char=""/>
              <a:tabLst>
                <a:tab algn="l" pos="408240"/>
              </a:tabLst>
            </a:pPr>
            <a:r>
              <a:rPr b="0" lang="en-US" sz="1000" spc="-1" strike="noStrike">
                <a:solidFill>
                  <a:srgbClr val="000000"/>
                </a:solidFill>
                <a:latin typeface="Calibri"/>
                <a:ea typeface="STKaiti"/>
              </a:rPr>
              <a:t>data sets √s = 500 GeV p↑p and √s = 200 GeV p↑A </a:t>
            </a:r>
            <a:endParaRPr b="0" lang="en-US" sz="1000" spc="-1" strike="noStrike">
              <a:solidFill>
                <a:srgbClr val="000000"/>
              </a:solidFill>
              <a:latin typeface="Arial"/>
            </a:endParaRPr>
          </a:p>
          <a:p>
            <a:pPr lvl="2" marL="1200240" indent="-285480">
              <a:lnSpc>
                <a:spcPct val="100000"/>
              </a:lnSpc>
              <a:buClr>
                <a:srgbClr val="4472c4"/>
              </a:buClr>
              <a:buFont typeface="Wingdings" charset="2"/>
              <a:buChar char=""/>
              <a:tabLst>
                <a:tab algn="l" pos="408240"/>
              </a:tabLst>
            </a:pPr>
            <a:r>
              <a:rPr b="0" lang="en-US" sz="1000" spc="-1" strike="noStrike">
                <a:solidFill>
                  <a:srgbClr val="000000"/>
                </a:solidFill>
                <a:latin typeface="Calibri"/>
                <a:ea typeface="STKaiti"/>
              </a:rPr>
              <a:t>A</a:t>
            </a:r>
            <a:r>
              <a:rPr b="0" lang="en-US" sz="1000" spc="-1" strike="noStrike" baseline="-25000">
                <a:solidFill>
                  <a:srgbClr val="000000"/>
                </a:solidFill>
                <a:latin typeface="Calibri"/>
                <a:ea typeface="STKaiti"/>
              </a:rPr>
              <a:t>UT</a:t>
            </a:r>
            <a:r>
              <a:rPr b="0" lang="en-US" sz="1000" spc="-1" strike="noStrike">
                <a:solidFill>
                  <a:srgbClr val="000000"/>
                </a:solidFill>
                <a:latin typeface="Calibri"/>
                <a:ea typeface="STKaiti"/>
              </a:rPr>
              <a:t> for J/ψ in UPC</a:t>
            </a:r>
            <a:endParaRPr b="0" lang="en-US" sz="1000" spc="-1" strike="noStrike">
              <a:solidFill>
                <a:srgbClr val="000000"/>
              </a:solidFill>
              <a:latin typeface="Arial"/>
            </a:endParaRPr>
          </a:p>
          <a:p>
            <a:pPr marL="285840" indent="-285480">
              <a:lnSpc>
                <a:spcPct val="100000"/>
              </a:lnSpc>
              <a:buClr>
                <a:srgbClr val="ed7d31"/>
              </a:buClr>
              <a:buFont typeface="Wingdings" charset="2"/>
              <a:buChar char=""/>
              <a:tabLst>
                <a:tab algn="l" pos="408240"/>
              </a:tabLst>
            </a:pPr>
            <a:r>
              <a:rPr b="0" lang="en-US" sz="1000" spc="-1" strike="noStrike">
                <a:solidFill>
                  <a:srgbClr val="000000"/>
                </a:solidFill>
                <a:latin typeface="Calibri"/>
                <a:ea typeface="STKaiti"/>
              </a:rPr>
              <a:t>Physics driving the large A</a:t>
            </a:r>
            <a:r>
              <a:rPr b="0" lang="en-US" sz="1000" spc="-1" strike="noStrike" baseline="-25000">
                <a:solidFill>
                  <a:srgbClr val="000000"/>
                </a:solidFill>
                <a:latin typeface="Calibri"/>
                <a:ea typeface="STKaiti"/>
              </a:rPr>
              <a:t>N</a:t>
            </a:r>
            <a:r>
              <a:rPr b="0" lang="en-US" sz="1000" spc="-1" strike="noStrike">
                <a:solidFill>
                  <a:srgbClr val="000000"/>
                </a:solidFill>
                <a:latin typeface="Calibri"/>
                <a:ea typeface="STKaiti"/>
              </a:rPr>
              <a:t> at forward rapidities and high x</a:t>
            </a:r>
            <a:r>
              <a:rPr b="0" lang="en-US" sz="1000" spc="-1" strike="noStrike" baseline="-25000">
                <a:solidFill>
                  <a:srgbClr val="000000"/>
                </a:solidFill>
                <a:latin typeface="Calibri"/>
                <a:ea typeface="STKaiti"/>
              </a:rPr>
              <a:t>F</a:t>
            </a:r>
            <a:endParaRPr b="0" lang="en-US" sz="1000" spc="-1" strike="noStrike">
              <a:solidFill>
                <a:srgbClr val="000000"/>
              </a:solidFill>
              <a:latin typeface="Arial"/>
            </a:endParaRPr>
          </a:p>
          <a:p>
            <a:pPr lvl="1" marL="743040" indent="-285480">
              <a:lnSpc>
                <a:spcPct val="100000"/>
              </a:lnSpc>
              <a:buClr>
                <a:srgbClr val="000000"/>
              </a:buClr>
              <a:buFont typeface="Wingdings" charset="2"/>
              <a:buChar char=""/>
              <a:tabLst>
                <a:tab algn="l" pos="408240"/>
              </a:tabLst>
            </a:pPr>
            <a:r>
              <a:rPr b="0" lang="en-US" sz="1000" spc="-1" strike="noStrike">
                <a:solidFill>
                  <a:srgbClr val="000000"/>
                </a:solidFill>
                <a:latin typeface="Calibri"/>
                <a:ea typeface="STKaiti"/>
              </a:rPr>
              <a:t>Requirement:</a:t>
            </a:r>
            <a:endParaRPr b="0" lang="en-US" sz="1000" spc="-1" strike="noStrike">
              <a:solidFill>
                <a:srgbClr val="000000"/>
              </a:solidFill>
              <a:latin typeface="Arial"/>
            </a:endParaRPr>
          </a:p>
          <a:p>
            <a:pPr lvl="2" marL="1200240" indent="-285480">
              <a:lnSpc>
                <a:spcPct val="100000"/>
              </a:lnSpc>
              <a:buClr>
                <a:srgbClr val="4472c4"/>
              </a:buClr>
              <a:buFont typeface="Wingdings" charset="2"/>
              <a:buChar char=""/>
              <a:tabLst>
                <a:tab algn="l" pos="408240"/>
              </a:tabLst>
            </a:pPr>
            <a:r>
              <a:rPr b="0" lang="en-US" sz="1000" spc="-1" strike="noStrike">
                <a:solidFill>
                  <a:srgbClr val="000000"/>
                </a:solidFill>
                <a:latin typeface="Calibri"/>
                <a:ea typeface="STKaiti"/>
              </a:rPr>
              <a:t>large data sets √s = 200 and 500 GeV p↑p </a:t>
            </a:r>
            <a:endParaRPr b="0" lang="en-US" sz="1000" spc="-1" strike="noStrike">
              <a:solidFill>
                <a:srgbClr val="000000"/>
              </a:solidFill>
              <a:latin typeface="Arial"/>
            </a:endParaRPr>
          </a:p>
          <a:p>
            <a:pPr marL="914400">
              <a:lnSpc>
                <a:spcPct val="100000"/>
              </a:lnSpc>
              <a:tabLst>
                <a:tab algn="l" pos="408240"/>
              </a:tabLst>
            </a:pPr>
            <a:r>
              <a:rPr b="0" lang="en-US" sz="1000" spc="-1" strike="noStrike">
                <a:solidFill>
                  <a:srgbClr val="000000"/>
                </a:solidFill>
                <a:latin typeface="Calibri"/>
                <a:ea typeface="STKaiti"/>
              </a:rPr>
              <a:t>     </a:t>
            </a:r>
            <a:r>
              <a:rPr b="0" lang="en-US" sz="1000" spc="-1" strike="noStrike">
                <a:solidFill>
                  <a:srgbClr val="000000"/>
                </a:solidFill>
                <a:latin typeface="Wingdings"/>
                <a:ea typeface="STKaiti"/>
              </a:rPr>
              <a:t></a:t>
            </a:r>
            <a:r>
              <a:rPr b="0" lang="en-US" sz="1000" spc="-1" strike="noStrike">
                <a:solidFill>
                  <a:srgbClr val="000000"/>
                </a:solidFill>
                <a:latin typeface="Calibri"/>
                <a:ea typeface="STKaiti"/>
              </a:rPr>
              <a:t> </a:t>
            </a:r>
            <a:r>
              <a:rPr b="0" lang="en-US" sz="1000" spc="-1" strike="noStrike">
                <a:solidFill>
                  <a:srgbClr val="000000"/>
                </a:solidFill>
                <a:latin typeface="Calibri"/>
                <a:ea typeface="STKaiti"/>
              </a:rPr>
              <a:t>low to highest x</a:t>
            </a:r>
            <a:r>
              <a:rPr b="0" lang="en-US" sz="1000" spc="-1" strike="noStrike" baseline="-25000">
                <a:solidFill>
                  <a:srgbClr val="000000"/>
                </a:solidFill>
                <a:latin typeface="Calibri"/>
                <a:ea typeface="STKaiti"/>
              </a:rPr>
              <a:t>F </a:t>
            </a:r>
            <a:r>
              <a:rPr b="0" lang="en-US" sz="1000" spc="-1" strike="noStrike">
                <a:solidFill>
                  <a:srgbClr val="000000"/>
                </a:solidFill>
                <a:latin typeface="Calibri"/>
                <a:ea typeface="STKaiti"/>
              </a:rPr>
              <a:t> </a:t>
            </a:r>
            <a:r>
              <a:rPr b="0" lang="en-US" sz="1000" spc="-1" strike="noStrike">
                <a:solidFill>
                  <a:srgbClr val="000000"/>
                </a:solidFill>
                <a:latin typeface="Wingdings"/>
                <a:ea typeface="STKaiti"/>
              </a:rPr>
              <a:t></a:t>
            </a:r>
            <a:r>
              <a:rPr b="0" lang="en-US" sz="1000" spc="-1" strike="noStrike">
                <a:solidFill>
                  <a:srgbClr val="000000"/>
                </a:solidFill>
                <a:latin typeface="Calibri"/>
                <a:ea typeface="STKaiti"/>
              </a:rPr>
              <a:t> fSTAR</a:t>
            </a:r>
            <a:endParaRPr b="0" lang="en-US" sz="1000" spc="-1" strike="noStrike">
              <a:solidFill>
                <a:srgbClr val="000000"/>
              </a:solidFill>
              <a:latin typeface="Arial"/>
            </a:endParaRPr>
          </a:p>
          <a:p>
            <a:pPr lvl="2" marL="1200240" indent="-285480">
              <a:lnSpc>
                <a:spcPct val="100000"/>
              </a:lnSpc>
              <a:buClr>
                <a:srgbClr val="4472c4"/>
              </a:buClr>
              <a:buFont typeface="Wingdings" charset="2"/>
              <a:buChar char=""/>
              <a:tabLst>
                <a:tab algn="l" pos="408240"/>
              </a:tabLst>
            </a:pPr>
            <a:r>
              <a:rPr b="0" lang="en-US" sz="1000" spc="-1" strike="noStrike">
                <a:solidFill>
                  <a:srgbClr val="000000"/>
                </a:solidFill>
                <a:latin typeface="Calibri"/>
                <a:ea typeface="STKaiti"/>
              </a:rPr>
              <a:t>charge hadron A</a:t>
            </a:r>
            <a:r>
              <a:rPr b="0" lang="en-US" sz="1000" spc="-1" strike="noStrike" baseline="-25000">
                <a:solidFill>
                  <a:srgbClr val="000000"/>
                </a:solidFill>
                <a:latin typeface="Calibri"/>
                <a:ea typeface="STKaiti"/>
              </a:rPr>
              <a:t>N</a:t>
            </a:r>
            <a:r>
              <a:rPr b="0" lang="en-US" sz="1000" spc="-1" strike="noStrike">
                <a:solidFill>
                  <a:srgbClr val="000000"/>
                </a:solidFill>
                <a:latin typeface="Calibri"/>
                <a:ea typeface="STKaiti"/>
              </a:rPr>
              <a:t> at forward rapidities</a:t>
            </a:r>
            <a:endParaRPr b="0" lang="en-US" sz="1000" spc="-1" strike="noStrike">
              <a:solidFill>
                <a:srgbClr val="000000"/>
              </a:solidFill>
              <a:latin typeface="Arial"/>
            </a:endParaRPr>
          </a:p>
          <a:p>
            <a:pPr marL="285840" indent="-285480">
              <a:lnSpc>
                <a:spcPct val="100000"/>
              </a:lnSpc>
              <a:buClr>
                <a:srgbClr val="ed7d31"/>
              </a:buClr>
              <a:buFont typeface="Wingdings" charset="2"/>
              <a:buChar char=""/>
              <a:tabLst>
                <a:tab algn="l" pos="408240"/>
              </a:tabLst>
            </a:pPr>
            <a:r>
              <a:rPr b="0" lang="en-US" sz="1000" spc="-1" strike="noStrike">
                <a:solidFill>
                  <a:srgbClr val="000000"/>
                </a:solidFill>
                <a:latin typeface="Calibri"/>
                <a:ea typeface="STKaiti"/>
              </a:rPr>
              <a:t>Nuclear dependence of PDFs, FF, and TMDs</a:t>
            </a:r>
            <a:endParaRPr b="0" lang="en-US" sz="1000" spc="-1" strike="noStrike">
              <a:solidFill>
                <a:srgbClr val="000000"/>
              </a:solidFill>
              <a:latin typeface="Arial"/>
            </a:endParaRPr>
          </a:p>
          <a:p>
            <a:pPr lvl="1" marL="743040" indent="-285480">
              <a:lnSpc>
                <a:spcPct val="100000"/>
              </a:lnSpc>
              <a:buClr>
                <a:srgbClr val="000000"/>
              </a:buClr>
              <a:buFont typeface="Wingdings" charset="2"/>
              <a:buChar char=""/>
              <a:tabLst>
                <a:tab algn="l" pos="408240"/>
              </a:tabLst>
            </a:pPr>
            <a:r>
              <a:rPr b="0" lang="en-US" sz="1000" spc="-1" strike="noStrike">
                <a:solidFill>
                  <a:srgbClr val="000000"/>
                </a:solidFill>
                <a:latin typeface="Calibri"/>
                <a:ea typeface="STKaiti"/>
              </a:rPr>
              <a:t>Requirement:</a:t>
            </a:r>
            <a:endParaRPr b="0" lang="en-US" sz="1000" spc="-1" strike="noStrike">
              <a:solidFill>
                <a:srgbClr val="000000"/>
              </a:solidFill>
              <a:latin typeface="Arial"/>
            </a:endParaRPr>
          </a:p>
          <a:p>
            <a:pPr lvl="2" marL="1200240" indent="-285480">
              <a:lnSpc>
                <a:spcPct val="100000"/>
              </a:lnSpc>
              <a:buClr>
                <a:srgbClr val="4472c4"/>
              </a:buClr>
              <a:buFont typeface="Wingdings" charset="2"/>
              <a:buChar char=""/>
              <a:tabLst>
                <a:tab algn="l" pos="408240"/>
              </a:tabLst>
            </a:pPr>
            <a:r>
              <a:rPr b="0" lang="en-US" sz="1000" spc="-1" strike="noStrike">
                <a:solidFill>
                  <a:srgbClr val="000000"/>
                </a:solidFill>
                <a:latin typeface="Calibri"/>
                <a:ea typeface="STKaiti"/>
              </a:rPr>
              <a:t>large equal data set of √s = 200 p↑p and p↑Au</a:t>
            </a:r>
            <a:endParaRPr b="0" lang="en-US" sz="1000" spc="-1" strike="noStrike">
              <a:solidFill>
                <a:srgbClr val="000000"/>
              </a:solidFill>
              <a:latin typeface="Arial"/>
            </a:endParaRPr>
          </a:p>
          <a:p>
            <a:pPr marL="914400">
              <a:lnSpc>
                <a:spcPct val="100000"/>
              </a:lnSpc>
              <a:tabLst>
                <a:tab algn="l" pos="408240"/>
              </a:tabLst>
            </a:pPr>
            <a:r>
              <a:rPr b="0" lang="en-US" sz="1000" spc="-1" strike="noStrike">
                <a:solidFill>
                  <a:srgbClr val="000000"/>
                </a:solidFill>
                <a:latin typeface="Calibri"/>
                <a:ea typeface="STKaiti"/>
              </a:rPr>
              <a:t>     </a:t>
            </a:r>
            <a:r>
              <a:rPr b="0" lang="en-US" sz="1000" spc="-1" strike="noStrike">
                <a:solidFill>
                  <a:srgbClr val="000000"/>
                </a:solidFill>
                <a:latin typeface="Wingdings"/>
                <a:ea typeface="STKaiti"/>
              </a:rPr>
              <a:t></a:t>
            </a:r>
            <a:r>
              <a:rPr b="0" lang="en-US" sz="1000" spc="-1" strike="noStrike">
                <a:solidFill>
                  <a:srgbClr val="000000"/>
                </a:solidFill>
                <a:latin typeface="Calibri"/>
                <a:ea typeface="STKaiti"/>
              </a:rPr>
              <a:t> </a:t>
            </a:r>
            <a:r>
              <a:rPr b="0" lang="en-US" sz="1000" spc="-1" strike="noStrike">
                <a:solidFill>
                  <a:srgbClr val="000000"/>
                </a:solidFill>
                <a:latin typeface="Calibri"/>
                <a:ea typeface="STKaiti"/>
              </a:rPr>
              <a:t>low to high x, highest and lowest x with fSTAR</a:t>
            </a:r>
            <a:endParaRPr b="0" lang="en-US" sz="1000" spc="-1" strike="noStrike">
              <a:solidFill>
                <a:srgbClr val="000000"/>
              </a:solidFill>
              <a:latin typeface="Arial"/>
            </a:endParaRPr>
          </a:p>
          <a:p>
            <a:pPr lvl="2" marL="1200240" indent="-285480">
              <a:lnSpc>
                <a:spcPct val="100000"/>
              </a:lnSpc>
              <a:buClr>
                <a:srgbClr val="4472c4"/>
              </a:buClr>
              <a:buFont typeface="Wingdings" charset="2"/>
              <a:buChar char=""/>
              <a:tabLst>
                <a:tab algn="l" pos="408240"/>
              </a:tabLst>
            </a:pPr>
            <a:r>
              <a:rPr b="0" lang="en-US" sz="1000" spc="-1" strike="noStrike">
                <a:solidFill>
                  <a:srgbClr val="000000"/>
                </a:solidFill>
                <a:latin typeface="Calibri"/>
                <a:ea typeface="STKaiti"/>
              </a:rPr>
              <a:t>R</a:t>
            </a:r>
            <a:r>
              <a:rPr b="0" lang="en-US" sz="1000" spc="-1" strike="noStrike" baseline="-25000">
                <a:solidFill>
                  <a:srgbClr val="000000"/>
                </a:solidFill>
                <a:latin typeface="Calibri"/>
                <a:ea typeface="STKaiti"/>
              </a:rPr>
              <a:t>pA</a:t>
            </a:r>
            <a:r>
              <a:rPr b="0" lang="en-US" sz="1000" spc="-1" strike="noStrike">
                <a:solidFill>
                  <a:srgbClr val="000000"/>
                </a:solidFill>
                <a:latin typeface="Calibri"/>
                <a:ea typeface="STKaiti"/>
              </a:rPr>
              <a:t> direct photons and DY, hadrons in jet A</a:t>
            </a:r>
            <a:r>
              <a:rPr b="0" lang="en-US" sz="1000" spc="-1" strike="noStrike" baseline="-25000">
                <a:solidFill>
                  <a:srgbClr val="000000"/>
                </a:solidFill>
                <a:latin typeface="Calibri"/>
                <a:ea typeface="STKaiti"/>
              </a:rPr>
              <a:t>UT</a:t>
            </a:r>
            <a:endParaRPr b="0" lang="en-US" sz="1000" spc="-1" strike="noStrike">
              <a:solidFill>
                <a:srgbClr val="000000"/>
              </a:solidFill>
              <a:latin typeface="Arial"/>
            </a:endParaRPr>
          </a:p>
          <a:p>
            <a:pPr marL="285840" indent="-285480">
              <a:lnSpc>
                <a:spcPct val="100000"/>
              </a:lnSpc>
              <a:buClr>
                <a:srgbClr val="ed7d31"/>
              </a:buClr>
              <a:buFont typeface="Wingdings" charset="2"/>
              <a:buChar char=""/>
              <a:tabLst>
                <a:tab algn="l" pos="408240"/>
              </a:tabLst>
            </a:pPr>
            <a:r>
              <a:rPr b="0" lang="en-US" sz="1000" spc="-1" strike="noStrike">
                <a:solidFill>
                  <a:srgbClr val="000000"/>
                </a:solidFill>
                <a:latin typeface="Calibri"/>
                <a:ea typeface="STKaiti"/>
              </a:rPr>
              <a:t>non-linear effects in QCD</a:t>
            </a:r>
            <a:endParaRPr b="0" lang="en-US" sz="1000" spc="-1" strike="noStrike">
              <a:solidFill>
                <a:srgbClr val="000000"/>
              </a:solidFill>
              <a:latin typeface="Arial"/>
            </a:endParaRPr>
          </a:p>
          <a:p>
            <a:pPr lvl="1" marL="743040" indent="-285480">
              <a:lnSpc>
                <a:spcPct val="100000"/>
              </a:lnSpc>
              <a:buClr>
                <a:srgbClr val="000000"/>
              </a:buClr>
              <a:buFont typeface="Wingdings" charset="2"/>
              <a:buChar char=""/>
              <a:tabLst>
                <a:tab algn="l" pos="408240"/>
              </a:tabLst>
            </a:pPr>
            <a:r>
              <a:rPr b="0" lang="en-US" sz="1000" spc="-1" strike="noStrike">
                <a:solidFill>
                  <a:srgbClr val="000000"/>
                </a:solidFill>
                <a:latin typeface="Calibri"/>
                <a:ea typeface="STKaiti"/>
              </a:rPr>
              <a:t>Requirement:</a:t>
            </a:r>
            <a:endParaRPr b="0" lang="en-US" sz="1000" spc="-1" strike="noStrike">
              <a:solidFill>
                <a:srgbClr val="000000"/>
              </a:solidFill>
              <a:latin typeface="Arial"/>
            </a:endParaRPr>
          </a:p>
          <a:p>
            <a:pPr lvl="2" marL="1200240" indent="-285480">
              <a:lnSpc>
                <a:spcPct val="100000"/>
              </a:lnSpc>
              <a:buClr>
                <a:srgbClr val="4472c4"/>
              </a:buClr>
              <a:buFont typeface="Wingdings" charset="2"/>
              <a:buChar char=""/>
              <a:tabLst>
                <a:tab algn="l" pos="408240"/>
              </a:tabLst>
            </a:pPr>
            <a:r>
              <a:rPr b="0" lang="en-US" sz="1000" spc="-1" strike="noStrike">
                <a:solidFill>
                  <a:srgbClr val="000000"/>
                </a:solidFill>
                <a:latin typeface="Calibri"/>
                <a:ea typeface="STKaiti"/>
              </a:rPr>
              <a:t>large equal data set of √s = 200 p↑p and p↑Au</a:t>
            </a:r>
            <a:endParaRPr b="0" lang="en-US" sz="1000" spc="-1" strike="noStrike">
              <a:solidFill>
                <a:srgbClr val="000000"/>
              </a:solidFill>
              <a:latin typeface="Arial"/>
            </a:endParaRPr>
          </a:p>
          <a:p>
            <a:pPr marL="914400">
              <a:lnSpc>
                <a:spcPct val="100000"/>
              </a:lnSpc>
              <a:tabLst>
                <a:tab algn="l" pos="408240"/>
              </a:tabLst>
            </a:pPr>
            <a:r>
              <a:rPr b="0" lang="en-US" sz="1000" spc="-1" strike="noStrike">
                <a:solidFill>
                  <a:srgbClr val="000000"/>
                </a:solidFill>
                <a:latin typeface="Calibri"/>
                <a:ea typeface="STKaiti"/>
              </a:rPr>
              <a:t>     </a:t>
            </a:r>
            <a:r>
              <a:rPr b="0" lang="en-US" sz="1000" spc="-1" strike="noStrike">
                <a:solidFill>
                  <a:srgbClr val="000000"/>
                </a:solidFill>
                <a:latin typeface="Wingdings"/>
                <a:ea typeface="STKaiti"/>
              </a:rPr>
              <a:t></a:t>
            </a:r>
            <a:r>
              <a:rPr b="0" lang="en-US" sz="1000" spc="-1" strike="noStrike">
                <a:solidFill>
                  <a:srgbClr val="000000"/>
                </a:solidFill>
                <a:latin typeface="Calibri"/>
                <a:ea typeface="STKaiti"/>
              </a:rPr>
              <a:t> </a:t>
            </a:r>
            <a:r>
              <a:rPr b="0" lang="en-US" sz="1000" spc="-1" strike="noStrike">
                <a:solidFill>
                  <a:srgbClr val="000000"/>
                </a:solidFill>
                <a:latin typeface="Calibri"/>
                <a:ea typeface="STKaiti"/>
              </a:rPr>
              <a:t>lowest-x through fSTAR</a:t>
            </a:r>
            <a:endParaRPr b="0" lang="en-US" sz="1000" spc="-1" strike="noStrike">
              <a:solidFill>
                <a:srgbClr val="000000"/>
              </a:solidFill>
              <a:latin typeface="Arial"/>
            </a:endParaRPr>
          </a:p>
          <a:p>
            <a:pPr lvl="2" marL="1200240" indent="-285480">
              <a:lnSpc>
                <a:spcPct val="100000"/>
              </a:lnSpc>
              <a:buClr>
                <a:srgbClr val="4472c4"/>
              </a:buClr>
              <a:buFont typeface="Wingdings" charset="2"/>
              <a:buChar char=""/>
              <a:tabLst>
                <a:tab algn="l" pos="408240"/>
              </a:tabLst>
            </a:pPr>
            <a:r>
              <a:rPr b="0" lang="en-US" sz="1000" spc="-1" strike="noStrike">
                <a:solidFill>
                  <a:srgbClr val="000000"/>
                </a:solidFill>
                <a:latin typeface="Calibri"/>
                <a:ea typeface="STKaiti"/>
              </a:rPr>
              <a:t>dihadron correlations for h+/-, </a:t>
            </a:r>
            <a:r>
              <a:rPr b="0" lang="en-US" sz="1000" spc="-1" strike="noStrike">
                <a:solidFill>
                  <a:srgbClr val="000000"/>
                </a:solidFill>
                <a:latin typeface="Symbol"/>
                <a:ea typeface="STKaiti"/>
              </a:rPr>
              <a:t>g</a:t>
            </a:r>
            <a:r>
              <a:rPr b="0" lang="en-US" sz="1000" spc="-1" strike="noStrike">
                <a:solidFill>
                  <a:srgbClr val="000000"/>
                </a:solidFill>
                <a:latin typeface="Calibri"/>
                <a:ea typeface="STKaiti"/>
              </a:rPr>
              <a:t>-jet, di-jets</a:t>
            </a:r>
            <a:endParaRPr b="0" lang="en-US" sz="10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app.xml><?xml version="1.0" encoding="utf-8"?>
<Properties xmlns="http://schemas.openxmlformats.org/officeDocument/2006/extended-properties" xmlns:vt="http://schemas.openxmlformats.org/officeDocument/2006/docPropsVTypes">
  <Template/>
  <TotalTime>8757</TotalTime>
  <Application>LibreOffice/6.4.7.2$Linux_X86_64 LibreOffice_project/40$Build-2</Applicat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2020-03-03T10:07:51Z</dcterms:created>
  <dc:creator/>
  <dc:description/>
  <dc:language>en-US</dc:language>
  <cp:lastModifiedBy/>
  <dcterms:modified xsi:type="dcterms:W3CDTF">2021-12-16T09:46:09Z</dcterms:modified>
  <cp:revision>61</cp:revision>
  <dc:subject/>
  <dc:title/>
</cp:coreProperties>
</file>