
<file path=[Content_Types].xml><?xml version="1.0" encoding="utf-8"?>
<Types xmlns="http://schemas.openxmlformats.org/package/2006/content-types">
  <Override PartName="/_rels/.rels" ContentType="application/vnd.openxmlformats-package.relationships+xml"/>
  <Override PartName="/ppt/notesSlides/_rels/notesSlide12.xml.rels" ContentType="application/vnd.openxmlformats-package.relationships+xml"/>
  <Override PartName="/ppt/notesSlides/notesSlide12.xml" ContentType="application/vnd.openxmlformats-officedocument.presentationml.notes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9.xml" ContentType="application/vnd.openxmlformats-officedocument.presentationml.slide+xml"/>
  <Override PartName="/ppt/slides/slide19.xml" ContentType="application/vnd.openxmlformats-officedocument.presentationml.slide+xml"/>
  <Override PartName="/ppt/slides/slide1.xml" ContentType="application/vnd.openxmlformats-officedocument.presentationml.slide+xml"/>
  <Override PartName="/ppt/slides/slide23.xml" ContentType="application/vnd.openxmlformats-officedocument.presentationml.slide+xml"/>
  <Override PartName="/ppt/slides/slide10.xml" ContentType="application/vnd.openxmlformats-officedocument.presentationml.slide+xml"/>
  <Override PartName="/ppt/slides/slide8.xml" ContentType="application/vnd.openxmlformats-officedocument.presentationml.slide+xml"/>
  <Override PartName="/ppt/slides/slide50.xml" ContentType="application/vnd.openxmlformats-officedocument.presentationml.slide+xml"/>
  <Override PartName="/ppt/slides/slide2.xml" ContentType="application/vnd.openxmlformats-officedocument.presentationml.slide+xml"/>
  <Override PartName="/ppt/slides/slide24.xml" ContentType="application/vnd.openxmlformats-officedocument.presentationml.slide+xml"/>
  <Override PartName="/ppt/slides/slide51.xml" ContentType="application/vnd.openxmlformats-officedocument.presentationml.slide+xml"/>
  <Override PartName="/ppt/slides/slide3.xml" ContentType="application/vnd.openxmlformats-officedocument.presentationml.slide+xml"/>
  <Override PartName="/ppt/slides/slide25.xml" ContentType="application/vnd.openxmlformats-officedocument.presentationml.slide+xml"/>
  <Override PartName="/ppt/slides/slide52.xml" ContentType="application/vnd.openxmlformats-officedocument.presentationml.slide+xml"/>
  <Override PartName="/ppt/slides/slide4.xml" ContentType="application/vnd.openxmlformats-officedocument.presentationml.slide+xml"/>
  <Override PartName="/ppt/slides/slide26.xml" ContentType="application/vnd.openxmlformats-officedocument.presentationml.slide+xml"/>
  <Override PartName="/ppt/slides/_rels/slide54.xml.rels" ContentType="application/vnd.openxmlformats-package.relationships+xml"/>
  <Override PartName="/ppt/slides/_rels/slide53.xml.rels" ContentType="application/vnd.openxmlformats-package.relationships+xml"/>
  <Override PartName="/ppt/slides/_rels/slide52.xml.rels" ContentType="application/vnd.openxmlformats-package.relationships+xml"/>
  <Override PartName="/ppt/slides/_rels/slide49.xml.rels" ContentType="application/vnd.openxmlformats-package.relationships+xml"/>
  <Override PartName="/ppt/slides/_rels/slide48.xml.rels" ContentType="application/vnd.openxmlformats-package.relationships+xml"/>
  <Override PartName="/ppt/slides/_rels/slide47.xml.rels" ContentType="application/vnd.openxmlformats-package.relationships+xml"/>
  <Override PartName="/ppt/slides/_rels/slide21.xml.rels" ContentType="application/vnd.openxmlformats-package.relationships+xml"/>
  <Override PartName="/ppt/slides/_rels/slide32.xml.rels" ContentType="application/vnd.openxmlformats-package.relationships+xml"/>
  <Override PartName="/ppt/slides/_rels/slide20.xml.rels" ContentType="application/vnd.openxmlformats-package.relationships+xml"/>
  <Override PartName="/ppt/slides/_rels/slide31.xml.rels" ContentType="application/vnd.openxmlformats-package.relationships+xml"/>
  <Override PartName="/ppt/slides/_rels/slide16.xml.rels" ContentType="application/vnd.openxmlformats-package.relationships+xml"/>
  <Override PartName="/ppt/slides/_rels/slide15.xml.rels" ContentType="application/vnd.openxmlformats-package.relationships+xml"/>
  <Override PartName="/ppt/slides/_rels/slide22.xml.rels" ContentType="application/vnd.openxmlformats-package.relationships+xml"/>
  <Override PartName="/ppt/slides/_rels/slide14.xml.rels" ContentType="application/vnd.openxmlformats-package.relationships+xml"/>
  <Override PartName="/ppt/slides/_rels/slide13.xml.rels" ContentType="application/vnd.openxmlformats-package.relationships+xml"/>
  <Override PartName="/ppt/slides/_rels/slide50.xml.rels" ContentType="application/vnd.openxmlformats-package.relationships+xml"/>
  <Override PartName="/ppt/slides/_rels/slide5.xml.rels" ContentType="application/vnd.openxmlformats-package.relationships+xml"/>
  <Override PartName="/ppt/slides/_rels/slide27.xml.rels" ContentType="application/vnd.openxmlformats-package.relationships+xml"/>
  <Override PartName="/ppt/slides/_rels/slide19.xml.rels" ContentType="application/vnd.openxmlformats-package.relationships+xml"/>
  <Override PartName="/ppt/slides/_rels/slide12.xml.rels" ContentType="application/vnd.openxmlformats-package.relationships+xml"/>
  <Override PartName="/ppt/slides/_rels/slide4.xml.rels" ContentType="application/vnd.openxmlformats-package.relationships+xml"/>
  <Override PartName="/ppt/slides/_rels/slide18.xml.rels" ContentType="application/vnd.openxmlformats-package.relationships+xml"/>
  <Override PartName="/ppt/slides/_rels/slide11.xml.rels" ContentType="application/vnd.openxmlformats-package.relationships+xml"/>
  <Override PartName="/ppt/slides/_rels/slide3.xml.rels" ContentType="application/vnd.openxmlformats-package.relationships+xml"/>
  <Override PartName="/ppt/slides/_rels/slide25.xml.rels" ContentType="application/vnd.openxmlformats-package.relationships+xml"/>
  <Override PartName="/ppt/slides/_rels/slide51.xml.rels" ContentType="application/vnd.openxmlformats-package.relationships+xml"/>
  <Override PartName="/ppt/slides/_rels/slide6.xml.rels" ContentType="application/vnd.openxmlformats-package.relationships+xml"/>
  <Override PartName="/ppt/slides/_rels/slide28.xml.rels" ContentType="application/vnd.openxmlformats-package.relationships+xml"/>
  <Override PartName="/ppt/slides/_rels/slide7.xml.rels" ContentType="application/vnd.openxmlformats-package.relationships+xml"/>
  <Override PartName="/ppt/slides/_rels/slide1.xml.rels" ContentType="application/vnd.openxmlformats-package.relationships+xml"/>
  <Override PartName="/ppt/slides/_rels/slide23.xml.rels" ContentType="application/vnd.openxmlformats-package.relationships+xml"/>
  <Override PartName="/ppt/slides/_rels/slide8.xml.rels" ContentType="application/vnd.openxmlformats-package.relationships+xml"/>
  <Override PartName="/ppt/slides/_rels/slide2.xml.rels" ContentType="application/vnd.openxmlformats-package.relationships+xml"/>
  <Override PartName="/ppt/slides/_rels/slide24.xml.rels" ContentType="application/vnd.openxmlformats-package.relationships+xml"/>
  <Override PartName="/ppt/slides/_rels/slide9.xml.rels" ContentType="application/vnd.openxmlformats-package.relationships+xml"/>
  <Override PartName="/ppt/slides/_rels/slide17.xml.rels" ContentType="application/vnd.openxmlformats-package.relationships+xml"/>
  <Override PartName="/ppt/slides/_rels/slide29.xml.rels" ContentType="application/vnd.openxmlformats-package.relationships+xml"/>
  <Override PartName="/ppt/slides/_rels/slide10.xml.rels" ContentType="application/vnd.openxmlformats-package.relationships+xml"/>
  <Override PartName="/ppt/slides/_rels/slide26.xml.rels" ContentType="application/vnd.openxmlformats-package.relationships+xml"/>
  <Override PartName="/ppt/slides/_rels/slide30.xml.rels" ContentType="application/vnd.openxmlformats-package.relationships+xml"/>
  <Override PartName="/ppt/slides/_rels/slide33.xml.rels" ContentType="application/vnd.openxmlformats-package.relationships+xml"/>
  <Override PartName="/ppt/slides/_rels/slide44.xml.rels" ContentType="application/vnd.openxmlformats-package.relationships+xml"/>
  <Override PartName="/ppt/slides/_rels/slide34.xml.rels" ContentType="application/vnd.openxmlformats-package.relationships+xml"/>
  <Override PartName="/ppt/slides/_rels/slide45.xml.rels" ContentType="application/vnd.openxmlformats-package.relationships+xml"/>
  <Override PartName="/ppt/slides/_rels/slide35.xml.rels" ContentType="application/vnd.openxmlformats-package.relationships+xml"/>
  <Override PartName="/ppt/slides/_rels/slide36.xml.rels" ContentType="application/vnd.openxmlformats-package.relationships+xml"/>
  <Override PartName="/ppt/slides/_rels/slide37.xml.rels" ContentType="application/vnd.openxmlformats-package.relationships+xml"/>
  <Override PartName="/ppt/slides/_rels/slide38.xml.rels" ContentType="application/vnd.openxmlformats-package.relationships+xml"/>
  <Override PartName="/ppt/slides/_rels/slide39.xml.rels" ContentType="application/vnd.openxmlformats-package.relationships+xml"/>
  <Override PartName="/ppt/slides/_rels/slide40.xml.rels" ContentType="application/vnd.openxmlformats-package.relationships+xml"/>
  <Override PartName="/ppt/slides/_rels/slide41.xml.rels" ContentType="application/vnd.openxmlformats-package.relationships+xml"/>
  <Override PartName="/ppt/slides/_rels/slide42.xml.rels" ContentType="application/vnd.openxmlformats-package.relationships+xml"/>
  <Override PartName="/ppt/slides/_rels/slide43.xml.rels" ContentType="application/vnd.openxmlformats-package.relationships+xml"/>
  <Override PartName="/ppt/slides/_rels/slide46.xml.rels" ContentType="application/vnd.openxmlformats-package.relationships+xml"/>
  <Override PartName="/ppt/slides/slide53.xml" ContentType="application/vnd.openxmlformats-officedocument.presentationml.slide+xml"/>
  <Override PartName="/ppt/slides/slide5.xml" ContentType="application/vnd.openxmlformats-officedocument.presentationml.slide+xml"/>
  <Override PartName="/ppt/slides/slide27.xml" ContentType="application/vnd.openxmlformats-officedocument.presentationml.slide+xml"/>
  <Override PartName="/ppt/slides/slide20.xml" ContentType="application/vnd.openxmlformats-officedocument.presentationml.slide+xml"/>
  <Override PartName="/ppt/slides/slide54.xml" ContentType="application/vnd.openxmlformats-officedocument.presentationml.slide+xml"/>
  <Override PartName="/ppt/slides/slide6.xml" ContentType="application/vnd.openxmlformats-officedocument.presentationml.slide+xml"/>
  <Override PartName="/ppt/slides/slide28.xml" ContentType="application/vnd.openxmlformats-officedocument.presentationml.slide+xml"/>
  <Override PartName="/ppt/slides/slide21.xml" ContentType="application/vnd.openxmlformats-officedocument.presentationml.slide+xml"/>
  <Override PartName="/ppt/slides/slide7.xml" ContentType="application/vnd.openxmlformats-officedocument.presentationml.slide+xml"/>
  <Override PartName="/ppt/slides/slide29.xml" ContentType="application/vnd.openxmlformats-officedocument.presentationml.slide+xml"/>
  <Override PartName="/ppt/slides/slide22.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_rels/presentation.xml.rels" ContentType="application/vnd.openxmlformats-package.relationships+xml"/>
  <Override PartName="/ppt/media/image108.png" ContentType="image/png"/>
  <Override PartName="/ppt/media/image107.png" ContentType="image/png"/>
  <Override PartName="/ppt/media/image106.png" ContentType="image/png"/>
  <Override PartName="/ppt/media/image105.png" ContentType="image/png"/>
  <Override PartName="/ppt/media/image104.png" ContentType="image/png"/>
  <Override PartName="/ppt/media/image99.png" ContentType="image/png"/>
  <Override PartName="/ppt/media/image98.gif" ContentType="image/gif"/>
  <Override PartName="/ppt/media/image114.png" ContentType="image/png"/>
  <Override PartName="/ppt/media/image45.gif" ContentType="image/gif"/>
  <Override PartName="/ppt/media/image113.png" ContentType="image/png"/>
  <Override PartName="/ppt/media/image44.gif" ContentType="image/gif"/>
  <Override PartName="/ppt/media/image112.png" ContentType="image/png"/>
  <Override PartName="/ppt/media/image43.gif" ContentType="image/gif"/>
  <Override PartName="/ppt/media/image61.png" ContentType="image/png"/>
  <Override PartName="/ppt/media/image110.png" ContentType="image/png"/>
  <Override PartName="/ppt/media/image41.gif" ContentType="image/gif"/>
  <Override PartName="/ppt/media/image60.png" ContentType="image/png"/>
  <Override PartName="/ppt/media/image115.png" ContentType="image/png"/>
  <Override PartName="/ppt/media/image46.gif" ContentType="image/gif"/>
  <Override PartName="/ppt/media/image65.png" ContentType="image/png"/>
  <Override PartName="/ppt/media/image35.png" ContentType="image/png"/>
  <Override PartName="/ppt/media/image91.gif" ContentType="image/gif"/>
  <Override PartName="/ppt/media/image28.png" ContentType="image/png"/>
  <Override PartName="/ppt/media/image25.png" ContentType="image/png"/>
  <Override PartName="/ppt/media/image24.png" ContentType="image/png"/>
  <Override PartName="/ppt/media/image48.wmf" ContentType="image/x-wmf"/>
  <Override PartName="/ppt/media/image10.png" ContentType="image/png"/>
  <Override PartName="/ppt/media/image69.png" ContentType="image/png"/>
  <Override PartName="/ppt/media/image103.png" ContentType="image/png"/>
  <Override PartName="/ppt/media/image34.gif" ContentType="image/gif"/>
  <Override PartName="/ppt/media/image47.wmf" ContentType="image/x-wmf"/>
  <Override PartName="/ppt/media/image58.png" ContentType="image/png"/>
  <Override PartName="/ppt/media/image102.png" ContentType="image/png"/>
  <Override PartName="/ppt/media/image97.png" ContentType="image/png"/>
  <Override PartName="/ppt/media/image33.gif" ContentType="image/gif"/>
  <Override PartName="/ppt/media/image2.png" ContentType="image/png"/>
  <Override PartName="/ppt/media/image52.png" ContentType="image/png"/>
  <Override PartName="/ppt/media/image7.png" ContentType="image/png"/>
  <Override PartName="/ppt/media/image57.png" ContentType="image/png"/>
  <Override PartName="/ppt/media/image101.png" ContentType="image/png"/>
  <Override PartName="/ppt/media/image32.gif" ContentType="image/gif"/>
  <Override PartName="/ppt/media/image1.png" ContentType="image/png"/>
  <Override PartName="/ppt/media/image6.png" ContentType="image/png"/>
  <Override PartName="/ppt/media/image56.png" ContentType="image/png"/>
  <Override PartName="/ppt/media/image22.jpeg" ContentType="image/jpeg"/>
  <Override PartName="/ppt/media/image50.gif" ContentType="image/gif"/>
  <Override PartName="/ppt/media/image100.png" ContentType="image/png"/>
  <Override PartName="/ppt/media/image31.gif" ContentType="image/gif"/>
  <Override PartName="/ppt/media/image55.png" ContentType="image/png"/>
  <Override PartName="/ppt/media/image39.png" ContentType="image/png"/>
  <Override PartName="/ppt/media/image95.gif" ContentType="image/gif"/>
  <Override PartName="/ppt/media/image89.gif" ContentType="image/gif"/>
  <Override PartName="/ppt/media/image4.png" ContentType="image/png"/>
  <Override PartName="/ppt/media/image54.png" ContentType="image/png"/>
  <Override PartName="/ppt/media/image38.png" ContentType="image/png"/>
  <Override PartName="/ppt/media/image37.png" ContentType="image/png"/>
  <Override PartName="/ppt/media/image18.gif" ContentType="image/gif"/>
  <Override PartName="/ppt/media/image36.png" ContentType="image/png"/>
  <Override PartName="/ppt/media/image92.gif" ContentType="image/gif"/>
  <Override PartName="/ppt/media/image11.png" ContentType="image/png"/>
  <Override PartName="/ppt/media/image111.png" ContentType="image/png"/>
  <Override PartName="/ppt/media/image42.gif" ContentType="image/gif"/>
  <Override PartName="/ppt/media/image12.jpeg" ContentType="image/jpeg"/>
  <Override PartName="/ppt/media/image19.png" ContentType="image/png"/>
  <Override PartName="/ppt/media/image9.png" ContentType="image/png"/>
  <Override PartName="/ppt/media/image30.gif" ContentType="image/gif"/>
  <Override PartName="/ppt/media/image94.png" ContentType="image/png"/>
  <Override PartName="/ppt/media/image14.png" ContentType="image/png"/>
  <Override PartName="/ppt/media/image26.gif" ContentType="image/gif"/>
  <Override PartName="/ppt/media/image15.png" ContentType="image/png"/>
  <Override PartName="/ppt/media/image5.png" ContentType="image/png"/>
  <Override PartName="/ppt/media/image90.png" ContentType="image/png"/>
  <Override PartName="/ppt/media/image109.png" ContentType="image/png"/>
  <Override PartName="/ppt/media/image40.png" ContentType="image/png"/>
  <Override PartName="/ppt/media/image27.gif" ContentType="image/gif"/>
  <Override PartName="/ppt/media/image16.png" ContentType="image/png"/>
  <Override PartName="/ppt/media/image21.jpeg" ContentType="image/jpeg"/>
  <Override PartName="/ppt/media/image17.png" ContentType="image/png"/>
  <Override PartName="/ppt/media/image29.png" ContentType="image/png"/>
  <Override PartName="/ppt/media/image49.gif" ContentType="image/gif"/>
  <Override PartName="/ppt/media/image68.png" ContentType="image/png"/>
  <Override PartName="/ppt/media/image51.gif" ContentType="image/gif"/>
  <Override PartName="/ppt/media/image70.png" ContentType="image/png"/>
  <Override PartName="/ppt/media/image53.gif" ContentType="image/gif"/>
  <Override PartName="/ppt/media/image72.png" ContentType="image/png"/>
  <Override PartName="/ppt/media/image59.gif" ContentType="image/gif"/>
  <Override PartName="/ppt/media/image78.png" ContentType="image/png"/>
  <Override PartName="/ppt/media/image62.gif" ContentType="image/gif"/>
  <Override PartName="/ppt/media/image81.png" ContentType="image/png"/>
  <Override PartName="/ppt/media/image63.gif" ContentType="image/gif"/>
  <Override PartName="/ppt/media/image82.png" ContentType="image/png"/>
  <Override PartName="/ppt/media/image64.gif" ContentType="image/gif"/>
  <Override PartName="/ppt/media/image83.png" ContentType="image/png"/>
  <Override PartName="/ppt/media/image66.png" ContentType="image/png"/>
  <Override PartName="/ppt/media/image67.png" ContentType="image/png"/>
  <Override PartName="/ppt/media/image71.png" ContentType="image/png"/>
  <Override PartName="/ppt/media/image73.png" ContentType="image/png"/>
  <Override PartName="/ppt/media/image74.png" ContentType="image/png"/>
  <Override PartName="/ppt/media/image75.png" ContentType="image/png"/>
  <Override PartName="/ppt/media/image76.png" ContentType="image/png"/>
  <Override PartName="/ppt/media/image13.gif" ContentType="image/gif"/>
  <Override PartName="/ppt/media/image77.png" ContentType="image/png"/>
  <Override PartName="/ppt/media/image79.png" ContentType="image/png"/>
  <Override PartName="/ppt/media/image80.png" ContentType="image/png"/>
  <Override PartName="/ppt/media/image20.gif" ContentType="image/gif"/>
  <Override PartName="/ppt/media/image84.png" ContentType="image/png"/>
  <Override PartName="/ppt/media/image85.png" ContentType="image/png"/>
  <Override PartName="/ppt/media/image86.png" ContentType="image/png"/>
  <Override PartName="/ppt/media/image23.gif" ContentType="image/gif"/>
  <Override PartName="/ppt/media/image87.png" ContentType="image/png"/>
  <Override PartName="/ppt/media/image3.png" ContentType="image/png"/>
  <Override PartName="/ppt/media/image88.gif" ContentType="image/gif"/>
  <Override PartName="/ppt/media/image8.png" ContentType="image/png"/>
  <Override PartName="/ppt/media/image93.png" ContentType="image/png"/>
  <Override PartName="/ppt/media/image96.gif" ContentType="image/gif"/>
  <Override PartName="/ppt/slideLayouts/slideLayout60.xml" ContentType="application/vnd.openxmlformats-officedocument.presentationml.slideLayout+xml"/>
  <Override PartName="/ppt/slideLayouts/slideLayout59.xml" ContentType="application/vnd.openxmlformats-officedocument.presentationml.slideLayout+xml"/>
  <Override PartName="/ppt/slideLayouts/slideLayout58.xml" ContentType="application/vnd.openxmlformats-officedocument.presentationml.slideLayout+xml"/>
  <Override PartName="/ppt/slideLayouts/slideLayout57.xml" ContentType="application/vnd.openxmlformats-officedocument.presentationml.slideLayout+xml"/>
  <Override PartName="/ppt/slideLayouts/slideLayout56.xml" ContentType="application/vnd.openxmlformats-officedocument.presentationml.slideLayout+xml"/>
  <Override PartName="/ppt/slideLayouts/slideLayout55.xml" ContentType="application/vnd.openxmlformats-officedocument.presentationml.slideLayout+xml"/>
  <Override PartName="/ppt/slideLayouts/slideLayout54.xml" ContentType="application/vnd.openxmlformats-officedocument.presentationml.slideLayout+xml"/>
  <Override PartName="/ppt/slideLayouts/slideLayout53.xml" ContentType="application/vnd.openxmlformats-officedocument.presentationml.slideLayout+xml"/>
  <Override PartName="/ppt/slideLayouts/slideLayout52.xml" ContentType="application/vnd.openxmlformats-officedocument.presentationml.slideLayout+xml"/>
  <Override PartName="/ppt/slideLayouts/slideLayout51.xml" ContentType="application/vnd.openxmlformats-officedocument.presentationml.slideLayout+xml"/>
  <Override PartName="/ppt/slideLayouts/_rels/slideLayout60.xml.rels" ContentType="application/vnd.openxmlformats-package.relationships+xml"/>
  <Override PartName="/ppt/slideLayouts/_rels/slideLayout59.xml.rels" ContentType="application/vnd.openxmlformats-package.relationships+xml"/>
  <Override PartName="/ppt/slideLayouts/_rels/slideLayout57.xml.rels" ContentType="application/vnd.openxmlformats-package.relationships+xml"/>
  <Override PartName="/ppt/slideLayouts/_rels/slideLayout56.xml.rels" ContentType="application/vnd.openxmlformats-package.relationships+xml"/>
  <Override PartName="/ppt/slideLayouts/_rels/slideLayout55.xml.rels" ContentType="application/vnd.openxmlformats-package.relationships+xml"/>
  <Override PartName="/ppt/slideLayouts/_rels/slideLayout51.xml.rels" ContentType="application/vnd.openxmlformats-package.relationships+xml"/>
  <Override PartName="/ppt/slideLayouts/_rels/slideLayout49.xml.rels" ContentType="application/vnd.openxmlformats-package.relationships+xml"/>
  <Override PartName="/ppt/slideLayouts/_rels/slideLayout48.xml.rels" ContentType="application/vnd.openxmlformats-package.relationships+xml"/>
  <Override PartName="/ppt/slideLayouts/_rels/slideLayout47.xml.rels" ContentType="application/vnd.openxmlformats-package.relationships+xml"/>
  <Override PartName="/ppt/slideLayouts/_rels/slideLayout21.xml.rels" ContentType="application/vnd.openxmlformats-package.relationships+xml"/>
  <Override PartName="/ppt/slideLayouts/_rels/slideLayout32.xml.rels" ContentType="application/vnd.openxmlformats-package.relationships+xml"/>
  <Override PartName="/ppt/slideLayouts/_rels/slideLayout31.xml.rels" ContentType="application/vnd.openxmlformats-package.relationships+xml"/>
  <Override PartName="/ppt/slideLayouts/_rels/slideLayout16.xml.rels" ContentType="application/vnd.openxmlformats-package.relationships+xml"/>
  <Override PartName="/ppt/slideLayouts/_rels/slideLayout15.xml.rels" ContentType="application/vnd.openxmlformats-package.relationships+xml"/>
  <Override PartName="/ppt/slideLayouts/_rels/slideLayout22.xml.rels" ContentType="application/vnd.openxmlformats-package.relationships+xml"/>
  <Override PartName="/ppt/slideLayouts/_rels/slideLayout14.xml.rels" ContentType="application/vnd.openxmlformats-package.relationships+xml"/>
  <Override PartName="/ppt/slideLayouts/_rels/slideLayout13.xml.rels" ContentType="application/vnd.openxmlformats-package.relationships+xml"/>
  <Override PartName="/ppt/slideLayouts/_rels/slideLayout27.xml.rels" ContentType="application/vnd.openxmlformats-package.relationships+xml"/>
  <Override PartName="/ppt/slideLayouts/_rels/slideLayout19.xml.rels" ContentType="application/vnd.openxmlformats-package.relationships+xml"/>
  <Override PartName="/ppt/slideLayouts/_rels/slideLayout12.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50.xml.rels" ContentType="application/vnd.openxmlformats-package.relationships+xml"/>
  <Override PartName="/ppt/slideLayouts/_rels/slideLayout5.xml.rels" ContentType="application/vnd.openxmlformats-package.relationships+xml"/>
  <Override PartName="/ppt/slideLayouts/_rels/slideLayout6.xml.rels" ContentType="application/vnd.openxmlformats-package.relationships+xml"/>
  <Override PartName="/ppt/slideLayouts/_rels/slideLayout41.xml.rels" ContentType="application/vnd.openxmlformats-package.relationships+xml"/>
  <Override PartName="/ppt/slideLayouts/_rels/slideLayout52.xml.rels" ContentType="application/vnd.openxmlformats-package.relationships+xml"/>
  <Override PartName="/ppt/slideLayouts/_rels/slideLayout7.xml.rels" ContentType="application/vnd.openxmlformats-package.relationships+xml"/>
  <Override PartName="/ppt/slideLayouts/_rels/slideLayout42.xml.rels" ContentType="application/vnd.openxmlformats-package.relationships+xml"/>
  <Override PartName="/ppt/slideLayouts/_rels/slideLayout1.xml.rels" ContentType="application/vnd.openxmlformats-package.relationships+xml"/>
  <Override PartName="/ppt/slideLayouts/_rels/slideLayout53.xml.rels" ContentType="application/vnd.openxmlformats-package.relationships+xml"/>
  <Override PartName="/ppt/slideLayouts/_rels/slideLayout8.xml.rels" ContentType="application/vnd.openxmlformats-package.relationships+xml"/>
  <Override PartName="/ppt/slideLayouts/_rels/slideLayout43.xml.rels" ContentType="application/vnd.openxmlformats-package.relationships+xml"/>
  <Override PartName="/ppt/slideLayouts/_rels/slideLayout2.xml.rels" ContentType="application/vnd.openxmlformats-package.relationships+xml"/>
  <Override PartName="/ppt/slideLayouts/_rels/slideLayout54.xml.rels" ContentType="application/vnd.openxmlformats-package.relationships+xml"/>
  <Override PartName="/ppt/slideLayouts/_rels/slideLayout9.xml.rels" ContentType="application/vnd.openxmlformats-package.relationships+xml"/>
  <Override PartName="/ppt/slideLayouts/_rels/slideLayout33.xml.rels" ContentType="application/vnd.openxmlformats-package.relationships+xml"/>
  <Override PartName="/ppt/slideLayouts/_rels/slideLayout44.xml.rels" ContentType="application/vnd.openxmlformats-package.relationships+xml"/>
  <Override PartName="/ppt/slideLayouts/_rels/slideLayout17.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slideLayouts/_rels/slideLayout25.xml.rels" ContentType="application/vnd.openxmlformats-package.relationships+xml"/>
  <Override PartName="/ppt/slideLayouts/_rels/slideLayout20.xml.rels" ContentType="application/vnd.openxmlformats-package.relationships+xml"/>
  <Override PartName="/ppt/slideLayouts/_rels/slideLayout39.xml.rels" ContentType="application/vnd.openxmlformats-package.relationships+xml"/>
  <Override PartName="/ppt/slideLayouts/_rels/slideLayout58.xml.rels" ContentType="application/vnd.openxmlformats-package.relationships+xml"/>
  <Override PartName="/ppt/slideLayouts/_rels/slideLayout26.xml.rels" ContentType="application/vnd.openxmlformats-package.relationships+xml"/>
  <Override PartName="/ppt/slideLayouts/_rels/slideLayout28.xml.rels" ContentType="application/vnd.openxmlformats-package.relationships+xml"/>
  <Override PartName="/ppt/slideLayouts/_rels/slideLayout10.xml.rels" ContentType="application/vnd.openxmlformats-package.relationships+xml"/>
  <Override PartName="/ppt/slideLayouts/_rels/slideLayout29.xml.rels" ContentType="application/vnd.openxmlformats-package.relationships+xml"/>
  <Override PartName="/ppt/slideLayouts/_rels/slideLayout30.xml.rels" ContentType="application/vnd.openxmlformats-package.relationships+xml"/>
  <Override PartName="/ppt/slideLayouts/_rels/slideLayout34.xml.rels" ContentType="application/vnd.openxmlformats-package.relationships+xml"/>
  <Override PartName="/ppt/slideLayouts/_rels/slideLayout45.xml.rels" ContentType="application/vnd.openxmlformats-package.relationships+xml"/>
  <Override PartName="/ppt/slideLayouts/_rels/slideLayout35.xml.rels" ContentType="application/vnd.openxmlformats-package.relationships+xml"/>
  <Override PartName="/ppt/slideLayouts/_rels/slideLayout36.xml.rels" ContentType="application/vnd.openxmlformats-package.relationships+xml"/>
  <Override PartName="/ppt/slideLayouts/_rels/slideLayout37.xml.rels" ContentType="application/vnd.openxmlformats-package.relationships+xml"/>
  <Override PartName="/ppt/slideLayouts/_rels/slideLayout38.xml.rels" ContentType="application/vnd.openxmlformats-package.relationships+xml"/>
  <Override PartName="/ppt/slideLayouts/_rels/slideLayout40.xml.rels" ContentType="application/vnd.openxmlformats-package.relationships+xml"/>
  <Override PartName="/ppt/slideLayouts/_rels/slideLayout46.xml.rels" ContentType="application/vnd.openxmlformats-package.relationships+xml"/>
  <Override PartName="/ppt/slideLayouts/slideLayout50.xml" ContentType="application/vnd.openxmlformats-officedocument.presentationml.slideLayout+xml"/>
  <Override PartName="/ppt/slideLayouts/slideLayout22.xml" ContentType="application/vnd.openxmlformats-officedocument.presentationml.slideLayout+xml"/>
  <Override PartName="/ppt/slideLayouts/slideLayout16.xml" ContentType="application/vnd.openxmlformats-officedocument.presentationml.slideLayout+xml"/>
  <Override PartName="/ppt/slideLayouts/slideLayout48.xml" ContentType="application/vnd.openxmlformats-officedocument.presentationml.slideLayout+xml"/>
  <Override PartName="/ppt/slideLayouts/slideLayout7.xml" ContentType="application/vnd.openxmlformats-officedocument.presentationml.slideLayout+xml"/>
  <Override PartName="/ppt/slideLayouts/slideLayout15.xml" ContentType="application/vnd.openxmlformats-officedocument.presentationml.slideLayout+xml"/>
  <Override PartName="/ppt/slideLayouts/slideLayout47.xml" ContentType="application/vnd.openxmlformats-officedocument.presentationml.slideLayout+xml"/>
  <Override PartName="/ppt/slideLayouts/slideLayout6.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7.xml" ContentType="application/vnd.openxmlformats-officedocument.presentationml.slideLayout+xml"/>
  <Override PartName="/ppt/slideLayouts/slideLayout49.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8.xml" ContentType="application/vnd.openxmlformats-officedocument.presentationml.slideLayout+xml"/>
  <Override PartName="/ppt/slideLayouts/slideLayout9.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1.xml" ContentType="application/vnd.openxmlformats-officedocument.presentationml.slideLayout+xml"/>
  <Override PartName="/ppt/slideLayouts/slideLayout42.xml" ContentType="application/vnd.openxmlformats-officedocument.presentationml.slideLayout+xml"/>
  <Override PartName="/ppt/slideLayouts/slideLayout2.xml" ContentType="application/vnd.openxmlformats-officedocument.presentationml.slideLayout+xml"/>
  <Override PartName="/ppt/slideLayouts/slideLayout43.xml" ContentType="application/vnd.openxmlformats-officedocument.presentationml.slideLayout+xml"/>
  <Override PartName="/ppt/slideLayouts/slideLayout3.xml" ContentType="application/vnd.openxmlformats-officedocument.presentationml.slideLayout+xml"/>
  <Override PartName="/ppt/slideLayouts/slideLayout44.xml" ContentType="application/vnd.openxmlformats-officedocument.presentationml.slideLayout+xml"/>
  <Override PartName="/ppt/slideLayouts/slideLayout4.xml" ContentType="application/vnd.openxmlformats-officedocument.presentationml.slideLayout+xml"/>
  <Override PartName="/ppt/slideLayouts/slideLayout45.xml" ContentType="application/vnd.openxmlformats-officedocument.presentationml.slideLayout+xml"/>
  <Override PartName="/ppt/slideLayouts/slideLayout5.xml" ContentType="application/vnd.openxmlformats-officedocument.presentationml.slideLayout+xml"/>
  <Override PartName="/ppt/slideLayouts/slideLayout46.xml" ContentType="application/vnd.openxmlformats-officedocument.presentationml.slideLayout+xml"/>
  <Override PartName="/ppt/theme/theme6.xml" ContentType="application/vnd.openxmlformats-officedocument.theme+xml"/>
  <Override PartName="/ppt/theme/theme5.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slideMasters/_rels/slideMaster5.xml.rels" ContentType="application/vnd.openxmlformats-package.relationships+xml"/>
  <Override PartName="/ppt/slideMasters/_rels/slideMaster4.xml.rels" ContentType="application/vnd.openxmlformats-package.relationships+xml"/>
  <Override PartName="/ppt/slideMasters/_rels/slideMaster3.xml.rels" ContentType="application/vnd.openxmlformats-package.relationships+xml"/>
  <Override PartName="/ppt/slideMasters/_rels/slideMaster2.xml.rels" ContentType="application/vnd.openxmlformats-package.relationships+xml"/>
  <Override PartName="/ppt/slideMasters/_rels/slideMaster1.xml.rels" ContentType="application/vnd.openxmlformats-package.relationships+xml"/>
  <Override PartName="/ppt/slideMasters/slideMaster5.xml" ContentType="application/vnd.openxmlformats-officedocument.presentationml.slideMaster+xml"/>
  <Override PartName="/ppt/slideMasters/slideMaster4.xml" ContentType="application/vnd.openxmlformats-officedocument.presentationml.slideMaster+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notesMasters/_rels/notesMaster1.xml.rels" ContentType="application/vnd.openxmlformats-package.relationships+xml"/>
  <Override PartName="/ppt/notesMasters/notesMaster1.xml" ContentType="application/vnd.openxmlformats-officedocument.presentationml.notesMaster+xml"/>
  <Override PartName="/ppt/presentation.xml" ContentType="application/vnd.openxmlformats-officedocument.presentationml.presentation.main+xml"/>
  <Override PartName="/docProps/app.xml" ContentType="application/vnd.openxmlformats-officedocument.extended-properties+xml"/>
  <Override PartName="/docProps/core.xml" ContentType="application/vnd.openxmlformats-package.core-propertie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p:sldMasterIdLst>
    <p:sldMasterId id="2147483648" r:id="rId2"/>
    <p:sldMasterId id="2147483661" r:id="rId3"/>
    <p:sldMasterId id="2147483674" r:id="rId4"/>
    <p:sldMasterId id="2147483687" r:id="rId5"/>
    <p:sldMasterId id="2147483700"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 id="306" r:id="rId58"/>
    <p:sldId id="307" r:id="rId59"/>
    <p:sldId id="308" r:id="rId60"/>
    <p:sldId id="309" r:id="rId61"/>
  </p:sldIdLst>
  <p:sldSz cx="10080625" cy="7559675"/>
  <p:notesSz cx="7772400" cy="10058400"/>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Master" Target="slideMasters/slideMaster4.xml"/><Relationship Id="rId6" Type="http://schemas.openxmlformats.org/officeDocument/2006/relationships/slideMaster" Target="slideMasters/slideMaster5.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 Id="rId51" Type="http://schemas.openxmlformats.org/officeDocument/2006/relationships/slide" Target="slides/slide44.xml"/><Relationship Id="rId52" Type="http://schemas.openxmlformats.org/officeDocument/2006/relationships/slide" Target="slides/slide45.xml"/><Relationship Id="rId53" Type="http://schemas.openxmlformats.org/officeDocument/2006/relationships/slide" Target="slides/slide46.xml"/><Relationship Id="rId54" Type="http://schemas.openxmlformats.org/officeDocument/2006/relationships/slide" Target="slides/slide47.xml"/><Relationship Id="rId55" Type="http://schemas.openxmlformats.org/officeDocument/2006/relationships/slide" Target="slides/slide48.xml"/><Relationship Id="rId56" Type="http://schemas.openxmlformats.org/officeDocument/2006/relationships/slide" Target="slides/slide49.xml"/><Relationship Id="rId57" Type="http://schemas.openxmlformats.org/officeDocument/2006/relationships/slide" Target="slides/slide50.xml"/><Relationship Id="rId58" Type="http://schemas.openxmlformats.org/officeDocument/2006/relationships/slide" Target="slides/slide51.xml"/><Relationship Id="rId59" Type="http://schemas.openxmlformats.org/officeDocument/2006/relationships/slide" Target="slides/slide52.xml"/><Relationship Id="rId60" Type="http://schemas.openxmlformats.org/officeDocument/2006/relationships/slide" Target="slides/slide53.xml"/><Relationship Id="rId61" Type="http://schemas.openxmlformats.org/officeDocument/2006/relationships/slide" Target="slides/slide54.xml"/>
</Relationships>
</file>

<file path=ppt/notesMasters/_rels/notesMaster1.xml.rels><?xml version="1.0" encoding="UTF-8"?>
<Relationships xmlns="http://schemas.openxmlformats.org/package/2006/relationships"><Relationship Id="rId1" Type="http://schemas.openxmlformats.org/officeDocument/2006/relationships/theme" Target="../theme/theme6.xml"/>
</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07" name="PlaceHolder 1"/>
          <p:cNvSpPr>
            <a:spLocks noGrp="1"/>
          </p:cNvSpPr>
          <p:nvPr>
            <p:ph type="body"/>
          </p:nvPr>
        </p:nvSpPr>
        <p:spPr>
          <a:xfrm>
            <a:off x="777240" y="4777560"/>
            <a:ext cx="6217560" cy="4525920"/>
          </a:xfrm>
          <a:prstGeom prst="rect">
            <a:avLst/>
          </a:prstGeom>
        </p:spPr>
        <p:txBody>
          <a:bodyPr lIns="0" rIns="0" tIns="0" bIns="0"/>
          <a:p>
            <a:r>
              <a:rPr lang="en-US" sz="2000" spc="-1">
                <a:latin typeface="Arial"/>
              </a:rPr>
              <a:t>Click to edit the notes format</a:t>
            </a:r>
            <a:endParaRPr/>
          </a:p>
        </p:txBody>
      </p:sp>
      <p:sp>
        <p:nvSpPr>
          <p:cNvPr id="208" name="PlaceHolder 2"/>
          <p:cNvSpPr>
            <a:spLocks noGrp="1"/>
          </p:cNvSpPr>
          <p:nvPr>
            <p:ph type="hdr"/>
          </p:nvPr>
        </p:nvSpPr>
        <p:spPr>
          <a:xfrm>
            <a:off x="0" y="0"/>
            <a:ext cx="3372840" cy="502560"/>
          </a:xfrm>
          <a:prstGeom prst="rect">
            <a:avLst/>
          </a:prstGeom>
        </p:spPr>
        <p:txBody>
          <a:bodyPr lIns="0" rIns="0" tIns="0" bIns="0"/>
          <a:p>
            <a:r>
              <a:rPr lang="en-US" sz="1400" spc="-1">
                <a:latin typeface="Times New Roman"/>
              </a:rPr>
              <a:t>&lt;header&gt;</a:t>
            </a:r>
            <a:endParaRPr/>
          </a:p>
        </p:txBody>
      </p:sp>
      <p:sp>
        <p:nvSpPr>
          <p:cNvPr id="209" name="PlaceHolder 3"/>
          <p:cNvSpPr>
            <a:spLocks noGrp="1"/>
          </p:cNvSpPr>
          <p:nvPr>
            <p:ph type="dt"/>
          </p:nvPr>
        </p:nvSpPr>
        <p:spPr>
          <a:xfrm>
            <a:off x="4399200" y="0"/>
            <a:ext cx="3372840" cy="502560"/>
          </a:xfrm>
          <a:prstGeom prst="rect">
            <a:avLst/>
          </a:prstGeom>
        </p:spPr>
        <p:txBody>
          <a:bodyPr lIns="0" rIns="0" tIns="0" bIns="0"/>
          <a:p>
            <a:pPr algn="r"/>
            <a:r>
              <a:rPr lang="en-US" sz="1400" spc="-1">
                <a:latin typeface="Times New Roman"/>
              </a:rPr>
              <a:t>&lt;date/time&gt;</a:t>
            </a:r>
            <a:endParaRPr/>
          </a:p>
        </p:txBody>
      </p:sp>
      <p:sp>
        <p:nvSpPr>
          <p:cNvPr id="210" name="PlaceHolder 4"/>
          <p:cNvSpPr>
            <a:spLocks noGrp="1"/>
          </p:cNvSpPr>
          <p:nvPr>
            <p:ph type="ftr"/>
          </p:nvPr>
        </p:nvSpPr>
        <p:spPr>
          <a:xfrm>
            <a:off x="0" y="9555480"/>
            <a:ext cx="3372840" cy="502560"/>
          </a:xfrm>
          <a:prstGeom prst="rect">
            <a:avLst/>
          </a:prstGeom>
        </p:spPr>
        <p:txBody>
          <a:bodyPr lIns="0" rIns="0" tIns="0" bIns="0" anchor="b"/>
          <a:p>
            <a:r>
              <a:rPr lang="en-US" sz="1400" spc="-1">
                <a:latin typeface="Times New Roman"/>
              </a:rPr>
              <a:t>&lt;footer&gt;</a:t>
            </a:r>
            <a:endParaRPr/>
          </a:p>
        </p:txBody>
      </p:sp>
      <p:sp>
        <p:nvSpPr>
          <p:cNvPr id="211" name="PlaceHolder 5"/>
          <p:cNvSpPr>
            <a:spLocks noGrp="1"/>
          </p:cNvSpPr>
          <p:nvPr>
            <p:ph type="sldNum"/>
          </p:nvPr>
        </p:nvSpPr>
        <p:spPr>
          <a:xfrm>
            <a:off x="4399200" y="9555480"/>
            <a:ext cx="3372840" cy="502560"/>
          </a:xfrm>
          <a:prstGeom prst="rect">
            <a:avLst/>
          </a:prstGeom>
        </p:spPr>
        <p:txBody>
          <a:bodyPr lIns="0" rIns="0" tIns="0" bIns="0" anchor="b"/>
          <a:p>
            <a:pPr algn="r"/>
            <a:fld id="{3CE6DB88-C5A3-46E0-9515-21CC9BDB4F0E}" type="slidenum">
              <a:rPr lang="en-US" sz="1400" spc="-1">
                <a:latin typeface="Times New Roman"/>
              </a:rPr>
              <a:t>&lt;number&gt;</a:t>
            </a:fld>
            <a:endParaRPr/>
          </a:p>
        </p:txBody>
      </p:sp>
    </p:spTree>
  </p:cSld>
  <p:clrMap bg1="lt1" bg2="lt2" tx1="dk1" tx2="dk2" accent1="accent1" accent2="accent2" accent3="accent3" accent4="accent4" accent5="accent5" accent6="accent6" hlink="hlink" folHlink="folHlink"/>
</p:notesMaster>
</file>

<file path=ppt/notesSlides/_rels/notesSlide12.xml.rels><?xml version="1.0" encoding="UTF-8"?>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
</Relationships>
</file>

<file path=ppt/notesSlides/notesSlide1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564" name="PlaceHolder 1"/>
          <p:cNvSpPr>
            <a:spLocks noGrp="1"/>
          </p:cNvSpPr>
          <p:nvPr>
            <p:ph type="body"/>
          </p:nvPr>
        </p:nvSpPr>
        <p:spPr>
          <a:xfrm>
            <a:off x="777240" y="4777560"/>
            <a:ext cx="6217560" cy="4525920"/>
          </a:xfrm>
          <a:prstGeom prst="rect">
            <a:avLst/>
          </a:prstGeom>
        </p:spPr>
        <p:txBody>
          <a:bodyPr lIns="90000" rIns="90000" tIns="45000" bIns="45000"/>
          <a:p>
            <a:endParaRPr/>
          </a:p>
        </p:txBody>
      </p:sp>
      <p:sp>
        <p:nvSpPr>
          <p:cNvPr id="565" name="TextShape 2"/>
          <p:cNvSpPr txBox="1"/>
          <p:nvPr/>
        </p:nvSpPr>
        <p:spPr>
          <a:xfrm>
            <a:off x="360" y="360"/>
            <a:ext cx="360" cy="360"/>
          </a:xfrm>
          <a:prstGeom prst="rect">
            <a:avLst/>
          </a:prstGeom>
          <a:noFill/>
          <a:ln>
            <a:noFill/>
          </a:ln>
        </p:spPr>
        <p:txBody>
          <a:bodyPr lIns="90000" rIns="90000" tIns="45000" bIns="45000"/>
          <a:p>
            <a:pPr>
              <a:lnSpc>
                <a:spcPct val="100000"/>
              </a:lnSpc>
            </a:pPr>
            <a:fld id="{F2737854-D691-4DC4-BF48-D7694C82A6E6}" type="slidenum">
              <a:rPr lang="en-US" sz="1800" spc="-1" strike="noStrike">
                <a:solidFill>
                  <a:srgbClr val="000000"/>
                </a:solidFill>
                <a:uFill>
                  <a:solidFill>
                    <a:srgbClr val="ffffff"/>
                  </a:solidFill>
                </a:uFill>
                <a:latin typeface="+mn-lt"/>
                <a:ea typeface="+mn-ea"/>
              </a:rPr>
              <a:t>&lt;number&gt;</a:t>
            </a:fld>
            <a:endParaRPr/>
          </a:p>
        </p:txBody>
      </p:sp>
    </p:spTree>
  </p:cSld>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png"/><Relationship Id="rId3" Type="http://schemas.openxmlformats.org/officeDocument/2006/relationships/image" Target="../media/image4.png"/>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6.png"/>
</Relationships>
</file>

<file path=ppt/slideLayouts/_rels/slideLayout3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8.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9.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0.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1.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2.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3.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4.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5.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6.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8.xml.rels><?xml version="1.0" encoding="UTF-8"?>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7.png"/><Relationship Id="rId3" Type="http://schemas.openxmlformats.org/officeDocument/2006/relationships/image" Target="../media/image8.png"/>
</Relationships>
</file>

<file path=ppt/slideLayouts/_rels/slideLayout49.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0.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1.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2.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3.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4.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5.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6.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7.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8.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9.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60.xml.rels><?xml version="1.0" encoding="UTF-8"?>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9.png"/><Relationship Id="rId3" Type="http://schemas.openxmlformats.org/officeDocument/2006/relationships/image" Target="../media/image10.png"/>
</Relationships>
</file>

<file path=ppt/slideLayouts/slideLayout1.xml><?xml version="1.0" encoding="utf-8"?>
<p:sldLayout xmlns:a="http://schemas.openxmlformats.org/drawingml/2006/main" xmlns:p="http://schemas.openxmlformats.org/presentationml/2006/main" xmlns:r="http://schemas.openxmlformats.org/officeDocument/2006/relationships"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type="tx" preserve="1">
  <p:cSld name="Title Slide">
    <p:spTree>
      <p:nvGrpSpPr>
        <p:cNvPr id="1" name=""/>
        <p:cNvGrpSpPr/>
        <p:nvPr/>
      </p:nvGrpSpPr>
      <p:grpSpPr>
        <a:xfrm>
          <a:off x="0" y="0"/>
          <a:ext cx="0" cy="0"/>
          <a:chOff x="0" y="0"/>
          <a:chExt cx="0" cy="0"/>
        </a:xfrm>
      </p:grpSpPr>
      <p:sp>
        <p:nvSpPr>
          <p:cNvPr id="9"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0" name="PlaceHolder 2"/>
          <p:cNvSpPr>
            <a:spLocks noGrp="1"/>
          </p:cNvSpPr>
          <p:nvPr>
            <p:ph type="subTitle"/>
          </p:nvPr>
        </p:nvSpPr>
        <p:spPr>
          <a:xfrm>
            <a:off x="504000" y="1769040"/>
            <a:ext cx="9071640" cy="4384440"/>
          </a:xfrm>
          <a:prstGeom prst="rect">
            <a:avLst/>
          </a:prstGeom>
        </p:spPr>
        <p:txBody>
          <a:bodyPr lIns="0" rIns="0" tIns="0" bIns="0" anchor="ctr"/>
          <a:p>
            <a:pPr algn="ctr"/>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type="obj" preserve="1">
  <p:cSld name="Title,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2" name="PlaceHolder 2"/>
          <p:cNvSpPr>
            <a:spLocks noGrp="1"/>
          </p:cNvSpPr>
          <p:nvPr>
            <p:ph type="body"/>
          </p:nvPr>
        </p:nvSpPr>
        <p:spPr>
          <a:xfrm>
            <a:off x="504000" y="1769040"/>
            <a:ext cx="9071640" cy="4384440"/>
          </a:xfrm>
          <a:prstGeom prst="rect">
            <a:avLst/>
          </a:prstGeom>
        </p:spPr>
        <p:txBody>
          <a:bodyPr lIns="0" rIns="0" tIns="0" bIns="0"/>
          <a:p>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type="twoObj" preserve="1">
  <p:cSld name="Title, 2 Content">
    <p:spTree>
      <p:nvGrpSpPr>
        <p:cNvPr id="1" name=""/>
        <p:cNvGrpSpPr/>
        <p:nvPr/>
      </p:nvGrpSpPr>
      <p:grpSpPr>
        <a:xfrm>
          <a:off x="0" y="0"/>
          <a:ext cx="0" cy="0"/>
          <a:chOff x="0" y="0"/>
          <a:chExt cx="0" cy="0"/>
        </a:xfrm>
      </p:grpSpPr>
      <p:sp>
        <p:nvSpPr>
          <p:cNvPr id="13"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4" name="PlaceHolder 2"/>
          <p:cNvSpPr>
            <a:spLocks noGrp="1"/>
          </p:cNvSpPr>
          <p:nvPr>
            <p:ph type="body"/>
          </p:nvPr>
        </p:nvSpPr>
        <p:spPr>
          <a:xfrm>
            <a:off x="504000" y="1769040"/>
            <a:ext cx="4426920" cy="4384440"/>
          </a:xfrm>
          <a:prstGeom prst="rect">
            <a:avLst/>
          </a:prstGeom>
        </p:spPr>
        <p:txBody>
          <a:bodyPr lIns="0" rIns="0" tIns="0" bIns="0"/>
          <a:p>
            <a:endParaRPr/>
          </a:p>
        </p:txBody>
      </p:sp>
      <p:sp>
        <p:nvSpPr>
          <p:cNvPr id="15" name="PlaceHolder 3"/>
          <p:cNvSpPr>
            <a:spLocks noGrp="1"/>
          </p:cNvSpPr>
          <p:nvPr>
            <p:ph type="body"/>
          </p:nvPr>
        </p:nvSpPr>
        <p:spPr>
          <a:xfrm>
            <a:off x="5152680" y="1769040"/>
            <a:ext cx="4426920" cy="4384440"/>
          </a:xfrm>
          <a:prstGeom prst="rect">
            <a:avLst/>
          </a:prstGeom>
        </p:spPr>
        <p:txBody>
          <a:bodyPr lIns="0" rIns="0" tIns="0" bIns="0"/>
          <a:p>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type="titleOnly" preserve="1">
  <p:cSld name="Title Only">
    <p:spTree>
      <p:nvGrpSpPr>
        <p:cNvPr id="1" name=""/>
        <p:cNvGrpSpPr/>
        <p:nvPr/>
      </p:nvGrpSpPr>
      <p:grpSpPr>
        <a:xfrm>
          <a:off x="0" y="0"/>
          <a:ext cx="0" cy="0"/>
          <a:chOff x="0" y="0"/>
          <a:chExt cx="0" cy="0"/>
        </a:xfrm>
      </p:grpSpPr>
      <p:sp>
        <p:nvSpPr>
          <p:cNvPr id="16"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type="objOnly" preserve="1">
  <p:cSld name="Centered Text">
    <p:spTree>
      <p:nvGrpSpPr>
        <p:cNvPr id="1" name=""/>
        <p:cNvGrpSpPr/>
        <p:nvPr/>
      </p:nvGrpSpPr>
      <p:grpSpPr>
        <a:xfrm>
          <a:off x="0" y="0"/>
          <a:ext cx="0" cy="0"/>
          <a:chOff x="0" y="0"/>
          <a:chExt cx="0" cy="0"/>
        </a:xfrm>
      </p:grpSpPr>
      <p:sp>
        <p:nvSpPr>
          <p:cNvPr id="17" name="PlaceHolder 1"/>
          <p:cNvSpPr>
            <a:spLocks noGrp="1"/>
          </p:cNvSpPr>
          <p:nvPr>
            <p:ph type="subTitle"/>
          </p:nvPr>
        </p:nvSpPr>
        <p:spPr>
          <a:xfrm>
            <a:off x="504000" y="301320"/>
            <a:ext cx="9071640" cy="5851800"/>
          </a:xfrm>
          <a:prstGeom prst="rect">
            <a:avLst/>
          </a:prstGeom>
        </p:spPr>
        <p:txBody>
          <a:bodyPr lIns="0" rIns="0" tIns="0" bIns="0" anchor="ctr"/>
          <a:p>
            <a:pPr algn="ctr"/>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type="twoObjAndObj" preserve="1">
  <p:cSld name="Title, 2 Content and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9" name="PlaceHolder 2"/>
          <p:cNvSpPr>
            <a:spLocks noGrp="1"/>
          </p:cNvSpPr>
          <p:nvPr>
            <p:ph type="body"/>
          </p:nvPr>
        </p:nvSpPr>
        <p:spPr>
          <a:xfrm>
            <a:off x="504000" y="1769040"/>
            <a:ext cx="4426920" cy="2091240"/>
          </a:xfrm>
          <a:prstGeom prst="rect">
            <a:avLst/>
          </a:prstGeom>
        </p:spPr>
        <p:txBody>
          <a:bodyPr lIns="0" rIns="0" tIns="0" bIns="0"/>
          <a:p>
            <a:endParaRPr/>
          </a:p>
        </p:txBody>
      </p:sp>
      <p:sp>
        <p:nvSpPr>
          <p:cNvPr id="20" name="PlaceHolder 3"/>
          <p:cNvSpPr>
            <a:spLocks noGrp="1"/>
          </p:cNvSpPr>
          <p:nvPr>
            <p:ph type="body"/>
          </p:nvPr>
        </p:nvSpPr>
        <p:spPr>
          <a:xfrm>
            <a:off x="504000" y="4059360"/>
            <a:ext cx="4426920" cy="2091240"/>
          </a:xfrm>
          <a:prstGeom prst="rect">
            <a:avLst/>
          </a:prstGeom>
        </p:spPr>
        <p:txBody>
          <a:bodyPr lIns="0" rIns="0" tIns="0" bIns="0"/>
          <a:p>
            <a:endParaRPr/>
          </a:p>
        </p:txBody>
      </p:sp>
      <p:sp>
        <p:nvSpPr>
          <p:cNvPr id="21" name="PlaceHolder 4"/>
          <p:cNvSpPr>
            <a:spLocks noGrp="1"/>
          </p:cNvSpPr>
          <p:nvPr>
            <p:ph type="body"/>
          </p:nvPr>
        </p:nvSpPr>
        <p:spPr>
          <a:xfrm>
            <a:off x="5152680" y="1769040"/>
            <a:ext cx="4426920" cy="4384440"/>
          </a:xfrm>
          <a:prstGeom prst="rect">
            <a:avLst/>
          </a:prstGeom>
        </p:spPr>
        <p:txBody>
          <a:bodyPr lIns="0" rIns="0" tIns="0" bIns="0"/>
          <a:p>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type="objAndTwoObj" preserve="1">
  <p:cSld name="Title Content and 2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23" name="PlaceHolder 2"/>
          <p:cNvSpPr>
            <a:spLocks noGrp="1"/>
          </p:cNvSpPr>
          <p:nvPr>
            <p:ph type="body"/>
          </p:nvPr>
        </p:nvSpPr>
        <p:spPr>
          <a:xfrm>
            <a:off x="504000" y="1769040"/>
            <a:ext cx="4426920" cy="4384440"/>
          </a:xfrm>
          <a:prstGeom prst="rect">
            <a:avLst/>
          </a:prstGeom>
        </p:spPr>
        <p:txBody>
          <a:bodyPr lIns="0" rIns="0" tIns="0" bIns="0"/>
          <a:p>
            <a:endParaRPr/>
          </a:p>
        </p:txBody>
      </p:sp>
      <p:sp>
        <p:nvSpPr>
          <p:cNvPr id="24" name="PlaceHolder 3"/>
          <p:cNvSpPr>
            <a:spLocks noGrp="1"/>
          </p:cNvSpPr>
          <p:nvPr>
            <p:ph type="body"/>
          </p:nvPr>
        </p:nvSpPr>
        <p:spPr>
          <a:xfrm>
            <a:off x="5152680" y="1769040"/>
            <a:ext cx="4426920" cy="2091240"/>
          </a:xfrm>
          <a:prstGeom prst="rect">
            <a:avLst/>
          </a:prstGeom>
        </p:spPr>
        <p:txBody>
          <a:bodyPr lIns="0" rIns="0" tIns="0" bIns="0"/>
          <a:p>
            <a:endParaRPr/>
          </a:p>
        </p:txBody>
      </p:sp>
      <p:sp>
        <p:nvSpPr>
          <p:cNvPr id="25" name="PlaceHolder 4"/>
          <p:cNvSpPr>
            <a:spLocks noGrp="1"/>
          </p:cNvSpPr>
          <p:nvPr>
            <p:ph type="body"/>
          </p:nvPr>
        </p:nvSpPr>
        <p:spPr>
          <a:xfrm>
            <a:off x="5152680" y="4059360"/>
            <a:ext cx="4426920" cy="2091240"/>
          </a:xfrm>
          <a:prstGeom prst="rect">
            <a:avLst/>
          </a:prstGeom>
        </p:spPr>
        <p:txBody>
          <a:bodyPr lIns="0" rIns="0" tIns="0" bIns="0"/>
          <a:p>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type="twoObjOverTx" preserve="1">
  <p:cSld name="Title, 2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27" name="PlaceHolder 2"/>
          <p:cNvSpPr>
            <a:spLocks noGrp="1"/>
          </p:cNvSpPr>
          <p:nvPr>
            <p:ph type="body"/>
          </p:nvPr>
        </p:nvSpPr>
        <p:spPr>
          <a:xfrm>
            <a:off x="504000" y="1769040"/>
            <a:ext cx="4426920" cy="2091240"/>
          </a:xfrm>
          <a:prstGeom prst="rect">
            <a:avLst/>
          </a:prstGeom>
        </p:spPr>
        <p:txBody>
          <a:bodyPr lIns="0" rIns="0" tIns="0" bIns="0"/>
          <a:p>
            <a:endParaRPr/>
          </a:p>
        </p:txBody>
      </p:sp>
      <p:sp>
        <p:nvSpPr>
          <p:cNvPr id="28" name="PlaceHolder 3"/>
          <p:cNvSpPr>
            <a:spLocks noGrp="1"/>
          </p:cNvSpPr>
          <p:nvPr>
            <p:ph type="body"/>
          </p:nvPr>
        </p:nvSpPr>
        <p:spPr>
          <a:xfrm>
            <a:off x="5152680" y="1769040"/>
            <a:ext cx="4426920" cy="2091240"/>
          </a:xfrm>
          <a:prstGeom prst="rect">
            <a:avLst/>
          </a:prstGeom>
        </p:spPr>
        <p:txBody>
          <a:bodyPr lIns="0" rIns="0" tIns="0" bIns="0"/>
          <a:p>
            <a:endParaRPr/>
          </a:p>
        </p:txBody>
      </p:sp>
      <p:sp>
        <p:nvSpPr>
          <p:cNvPr id="29" name="PlaceHolder 4"/>
          <p:cNvSpPr>
            <a:spLocks noGrp="1"/>
          </p:cNvSpPr>
          <p:nvPr>
            <p:ph type="body"/>
          </p:nvPr>
        </p:nvSpPr>
        <p:spPr>
          <a:xfrm>
            <a:off x="504000" y="4059360"/>
            <a:ext cx="9071640" cy="2091240"/>
          </a:xfrm>
          <a:prstGeom prst="rect">
            <a:avLst/>
          </a:prstGeom>
        </p:spPr>
        <p:txBody>
          <a:bodyPr lIns="0" rIns="0" tIns="0" bIns="0"/>
          <a:p>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type="objOverTx" preserve="1">
  <p:cSld name="Title, Content over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31" name="PlaceHolder 2"/>
          <p:cNvSpPr>
            <a:spLocks noGrp="1"/>
          </p:cNvSpPr>
          <p:nvPr>
            <p:ph type="body"/>
          </p:nvPr>
        </p:nvSpPr>
        <p:spPr>
          <a:xfrm>
            <a:off x="504000" y="1769040"/>
            <a:ext cx="9071640" cy="2091240"/>
          </a:xfrm>
          <a:prstGeom prst="rect">
            <a:avLst/>
          </a:prstGeom>
        </p:spPr>
        <p:txBody>
          <a:bodyPr lIns="0" rIns="0" tIns="0" bIns="0"/>
          <a:p>
            <a:endParaRPr/>
          </a:p>
        </p:txBody>
      </p:sp>
      <p:sp>
        <p:nvSpPr>
          <p:cNvPr id="32" name="PlaceHolder 3"/>
          <p:cNvSpPr>
            <a:spLocks noGrp="1"/>
          </p:cNvSpPr>
          <p:nvPr>
            <p:ph type="body"/>
          </p:nvPr>
        </p:nvSpPr>
        <p:spPr>
          <a:xfrm>
            <a:off x="504000" y="4059360"/>
            <a:ext cx="9071640" cy="2091240"/>
          </a:xfrm>
          <a:prstGeom prst="rect">
            <a:avLst/>
          </a:prstGeom>
        </p:spPr>
        <p:txBody>
          <a:bodyPr lIns="0" rIns="0" tIns="0" bIns="0"/>
          <a:p>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type="fourObj" preserve="1">
  <p:cSld name="Title, 4 Content">
    <p:spTree>
      <p:nvGrpSpPr>
        <p:cNvPr id="1" name=""/>
        <p:cNvGrpSpPr/>
        <p:nvPr/>
      </p:nvGrpSpPr>
      <p:grpSpPr>
        <a:xfrm>
          <a:off x="0" y="0"/>
          <a:ext cx="0" cy="0"/>
          <a:chOff x="0" y="0"/>
          <a:chExt cx="0" cy="0"/>
        </a:xfrm>
      </p:grpSpPr>
      <p:sp>
        <p:nvSpPr>
          <p:cNvPr id="33"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34" name="PlaceHolder 2"/>
          <p:cNvSpPr>
            <a:spLocks noGrp="1"/>
          </p:cNvSpPr>
          <p:nvPr>
            <p:ph type="body"/>
          </p:nvPr>
        </p:nvSpPr>
        <p:spPr>
          <a:xfrm>
            <a:off x="504000" y="1769040"/>
            <a:ext cx="4426920" cy="2091240"/>
          </a:xfrm>
          <a:prstGeom prst="rect">
            <a:avLst/>
          </a:prstGeom>
        </p:spPr>
        <p:txBody>
          <a:bodyPr lIns="0" rIns="0" tIns="0" bIns="0"/>
          <a:p>
            <a:endParaRPr/>
          </a:p>
        </p:txBody>
      </p:sp>
      <p:sp>
        <p:nvSpPr>
          <p:cNvPr id="35" name="PlaceHolder 3"/>
          <p:cNvSpPr>
            <a:spLocks noGrp="1"/>
          </p:cNvSpPr>
          <p:nvPr>
            <p:ph type="body"/>
          </p:nvPr>
        </p:nvSpPr>
        <p:spPr>
          <a:xfrm>
            <a:off x="5152680" y="1769040"/>
            <a:ext cx="4426920" cy="2091240"/>
          </a:xfrm>
          <a:prstGeom prst="rect">
            <a:avLst/>
          </a:prstGeom>
        </p:spPr>
        <p:txBody>
          <a:bodyPr lIns="0" rIns="0" tIns="0" bIns="0"/>
          <a:p>
            <a:endParaRPr/>
          </a:p>
        </p:txBody>
      </p:sp>
      <p:sp>
        <p:nvSpPr>
          <p:cNvPr id="36" name="PlaceHolder 4"/>
          <p:cNvSpPr>
            <a:spLocks noGrp="1"/>
          </p:cNvSpPr>
          <p:nvPr>
            <p:ph type="body"/>
          </p:nvPr>
        </p:nvSpPr>
        <p:spPr>
          <a:xfrm>
            <a:off x="5152680" y="4059360"/>
            <a:ext cx="4426920" cy="2091240"/>
          </a:xfrm>
          <a:prstGeom prst="rect">
            <a:avLst/>
          </a:prstGeom>
        </p:spPr>
        <p:txBody>
          <a:bodyPr lIns="0" rIns="0" tIns="0" bIns="0"/>
          <a:p>
            <a:endParaRPr/>
          </a:p>
        </p:txBody>
      </p:sp>
      <p:sp>
        <p:nvSpPr>
          <p:cNvPr id="37" name="PlaceHolder 5"/>
          <p:cNvSpPr>
            <a:spLocks noGrp="1"/>
          </p:cNvSpPr>
          <p:nvPr>
            <p:ph type="body"/>
          </p:nvPr>
        </p:nvSpPr>
        <p:spPr>
          <a:xfrm>
            <a:off x="504000" y="4059360"/>
            <a:ext cx="4426920" cy="2091240"/>
          </a:xfrm>
          <a:prstGeom prst="rect">
            <a:avLst/>
          </a:prstGeom>
        </p:spPr>
        <p:txBody>
          <a:bodyPr lIns="0" rIns="0" tIns="0" bIns="0"/>
          <a:p>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type="blank" preserve="1">
  <p:cSld name="Title, 6 Content">
    <p:spTree>
      <p:nvGrpSpPr>
        <p:cNvPr id="1" name=""/>
        <p:cNvGrpSpPr/>
        <p:nvPr/>
      </p:nvGrpSpPr>
      <p:grpSpPr>
        <a:xfrm>
          <a:off x="0" y="0"/>
          <a:ext cx="0" cy="0"/>
          <a:chOff x="0" y="0"/>
          <a:chExt cx="0" cy="0"/>
        </a:xfrm>
      </p:grpSpPr>
      <p:sp>
        <p:nvSpPr>
          <p:cNvPr id="38"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39" name="PlaceHolder 2"/>
          <p:cNvSpPr>
            <a:spLocks noGrp="1"/>
          </p:cNvSpPr>
          <p:nvPr>
            <p:ph type="body"/>
          </p:nvPr>
        </p:nvSpPr>
        <p:spPr>
          <a:xfrm>
            <a:off x="504000" y="1769040"/>
            <a:ext cx="9071640" cy="4384440"/>
          </a:xfrm>
          <a:prstGeom prst="rect">
            <a:avLst/>
          </a:prstGeom>
        </p:spPr>
        <p:txBody>
          <a:bodyPr lIns="0" rIns="0" tIns="0" bIns="0"/>
          <a:p>
            <a:endParaRPr/>
          </a:p>
        </p:txBody>
      </p:sp>
      <p:sp>
        <p:nvSpPr>
          <p:cNvPr id="40" name="PlaceHolder 3"/>
          <p:cNvSpPr>
            <a:spLocks noGrp="1"/>
          </p:cNvSpPr>
          <p:nvPr>
            <p:ph type="body"/>
          </p:nvPr>
        </p:nvSpPr>
        <p:spPr>
          <a:xfrm>
            <a:off x="504000" y="1769040"/>
            <a:ext cx="9071640" cy="4384440"/>
          </a:xfrm>
          <a:prstGeom prst="rect">
            <a:avLst/>
          </a:prstGeom>
        </p:spPr>
        <p:txBody>
          <a:bodyPr lIns="0" rIns="0" tIns="0" bIns="0"/>
          <a:p>
            <a:endParaRPr/>
          </a:p>
        </p:txBody>
      </p:sp>
      <p:pic>
        <p:nvPicPr>
          <p:cNvPr id="41" name="" descr=""/>
          <p:cNvPicPr/>
          <p:nvPr/>
        </p:nvPicPr>
        <p:blipFill>
          <a:blip r:embed="rId2"/>
          <a:stretch/>
        </p:blipFill>
        <p:spPr>
          <a:xfrm>
            <a:off x="2292120" y="1768680"/>
            <a:ext cx="5495040" cy="4384440"/>
          </a:xfrm>
          <a:prstGeom prst="rect">
            <a:avLst/>
          </a:prstGeom>
          <a:ln>
            <a:noFill/>
          </a:ln>
        </p:spPr>
      </p:pic>
      <p:pic>
        <p:nvPicPr>
          <p:cNvPr id="42" name="" descr=""/>
          <p:cNvPicPr/>
          <p:nvPr/>
        </p:nvPicPr>
        <p:blipFill>
          <a:blip r:embed="rId3"/>
          <a:stretch/>
        </p:blipFill>
        <p:spPr>
          <a:xfrm>
            <a:off x="2292120" y="1768680"/>
            <a:ext cx="5495040" cy="4384440"/>
          </a:xfrm>
          <a:prstGeom prst="rect">
            <a:avLst/>
          </a:prstGeom>
          <a:ln>
            <a:noFill/>
          </a:ln>
        </p:spPr>
      </p:pic>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type="tx" preserve="1">
  <p:cSld name="Title Slide">
    <p:spTree>
      <p:nvGrpSpPr>
        <p:cNvPr id="1" name=""/>
        <p:cNvGrpSpPr/>
        <p:nvPr/>
      </p:nvGrpSpPr>
      <p:grpSpPr>
        <a:xfrm>
          <a:off x="0" y="0"/>
          <a:ext cx="0" cy="0"/>
          <a:chOff x="0" y="0"/>
          <a:chExt cx="0" cy="0"/>
        </a:xfrm>
      </p:grpSpPr>
      <p:sp>
        <p:nvSpPr>
          <p:cNvPr id="48"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49" name="PlaceHolder 2"/>
          <p:cNvSpPr>
            <a:spLocks noGrp="1"/>
          </p:cNvSpPr>
          <p:nvPr>
            <p:ph type="subTitle"/>
          </p:nvPr>
        </p:nvSpPr>
        <p:spPr>
          <a:xfrm>
            <a:off x="504000" y="1769040"/>
            <a:ext cx="9071640" cy="4384440"/>
          </a:xfrm>
          <a:prstGeom prst="rect">
            <a:avLst/>
          </a:prstGeom>
        </p:spPr>
        <p:txBody>
          <a:bodyPr lIns="0" rIns="0" tIns="0" bIns="0" anchor="ctr"/>
          <a:p>
            <a:pPr algn="ctr"/>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type="obj" preserve="1">
  <p:cSld name="Title, Content">
    <p:spTree>
      <p:nvGrpSpPr>
        <p:cNvPr id="1" name=""/>
        <p:cNvGrpSpPr/>
        <p:nvPr/>
      </p:nvGrpSpPr>
      <p:grpSpPr>
        <a:xfrm>
          <a:off x="0" y="0"/>
          <a:ext cx="0" cy="0"/>
          <a:chOff x="0" y="0"/>
          <a:chExt cx="0" cy="0"/>
        </a:xfrm>
      </p:grpSpPr>
      <p:sp>
        <p:nvSpPr>
          <p:cNvPr id="50"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51" name="PlaceHolder 2"/>
          <p:cNvSpPr>
            <a:spLocks noGrp="1"/>
          </p:cNvSpPr>
          <p:nvPr>
            <p:ph type="body"/>
          </p:nvPr>
        </p:nvSpPr>
        <p:spPr>
          <a:xfrm>
            <a:off x="504000" y="1769040"/>
            <a:ext cx="9071640" cy="4384440"/>
          </a:xfrm>
          <a:prstGeom prst="rect">
            <a:avLst/>
          </a:prstGeom>
        </p:spPr>
        <p:txBody>
          <a:bodyPr lIns="0" rIns="0" tIns="0" bIns="0"/>
          <a:p>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type="twoObj" preserve="1">
  <p:cSld name="Title, 2 Content">
    <p:spTree>
      <p:nvGrpSpPr>
        <p:cNvPr id="1" name=""/>
        <p:cNvGrpSpPr/>
        <p:nvPr/>
      </p:nvGrpSpPr>
      <p:grpSpPr>
        <a:xfrm>
          <a:off x="0" y="0"/>
          <a:ext cx="0" cy="0"/>
          <a:chOff x="0" y="0"/>
          <a:chExt cx="0" cy="0"/>
        </a:xfrm>
      </p:grpSpPr>
      <p:sp>
        <p:nvSpPr>
          <p:cNvPr id="52"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53" name="PlaceHolder 2"/>
          <p:cNvSpPr>
            <a:spLocks noGrp="1"/>
          </p:cNvSpPr>
          <p:nvPr>
            <p:ph type="body"/>
          </p:nvPr>
        </p:nvSpPr>
        <p:spPr>
          <a:xfrm>
            <a:off x="504000" y="1769040"/>
            <a:ext cx="4426920" cy="4384440"/>
          </a:xfrm>
          <a:prstGeom prst="rect">
            <a:avLst/>
          </a:prstGeom>
        </p:spPr>
        <p:txBody>
          <a:bodyPr lIns="0" rIns="0" tIns="0" bIns="0"/>
          <a:p>
            <a:endParaRPr/>
          </a:p>
        </p:txBody>
      </p:sp>
      <p:sp>
        <p:nvSpPr>
          <p:cNvPr id="54" name="PlaceHolder 3"/>
          <p:cNvSpPr>
            <a:spLocks noGrp="1"/>
          </p:cNvSpPr>
          <p:nvPr>
            <p:ph type="body"/>
          </p:nvPr>
        </p:nvSpPr>
        <p:spPr>
          <a:xfrm>
            <a:off x="5152680" y="1769040"/>
            <a:ext cx="4426920" cy="4384440"/>
          </a:xfrm>
          <a:prstGeom prst="rect">
            <a:avLst/>
          </a:prstGeom>
        </p:spPr>
        <p:txBody>
          <a:bodyPr lIns="0" rIns="0" tIns="0" bIns="0"/>
          <a:p>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type="titleOnly" preserve="1">
  <p:cSld name="Title Only">
    <p:spTree>
      <p:nvGrpSpPr>
        <p:cNvPr id="1" name=""/>
        <p:cNvGrpSpPr/>
        <p:nvPr/>
      </p:nvGrpSpPr>
      <p:grpSpPr>
        <a:xfrm>
          <a:off x="0" y="0"/>
          <a:ext cx="0" cy="0"/>
          <a:chOff x="0" y="0"/>
          <a:chExt cx="0" cy="0"/>
        </a:xfrm>
      </p:grpSpPr>
      <p:sp>
        <p:nvSpPr>
          <p:cNvPr id="55"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type="objOnly" preserve="1">
  <p:cSld name="Centered Text">
    <p:spTree>
      <p:nvGrpSpPr>
        <p:cNvPr id="1" name=""/>
        <p:cNvGrpSpPr/>
        <p:nvPr/>
      </p:nvGrpSpPr>
      <p:grpSpPr>
        <a:xfrm>
          <a:off x="0" y="0"/>
          <a:ext cx="0" cy="0"/>
          <a:chOff x="0" y="0"/>
          <a:chExt cx="0" cy="0"/>
        </a:xfrm>
      </p:grpSpPr>
      <p:sp>
        <p:nvSpPr>
          <p:cNvPr id="56" name="PlaceHolder 1"/>
          <p:cNvSpPr>
            <a:spLocks noGrp="1"/>
          </p:cNvSpPr>
          <p:nvPr>
            <p:ph type="subTitle"/>
          </p:nvPr>
        </p:nvSpPr>
        <p:spPr>
          <a:xfrm>
            <a:off x="504000" y="301320"/>
            <a:ext cx="9071640" cy="5851800"/>
          </a:xfrm>
          <a:prstGeom prst="rect">
            <a:avLst/>
          </a:prstGeom>
        </p:spPr>
        <p:txBody>
          <a:bodyPr lIns="0" rIns="0" tIns="0" bIns="0" anchor="ctr"/>
          <a:p>
            <a:pPr algn="ctr"/>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type="twoObjAndObj" preserve="1">
  <p:cSld name="Title, 2 Content and Content">
    <p:spTree>
      <p:nvGrpSpPr>
        <p:cNvPr id="1" name=""/>
        <p:cNvGrpSpPr/>
        <p:nvPr/>
      </p:nvGrpSpPr>
      <p:grpSpPr>
        <a:xfrm>
          <a:off x="0" y="0"/>
          <a:ext cx="0" cy="0"/>
          <a:chOff x="0" y="0"/>
          <a:chExt cx="0" cy="0"/>
        </a:xfrm>
      </p:grpSpPr>
      <p:sp>
        <p:nvSpPr>
          <p:cNvPr id="57"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58" name="PlaceHolder 2"/>
          <p:cNvSpPr>
            <a:spLocks noGrp="1"/>
          </p:cNvSpPr>
          <p:nvPr>
            <p:ph type="body"/>
          </p:nvPr>
        </p:nvSpPr>
        <p:spPr>
          <a:xfrm>
            <a:off x="504000" y="1769040"/>
            <a:ext cx="4426920" cy="2091240"/>
          </a:xfrm>
          <a:prstGeom prst="rect">
            <a:avLst/>
          </a:prstGeom>
        </p:spPr>
        <p:txBody>
          <a:bodyPr lIns="0" rIns="0" tIns="0" bIns="0"/>
          <a:p>
            <a:endParaRPr/>
          </a:p>
        </p:txBody>
      </p:sp>
      <p:sp>
        <p:nvSpPr>
          <p:cNvPr id="59" name="PlaceHolder 3"/>
          <p:cNvSpPr>
            <a:spLocks noGrp="1"/>
          </p:cNvSpPr>
          <p:nvPr>
            <p:ph type="body"/>
          </p:nvPr>
        </p:nvSpPr>
        <p:spPr>
          <a:xfrm>
            <a:off x="504000" y="4059360"/>
            <a:ext cx="4426920" cy="2091240"/>
          </a:xfrm>
          <a:prstGeom prst="rect">
            <a:avLst/>
          </a:prstGeom>
        </p:spPr>
        <p:txBody>
          <a:bodyPr lIns="0" rIns="0" tIns="0" bIns="0"/>
          <a:p>
            <a:endParaRPr/>
          </a:p>
        </p:txBody>
      </p:sp>
      <p:sp>
        <p:nvSpPr>
          <p:cNvPr id="60" name="PlaceHolder 4"/>
          <p:cNvSpPr>
            <a:spLocks noGrp="1"/>
          </p:cNvSpPr>
          <p:nvPr>
            <p:ph type="body"/>
          </p:nvPr>
        </p:nvSpPr>
        <p:spPr>
          <a:xfrm>
            <a:off x="5152680" y="1769040"/>
            <a:ext cx="4426920" cy="4384440"/>
          </a:xfrm>
          <a:prstGeom prst="rect">
            <a:avLst/>
          </a:prstGeom>
        </p:spPr>
        <p:txBody>
          <a:bodyPr lIns="0" rIns="0" tIns="0" bIns="0"/>
          <a:p>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type="objAndTwoObj" preserve="1">
  <p:cSld name="Title Content and 2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62" name="PlaceHolder 2"/>
          <p:cNvSpPr>
            <a:spLocks noGrp="1"/>
          </p:cNvSpPr>
          <p:nvPr>
            <p:ph type="body"/>
          </p:nvPr>
        </p:nvSpPr>
        <p:spPr>
          <a:xfrm>
            <a:off x="504000" y="1769040"/>
            <a:ext cx="4426920" cy="4384440"/>
          </a:xfrm>
          <a:prstGeom prst="rect">
            <a:avLst/>
          </a:prstGeom>
        </p:spPr>
        <p:txBody>
          <a:bodyPr lIns="0" rIns="0" tIns="0" bIns="0"/>
          <a:p>
            <a:endParaRPr/>
          </a:p>
        </p:txBody>
      </p:sp>
      <p:sp>
        <p:nvSpPr>
          <p:cNvPr id="63" name="PlaceHolder 3"/>
          <p:cNvSpPr>
            <a:spLocks noGrp="1"/>
          </p:cNvSpPr>
          <p:nvPr>
            <p:ph type="body"/>
          </p:nvPr>
        </p:nvSpPr>
        <p:spPr>
          <a:xfrm>
            <a:off x="5152680" y="1769040"/>
            <a:ext cx="4426920" cy="2091240"/>
          </a:xfrm>
          <a:prstGeom prst="rect">
            <a:avLst/>
          </a:prstGeom>
        </p:spPr>
        <p:txBody>
          <a:bodyPr lIns="0" rIns="0" tIns="0" bIns="0"/>
          <a:p>
            <a:endParaRPr/>
          </a:p>
        </p:txBody>
      </p:sp>
      <p:sp>
        <p:nvSpPr>
          <p:cNvPr id="64" name="PlaceHolder 4"/>
          <p:cNvSpPr>
            <a:spLocks noGrp="1"/>
          </p:cNvSpPr>
          <p:nvPr>
            <p:ph type="body"/>
          </p:nvPr>
        </p:nvSpPr>
        <p:spPr>
          <a:xfrm>
            <a:off x="5152680" y="4059360"/>
            <a:ext cx="4426920" cy="2091240"/>
          </a:xfrm>
          <a:prstGeom prst="rect">
            <a:avLst/>
          </a:prstGeom>
        </p:spPr>
        <p:txBody>
          <a:bodyPr lIns="0" rIns="0" tIns="0" bIns="0"/>
          <a:p>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type="twoObjOverTx" preserve="1">
  <p:cSld name="Title, 2 Content over Content">
    <p:spTree>
      <p:nvGrpSpPr>
        <p:cNvPr id="1" name=""/>
        <p:cNvGrpSpPr/>
        <p:nvPr/>
      </p:nvGrpSpPr>
      <p:grpSpPr>
        <a:xfrm>
          <a:off x="0" y="0"/>
          <a:ext cx="0" cy="0"/>
          <a:chOff x="0" y="0"/>
          <a:chExt cx="0" cy="0"/>
        </a:xfrm>
      </p:grpSpPr>
      <p:sp>
        <p:nvSpPr>
          <p:cNvPr id="65"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66" name="PlaceHolder 2"/>
          <p:cNvSpPr>
            <a:spLocks noGrp="1"/>
          </p:cNvSpPr>
          <p:nvPr>
            <p:ph type="body"/>
          </p:nvPr>
        </p:nvSpPr>
        <p:spPr>
          <a:xfrm>
            <a:off x="504000" y="1769040"/>
            <a:ext cx="4426920" cy="2091240"/>
          </a:xfrm>
          <a:prstGeom prst="rect">
            <a:avLst/>
          </a:prstGeom>
        </p:spPr>
        <p:txBody>
          <a:bodyPr lIns="0" rIns="0" tIns="0" bIns="0"/>
          <a:p>
            <a:endParaRPr/>
          </a:p>
        </p:txBody>
      </p:sp>
      <p:sp>
        <p:nvSpPr>
          <p:cNvPr id="67" name="PlaceHolder 3"/>
          <p:cNvSpPr>
            <a:spLocks noGrp="1"/>
          </p:cNvSpPr>
          <p:nvPr>
            <p:ph type="body"/>
          </p:nvPr>
        </p:nvSpPr>
        <p:spPr>
          <a:xfrm>
            <a:off x="5152680" y="1769040"/>
            <a:ext cx="4426920" cy="2091240"/>
          </a:xfrm>
          <a:prstGeom prst="rect">
            <a:avLst/>
          </a:prstGeom>
        </p:spPr>
        <p:txBody>
          <a:bodyPr lIns="0" rIns="0" tIns="0" bIns="0"/>
          <a:p>
            <a:endParaRPr/>
          </a:p>
        </p:txBody>
      </p:sp>
      <p:sp>
        <p:nvSpPr>
          <p:cNvPr id="68" name="PlaceHolder 4"/>
          <p:cNvSpPr>
            <a:spLocks noGrp="1"/>
          </p:cNvSpPr>
          <p:nvPr>
            <p:ph type="body"/>
          </p:nvPr>
        </p:nvSpPr>
        <p:spPr>
          <a:xfrm>
            <a:off x="504000" y="4059360"/>
            <a:ext cx="9071640" cy="2091240"/>
          </a:xfrm>
          <a:prstGeom prst="rect">
            <a:avLst/>
          </a:prstGeom>
        </p:spPr>
        <p:txBody>
          <a:bodyPr lIns="0" rIns="0" tIns="0" bIns="0"/>
          <a:p>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type="objOverTx" preserve="1">
  <p:cSld name="Title, Content over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70" name="PlaceHolder 2"/>
          <p:cNvSpPr>
            <a:spLocks noGrp="1"/>
          </p:cNvSpPr>
          <p:nvPr>
            <p:ph type="body"/>
          </p:nvPr>
        </p:nvSpPr>
        <p:spPr>
          <a:xfrm>
            <a:off x="504000" y="1769040"/>
            <a:ext cx="9071640" cy="2091240"/>
          </a:xfrm>
          <a:prstGeom prst="rect">
            <a:avLst/>
          </a:prstGeom>
        </p:spPr>
        <p:txBody>
          <a:bodyPr lIns="0" rIns="0" tIns="0" bIns="0"/>
          <a:p>
            <a:endParaRPr/>
          </a:p>
        </p:txBody>
      </p:sp>
      <p:sp>
        <p:nvSpPr>
          <p:cNvPr id="71" name="PlaceHolder 3"/>
          <p:cNvSpPr>
            <a:spLocks noGrp="1"/>
          </p:cNvSpPr>
          <p:nvPr>
            <p:ph type="body"/>
          </p:nvPr>
        </p:nvSpPr>
        <p:spPr>
          <a:xfrm>
            <a:off x="504000" y="4059360"/>
            <a:ext cx="9071640" cy="2091240"/>
          </a:xfrm>
          <a:prstGeom prst="rect">
            <a:avLst/>
          </a:prstGeom>
        </p:spPr>
        <p:txBody>
          <a:bodyPr lIns="0" rIns="0" tIns="0" bIns="0"/>
          <a:p>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type="fourObj" preserve="1">
  <p:cSld name="Title, 4 Content">
    <p:spTree>
      <p:nvGrpSpPr>
        <p:cNvPr id="1" name=""/>
        <p:cNvGrpSpPr/>
        <p:nvPr/>
      </p:nvGrpSpPr>
      <p:grpSpPr>
        <a:xfrm>
          <a:off x="0" y="0"/>
          <a:ext cx="0" cy="0"/>
          <a:chOff x="0" y="0"/>
          <a:chExt cx="0" cy="0"/>
        </a:xfrm>
      </p:grpSpPr>
      <p:sp>
        <p:nvSpPr>
          <p:cNvPr id="72"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73" name="PlaceHolder 2"/>
          <p:cNvSpPr>
            <a:spLocks noGrp="1"/>
          </p:cNvSpPr>
          <p:nvPr>
            <p:ph type="body"/>
          </p:nvPr>
        </p:nvSpPr>
        <p:spPr>
          <a:xfrm>
            <a:off x="504000" y="1769040"/>
            <a:ext cx="4426920" cy="2091240"/>
          </a:xfrm>
          <a:prstGeom prst="rect">
            <a:avLst/>
          </a:prstGeom>
        </p:spPr>
        <p:txBody>
          <a:bodyPr lIns="0" rIns="0" tIns="0" bIns="0"/>
          <a:p>
            <a:endParaRPr/>
          </a:p>
        </p:txBody>
      </p:sp>
      <p:sp>
        <p:nvSpPr>
          <p:cNvPr id="74" name="PlaceHolder 3"/>
          <p:cNvSpPr>
            <a:spLocks noGrp="1"/>
          </p:cNvSpPr>
          <p:nvPr>
            <p:ph type="body"/>
          </p:nvPr>
        </p:nvSpPr>
        <p:spPr>
          <a:xfrm>
            <a:off x="5152680" y="1769040"/>
            <a:ext cx="4426920" cy="2091240"/>
          </a:xfrm>
          <a:prstGeom prst="rect">
            <a:avLst/>
          </a:prstGeom>
        </p:spPr>
        <p:txBody>
          <a:bodyPr lIns="0" rIns="0" tIns="0" bIns="0"/>
          <a:p>
            <a:endParaRPr/>
          </a:p>
        </p:txBody>
      </p:sp>
      <p:sp>
        <p:nvSpPr>
          <p:cNvPr id="75" name="PlaceHolder 4"/>
          <p:cNvSpPr>
            <a:spLocks noGrp="1"/>
          </p:cNvSpPr>
          <p:nvPr>
            <p:ph type="body"/>
          </p:nvPr>
        </p:nvSpPr>
        <p:spPr>
          <a:xfrm>
            <a:off x="5152680" y="4059360"/>
            <a:ext cx="4426920" cy="2091240"/>
          </a:xfrm>
          <a:prstGeom prst="rect">
            <a:avLst/>
          </a:prstGeom>
        </p:spPr>
        <p:txBody>
          <a:bodyPr lIns="0" rIns="0" tIns="0" bIns="0"/>
          <a:p>
            <a:endParaRPr/>
          </a:p>
        </p:txBody>
      </p:sp>
      <p:sp>
        <p:nvSpPr>
          <p:cNvPr id="76" name="PlaceHolder 5"/>
          <p:cNvSpPr>
            <a:spLocks noGrp="1"/>
          </p:cNvSpPr>
          <p:nvPr>
            <p:ph type="body"/>
          </p:nvPr>
        </p:nvSpPr>
        <p:spPr>
          <a:xfrm>
            <a:off x="504000" y="4059360"/>
            <a:ext cx="4426920" cy="2091240"/>
          </a:xfrm>
          <a:prstGeom prst="rect">
            <a:avLst/>
          </a:prstGeom>
        </p:spPr>
        <p:txBody>
          <a:bodyPr lIns="0" rIns="0" tIns="0" bIns="0"/>
          <a:p>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type="blank" preserve="1">
  <p:cSld name="Title, 6 Content">
    <p:spTree>
      <p:nvGrpSpPr>
        <p:cNvPr id="1" name=""/>
        <p:cNvGrpSpPr/>
        <p:nvPr/>
      </p:nvGrpSpPr>
      <p:grpSpPr>
        <a:xfrm>
          <a:off x="0" y="0"/>
          <a:ext cx="0" cy="0"/>
          <a:chOff x="0" y="0"/>
          <a:chExt cx="0" cy="0"/>
        </a:xfrm>
      </p:grpSpPr>
      <p:sp>
        <p:nvSpPr>
          <p:cNvPr id="77"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78" name="PlaceHolder 2"/>
          <p:cNvSpPr>
            <a:spLocks noGrp="1"/>
          </p:cNvSpPr>
          <p:nvPr>
            <p:ph type="body"/>
          </p:nvPr>
        </p:nvSpPr>
        <p:spPr>
          <a:xfrm>
            <a:off x="504000" y="1769040"/>
            <a:ext cx="9071640" cy="4384440"/>
          </a:xfrm>
          <a:prstGeom prst="rect">
            <a:avLst/>
          </a:prstGeom>
        </p:spPr>
        <p:txBody>
          <a:bodyPr lIns="0" rIns="0" tIns="0" bIns="0"/>
          <a:p>
            <a:endParaRPr/>
          </a:p>
        </p:txBody>
      </p:sp>
      <p:sp>
        <p:nvSpPr>
          <p:cNvPr id="79" name="PlaceHolder 3"/>
          <p:cNvSpPr>
            <a:spLocks noGrp="1"/>
          </p:cNvSpPr>
          <p:nvPr>
            <p:ph type="body"/>
          </p:nvPr>
        </p:nvSpPr>
        <p:spPr>
          <a:xfrm>
            <a:off x="504000" y="1769040"/>
            <a:ext cx="9071640" cy="4384440"/>
          </a:xfrm>
          <a:prstGeom prst="rect">
            <a:avLst/>
          </a:prstGeom>
        </p:spPr>
        <p:txBody>
          <a:bodyPr lIns="0" rIns="0" tIns="0" bIns="0"/>
          <a:p>
            <a:endParaRPr/>
          </a:p>
        </p:txBody>
      </p:sp>
      <p:pic>
        <p:nvPicPr>
          <p:cNvPr id="80" name="" descr=""/>
          <p:cNvPicPr/>
          <p:nvPr/>
        </p:nvPicPr>
        <p:blipFill>
          <a:blip r:embed="rId2"/>
          <a:stretch/>
        </p:blipFill>
        <p:spPr>
          <a:xfrm>
            <a:off x="2292120" y="1768680"/>
            <a:ext cx="5495040" cy="4384440"/>
          </a:xfrm>
          <a:prstGeom prst="rect">
            <a:avLst/>
          </a:prstGeom>
          <a:ln>
            <a:noFill/>
          </a:ln>
        </p:spPr>
      </p:pic>
      <p:pic>
        <p:nvPicPr>
          <p:cNvPr id="81" name="" descr=""/>
          <p:cNvPicPr/>
          <p:nvPr/>
        </p:nvPicPr>
        <p:blipFill>
          <a:blip r:embed="rId3"/>
          <a:stretch/>
        </p:blipFill>
        <p:spPr>
          <a:xfrm>
            <a:off x="2292120" y="1768680"/>
            <a:ext cx="5495040" cy="4384440"/>
          </a:xfrm>
          <a:prstGeom prst="rect">
            <a:avLst/>
          </a:prstGeom>
          <a:ln>
            <a:noFill/>
          </a:ln>
        </p:spPr>
      </p:pic>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type="tx" preserve="1">
  <p:cSld name="Title Slide">
    <p:spTree>
      <p:nvGrpSpPr>
        <p:cNvPr id="1" name=""/>
        <p:cNvGrpSpPr/>
        <p:nvPr/>
      </p:nvGrpSpPr>
      <p:grpSpPr>
        <a:xfrm>
          <a:off x="0" y="0"/>
          <a:ext cx="0" cy="0"/>
          <a:chOff x="0" y="0"/>
          <a:chExt cx="0" cy="0"/>
        </a:xfrm>
      </p:grpSpPr>
      <p:sp>
        <p:nvSpPr>
          <p:cNvPr id="91"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92" name="PlaceHolder 2"/>
          <p:cNvSpPr>
            <a:spLocks noGrp="1"/>
          </p:cNvSpPr>
          <p:nvPr>
            <p:ph type="subTitle"/>
          </p:nvPr>
        </p:nvSpPr>
        <p:spPr>
          <a:xfrm>
            <a:off x="504000" y="1769040"/>
            <a:ext cx="9071640" cy="4384440"/>
          </a:xfrm>
          <a:prstGeom prst="rect">
            <a:avLst/>
          </a:prstGeom>
        </p:spPr>
        <p:txBody>
          <a:bodyPr lIns="0" rIns="0" tIns="0" bIns="0" anchor="ctr"/>
          <a:p>
            <a:pPr algn="ctr"/>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type="obj" preserve="1">
  <p:cSld name="Title, Content">
    <p:spTree>
      <p:nvGrpSpPr>
        <p:cNvPr id="1" name=""/>
        <p:cNvGrpSpPr/>
        <p:nvPr/>
      </p:nvGrpSpPr>
      <p:grpSpPr>
        <a:xfrm>
          <a:off x="0" y="0"/>
          <a:ext cx="0" cy="0"/>
          <a:chOff x="0" y="0"/>
          <a:chExt cx="0" cy="0"/>
        </a:xfrm>
      </p:grpSpPr>
      <p:sp>
        <p:nvSpPr>
          <p:cNvPr id="93"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94" name="PlaceHolder 2"/>
          <p:cNvSpPr>
            <a:spLocks noGrp="1"/>
          </p:cNvSpPr>
          <p:nvPr>
            <p:ph type="body"/>
          </p:nvPr>
        </p:nvSpPr>
        <p:spPr>
          <a:xfrm>
            <a:off x="504000" y="1769040"/>
            <a:ext cx="9071640" cy="4384440"/>
          </a:xfrm>
          <a:prstGeom prst="rect">
            <a:avLst/>
          </a:prstGeom>
        </p:spPr>
        <p:txBody>
          <a:bodyPr lIns="0" rIns="0" tIns="0" bIns="0"/>
          <a:p>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type="twoObj" preserve="1">
  <p:cSld name="Title, 2 Content">
    <p:spTree>
      <p:nvGrpSpPr>
        <p:cNvPr id="1" name=""/>
        <p:cNvGrpSpPr/>
        <p:nvPr/>
      </p:nvGrpSpPr>
      <p:grpSpPr>
        <a:xfrm>
          <a:off x="0" y="0"/>
          <a:ext cx="0" cy="0"/>
          <a:chOff x="0" y="0"/>
          <a:chExt cx="0" cy="0"/>
        </a:xfrm>
      </p:grpSpPr>
      <p:sp>
        <p:nvSpPr>
          <p:cNvPr id="95"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96" name="PlaceHolder 2"/>
          <p:cNvSpPr>
            <a:spLocks noGrp="1"/>
          </p:cNvSpPr>
          <p:nvPr>
            <p:ph type="body"/>
          </p:nvPr>
        </p:nvSpPr>
        <p:spPr>
          <a:xfrm>
            <a:off x="504000" y="1769040"/>
            <a:ext cx="4426920" cy="4384440"/>
          </a:xfrm>
          <a:prstGeom prst="rect">
            <a:avLst/>
          </a:prstGeom>
        </p:spPr>
        <p:txBody>
          <a:bodyPr lIns="0" rIns="0" tIns="0" bIns="0"/>
          <a:p>
            <a:endParaRPr/>
          </a:p>
        </p:txBody>
      </p:sp>
      <p:sp>
        <p:nvSpPr>
          <p:cNvPr id="97" name="PlaceHolder 3"/>
          <p:cNvSpPr>
            <a:spLocks noGrp="1"/>
          </p:cNvSpPr>
          <p:nvPr>
            <p:ph type="body"/>
          </p:nvPr>
        </p:nvSpPr>
        <p:spPr>
          <a:xfrm>
            <a:off x="5152680" y="1769040"/>
            <a:ext cx="4426920" cy="4384440"/>
          </a:xfrm>
          <a:prstGeom prst="rect">
            <a:avLst/>
          </a:prstGeom>
        </p:spPr>
        <p:txBody>
          <a:bodyPr lIns="0" rIns="0" tIns="0" bIns="0"/>
          <a:p>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type="titleOnly" preserve="1">
  <p:cSld name="Title Only">
    <p:spTree>
      <p:nvGrpSpPr>
        <p:cNvPr id="1" name=""/>
        <p:cNvGrpSpPr/>
        <p:nvPr/>
      </p:nvGrpSpPr>
      <p:grpSpPr>
        <a:xfrm>
          <a:off x="0" y="0"/>
          <a:ext cx="0" cy="0"/>
          <a:chOff x="0" y="0"/>
          <a:chExt cx="0" cy="0"/>
        </a:xfrm>
      </p:grpSpPr>
      <p:sp>
        <p:nvSpPr>
          <p:cNvPr id="98"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type="objOnly" preserve="1">
  <p:cSld name="Centered Text">
    <p:spTree>
      <p:nvGrpSpPr>
        <p:cNvPr id="1" name=""/>
        <p:cNvGrpSpPr/>
        <p:nvPr/>
      </p:nvGrpSpPr>
      <p:grpSpPr>
        <a:xfrm>
          <a:off x="0" y="0"/>
          <a:ext cx="0" cy="0"/>
          <a:chOff x="0" y="0"/>
          <a:chExt cx="0" cy="0"/>
        </a:xfrm>
      </p:grpSpPr>
      <p:sp>
        <p:nvSpPr>
          <p:cNvPr id="99" name="PlaceHolder 1"/>
          <p:cNvSpPr>
            <a:spLocks noGrp="1"/>
          </p:cNvSpPr>
          <p:nvPr>
            <p:ph type="subTitle"/>
          </p:nvPr>
        </p:nvSpPr>
        <p:spPr>
          <a:xfrm>
            <a:off x="504000" y="301320"/>
            <a:ext cx="9071640" cy="5851800"/>
          </a:xfrm>
          <a:prstGeom prst="rect">
            <a:avLst/>
          </a:prstGeom>
        </p:spPr>
        <p:txBody>
          <a:bodyPr lIns="0" rIns="0" tIns="0" bIns="0" anchor="ctr"/>
          <a:p>
            <a:pPr algn="ctr"/>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type="twoObjAndObj" preserve="1">
  <p:cSld name="Title, 2 Content and Content">
    <p:spTree>
      <p:nvGrpSpPr>
        <p:cNvPr id="1" name=""/>
        <p:cNvGrpSpPr/>
        <p:nvPr/>
      </p:nvGrpSpPr>
      <p:grpSpPr>
        <a:xfrm>
          <a:off x="0" y="0"/>
          <a:ext cx="0" cy="0"/>
          <a:chOff x="0" y="0"/>
          <a:chExt cx="0" cy="0"/>
        </a:xfrm>
      </p:grpSpPr>
      <p:sp>
        <p:nvSpPr>
          <p:cNvPr id="100"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01" name="PlaceHolder 2"/>
          <p:cNvSpPr>
            <a:spLocks noGrp="1"/>
          </p:cNvSpPr>
          <p:nvPr>
            <p:ph type="body"/>
          </p:nvPr>
        </p:nvSpPr>
        <p:spPr>
          <a:xfrm>
            <a:off x="504000" y="1769040"/>
            <a:ext cx="4426920" cy="2091240"/>
          </a:xfrm>
          <a:prstGeom prst="rect">
            <a:avLst/>
          </a:prstGeom>
        </p:spPr>
        <p:txBody>
          <a:bodyPr lIns="0" rIns="0" tIns="0" bIns="0"/>
          <a:p>
            <a:endParaRPr/>
          </a:p>
        </p:txBody>
      </p:sp>
      <p:sp>
        <p:nvSpPr>
          <p:cNvPr id="102" name="PlaceHolder 3"/>
          <p:cNvSpPr>
            <a:spLocks noGrp="1"/>
          </p:cNvSpPr>
          <p:nvPr>
            <p:ph type="body"/>
          </p:nvPr>
        </p:nvSpPr>
        <p:spPr>
          <a:xfrm>
            <a:off x="504000" y="4059360"/>
            <a:ext cx="4426920" cy="2091240"/>
          </a:xfrm>
          <a:prstGeom prst="rect">
            <a:avLst/>
          </a:prstGeom>
        </p:spPr>
        <p:txBody>
          <a:bodyPr lIns="0" rIns="0" tIns="0" bIns="0"/>
          <a:p>
            <a:endParaRPr/>
          </a:p>
        </p:txBody>
      </p:sp>
      <p:sp>
        <p:nvSpPr>
          <p:cNvPr id="103" name="PlaceHolder 4"/>
          <p:cNvSpPr>
            <a:spLocks noGrp="1"/>
          </p:cNvSpPr>
          <p:nvPr>
            <p:ph type="body"/>
          </p:nvPr>
        </p:nvSpPr>
        <p:spPr>
          <a:xfrm>
            <a:off x="5152680" y="1769040"/>
            <a:ext cx="4426920" cy="4384440"/>
          </a:xfrm>
          <a:prstGeom prst="rect">
            <a:avLst/>
          </a:prstGeom>
        </p:spPr>
        <p:txBody>
          <a:bodyPr lIns="0" rIns="0" tIns="0" bIns="0"/>
          <a:p>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type="objAndTwoObj" preserve="1">
  <p:cSld name="Title Content and 2 Content">
    <p:spTree>
      <p:nvGrpSpPr>
        <p:cNvPr id="1" name=""/>
        <p:cNvGrpSpPr/>
        <p:nvPr/>
      </p:nvGrpSpPr>
      <p:grpSpPr>
        <a:xfrm>
          <a:off x="0" y="0"/>
          <a:ext cx="0" cy="0"/>
          <a:chOff x="0" y="0"/>
          <a:chExt cx="0" cy="0"/>
        </a:xfrm>
      </p:grpSpPr>
      <p:sp>
        <p:nvSpPr>
          <p:cNvPr id="104"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05" name="PlaceHolder 2"/>
          <p:cNvSpPr>
            <a:spLocks noGrp="1"/>
          </p:cNvSpPr>
          <p:nvPr>
            <p:ph type="body"/>
          </p:nvPr>
        </p:nvSpPr>
        <p:spPr>
          <a:xfrm>
            <a:off x="504000" y="1769040"/>
            <a:ext cx="4426920" cy="4384440"/>
          </a:xfrm>
          <a:prstGeom prst="rect">
            <a:avLst/>
          </a:prstGeom>
        </p:spPr>
        <p:txBody>
          <a:bodyPr lIns="0" rIns="0" tIns="0" bIns="0"/>
          <a:p>
            <a:endParaRPr/>
          </a:p>
        </p:txBody>
      </p:sp>
      <p:sp>
        <p:nvSpPr>
          <p:cNvPr id="106" name="PlaceHolder 3"/>
          <p:cNvSpPr>
            <a:spLocks noGrp="1"/>
          </p:cNvSpPr>
          <p:nvPr>
            <p:ph type="body"/>
          </p:nvPr>
        </p:nvSpPr>
        <p:spPr>
          <a:xfrm>
            <a:off x="5152680" y="1769040"/>
            <a:ext cx="4426920" cy="2091240"/>
          </a:xfrm>
          <a:prstGeom prst="rect">
            <a:avLst/>
          </a:prstGeom>
        </p:spPr>
        <p:txBody>
          <a:bodyPr lIns="0" rIns="0" tIns="0" bIns="0"/>
          <a:p>
            <a:endParaRPr/>
          </a:p>
        </p:txBody>
      </p:sp>
      <p:sp>
        <p:nvSpPr>
          <p:cNvPr id="107" name="PlaceHolder 4"/>
          <p:cNvSpPr>
            <a:spLocks noGrp="1"/>
          </p:cNvSpPr>
          <p:nvPr>
            <p:ph type="body"/>
          </p:nvPr>
        </p:nvSpPr>
        <p:spPr>
          <a:xfrm>
            <a:off x="5152680" y="4059360"/>
            <a:ext cx="4426920" cy="2091240"/>
          </a:xfrm>
          <a:prstGeom prst="rect">
            <a:avLst/>
          </a:prstGeom>
        </p:spPr>
        <p:txBody>
          <a:bodyPr lIns="0" rIns="0" tIns="0" bIns="0"/>
          <a:p>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type="twoObjOverTx" preserve="1">
  <p:cSld name="Title, 2 Content over Content">
    <p:spTree>
      <p:nvGrpSpPr>
        <p:cNvPr id="1" name=""/>
        <p:cNvGrpSpPr/>
        <p:nvPr/>
      </p:nvGrpSpPr>
      <p:grpSpPr>
        <a:xfrm>
          <a:off x="0" y="0"/>
          <a:ext cx="0" cy="0"/>
          <a:chOff x="0" y="0"/>
          <a:chExt cx="0" cy="0"/>
        </a:xfrm>
      </p:grpSpPr>
      <p:sp>
        <p:nvSpPr>
          <p:cNvPr id="108"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09" name="PlaceHolder 2"/>
          <p:cNvSpPr>
            <a:spLocks noGrp="1"/>
          </p:cNvSpPr>
          <p:nvPr>
            <p:ph type="body"/>
          </p:nvPr>
        </p:nvSpPr>
        <p:spPr>
          <a:xfrm>
            <a:off x="504000" y="1769040"/>
            <a:ext cx="4426920" cy="2091240"/>
          </a:xfrm>
          <a:prstGeom prst="rect">
            <a:avLst/>
          </a:prstGeom>
        </p:spPr>
        <p:txBody>
          <a:bodyPr lIns="0" rIns="0" tIns="0" bIns="0"/>
          <a:p>
            <a:endParaRPr/>
          </a:p>
        </p:txBody>
      </p:sp>
      <p:sp>
        <p:nvSpPr>
          <p:cNvPr id="110" name="PlaceHolder 3"/>
          <p:cNvSpPr>
            <a:spLocks noGrp="1"/>
          </p:cNvSpPr>
          <p:nvPr>
            <p:ph type="body"/>
          </p:nvPr>
        </p:nvSpPr>
        <p:spPr>
          <a:xfrm>
            <a:off x="5152680" y="1769040"/>
            <a:ext cx="4426920" cy="2091240"/>
          </a:xfrm>
          <a:prstGeom prst="rect">
            <a:avLst/>
          </a:prstGeom>
        </p:spPr>
        <p:txBody>
          <a:bodyPr lIns="0" rIns="0" tIns="0" bIns="0"/>
          <a:p>
            <a:endParaRPr/>
          </a:p>
        </p:txBody>
      </p:sp>
      <p:sp>
        <p:nvSpPr>
          <p:cNvPr id="111" name="PlaceHolder 4"/>
          <p:cNvSpPr>
            <a:spLocks noGrp="1"/>
          </p:cNvSpPr>
          <p:nvPr>
            <p:ph type="body"/>
          </p:nvPr>
        </p:nvSpPr>
        <p:spPr>
          <a:xfrm>
            <a:off x="504000" y="4059360"/>
            <a:ext cx="9071640" cy="2091240"/>
          </a:xfrm>
          <a:prstGeom prst="rect">
            <a:avLst/>
          </a:prstGeom>
        </p:spPr>
        <p:txBody>
          <a:bodyPr lIns="0" rIns="0" tIns="0" bIns="0"/>
          <a:p>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type="objOverTx" preserve="1">
  <p:cSld name="Title, Content over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13" name="PlaceHolder 2"/>
          <p:cNvSpPr>
            <a:spLocks noGrp="1"/>
          </p:cNvSpPr>
          <p:nvPr>
            <p:ph type="body"/>
          </p:nvPr>
        </p:nvSpPr>
        <p:spPr>
          <a:xfrm>
            <a:off x="504000" y="1769040"/>
            <a:ext cx="9071640" cy="2091240"/>
          </a:xfrm>
          <a:prstGeom prst="rect">
            <a:avLst/>
          </a:prstGeom>
        </p:spPr>
        <p:txBody>
          <a:bodyPr lIns="0" rIns="0" tIns="0" bIns="0"/>
          <a:p>
            <a:endParaRPr/>
          </a:p>
        </p:txBody>
      </p:sp>
      <p:sp>
        <p:nvSpPr>
          <p:cNvPr id="114" name="PlaceHolder 3"/>
          <p:cNvSpPr>
            <a:spLocks noGrp="1"/>
          </p:cNvSpPr>
          <p:nvPr>
            <p:ph type="body"/>
          </p:nvPr>
        </p:nvSpPr>
        <p:spPr>
          <a:xfrm>
            <a:off x="504000" y="4059360"/>
            <a:ext cx="9071640" cy="2091240"/>
          </a:xfrm>
          <a:prstGeom prst="rect">
            <a:avLst/>
          </a:prstGeom>
        </p:spPr>
        <p:txBody>
          <a:bodyPr lIns="0" rIns="0" tIns="0" bIns="0"/>
          <a:p>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type="fourObj" preserve="1">
  <p:cSld name="Title, 4 Content">
    <p:spTree>
      <p:nvGrpSpPr>
        <p:cNvPr id="1" name=""/>
        <p:cNvGrpSpPr/>
        <p:nvPr/>
      </p:nvGrpSpPr>
      <p:grpSpPr>
        <a:xfrm>
          <a:off x="0" y="0"/>
          <a:ext cx="0" cy="0"/>
          <a:chOff x="0" y="0"/>
          <a:chExt cx="0" cy="0"/>
        </a:xfrm>
      </p:grpSpPr>
      <p:sp>
        <p:nvSpPr>
          <p:cNvPr id="115"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16" name="PlaceHolder 2"/>
          <p:cNvSpPr>
            <a:spLocks noGrp="1"/>
          </p:cNvSpPr>
          <p:nvPr>
            <p:ph type="body"/>
          </p:nvPr>
        </p:nvSpPr>
        <p:spPr>
          <a:xfrm>
            <a:off x="504000" y="1769040"/>
            <a:ext cx="4426920" cy="2091240"/>
          </a:xfrm>
          <a:prstGeom prst="rect">
            <a:avLst/>
          </a:prstGeom>
        </p:spPr>
        <p:txBody>
          <a:bodyPr lIns="0" rIns="0" tIns="0" bIns="0"/>
          <a:p>
            <a:endParaRPr/>
          </a:p>
        </p:txBody>
      </p:sp>
      <p:sp>
        <p:nvSpPr>
          <p:cNvPr id="117" name="PlaceHolder 3"/>
          <p:cNvSpPr>
            <a:spLocks noGrp="1"/>
          </p:cNvSpPr>
          <p:nvPr>
            <p:ph type="body"/>
          </p:nvPr>
        </p:nvSpPr>
        <p:spPr>
          <a:xfrm>
            <a:off x="5152680" y="1769040"/>
            <a:ext cx="4426920" cy="2091240"/>
          </a:xfrm>
          <a:prstGeom prst="rect">
            <a:avLst/>
          </a:prstGeom>
        </p:spPr>
        <p:txBody>
          <a:bodyPr lIns="0" rIns="0" tIns="0" bIns="0"/>
          <a:p>
            <a:endParaRPr/>
          </a:p>
        </p:txBody>
      </p:sp>
      <p:sp>
        <p:nvSpPr>
          <p:cNvPr id="118" name="PlaceHolder 4"/>
          <p:cNvSpPr>
            <a:spLocks noGrp="1"/>
          </p:cNvSpPr>
          <p:nvPr>
            <p:ph type="body"/>
          </p:nvPr>
        </p:nvSpPr>
        <p:spPr>
          <a:xfrm>
            <a:off x="5152680" y="4059360"/>
            <a:ext cx="4426920" cy="2091240"/>
          </a:xfrm>
          <a:prstGeom prst="rect">
            <a:avLst/>
          </a:prstGeom>
        </p:spPr>
        <p:txBody>
          <a:bodyPr lIns="0" rIns="0" tIns="0" bIns="0"/>
          <a:p>
            <a:endParaRPr/>
          </a:p>
        </p:txBody>
      </p:sp>
      <p:sp>
        <p:nvSpPr>
          <p:cNvPr id="119" name="PlaceHolder 5"/>
          <p:cNvSpPr>
            <a:spLocks noGrp="1"/>
          </p:cNvSpPr>
          <p:nvPr>
            <p:ph type="body"/>
          </p:nvPr>
        </p:nvSpPr>
        <p:spPr>
          <a:xfrm>
            <a:off x="504000" y="4059360"/>
            <a:ext cx="4426920" cy="2091240"/>
          </a:xfrm>
          <a:prstGeom prst="rect">
            <a:avLst/>
          </a:prstGeom>
        </p:spPr>
        <p:txBody>
          <a:bodyPr lIns="0" rIns="0" tIns="0" bIns="0"/>
          <a:p>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type="blank" preserve="1">
  <p:cSld name="Title, 6 Content">
    <p:spTree>
      <p:nvGrpSpPr>
        <p:cNvPr id="1" name=""/>
        <p:cNvGrpSpPr/>
        <p:nvPr/>
      </p:nvGrpSpPr>
      <p:grpSpPr>
        <a:xfrm>
          <a:off x="0" y="0"/>
          <a:ext cx="0" cy="0"/>
          <a:chOff x="0" y="0"/>
          <a:chExt cx="0" cy="0"/>
        </a:xfrm>
      </p:grpSpPr>
      <p:sp>
        <p:nvSpPr>
          <p:cNvPr id="120"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21" name="PlaceHolder 2"/>
          <p:cNvSpPr>
            <a:spLocks noGrp="1"/>
          </p:cNvSpPr>
          <p:nvPr>
            <p:ph type="body"/>
          </p:nvPr>
        </p:nvSpPr>
        <p:spPr>
          <a:xfrm>
            <a:off x="504000" y="1769040"/>
            <a:ext cx="9071640" cy="4384440"/>
          </a:xfrm>
          <a:prstGeom prst="rect">
            <a:avLst/>
          </a:prstGeom>
        </p:spPr>
        <p:txBody>
          <a:bodyPr lIns="0" rIns="0" tIns="0" bIns="0"/>
          <a:p>
            <a:endParaRPr/>
          </a:p>
        </p:txBody>
      </p:sp>
      <p:sp>
        <p:nvSpPr>
          <p:cNvPr id="122" name="PlaceHolder 3"/>
          <p:cNvSpPr>
            <a:spLocks noGrp="1"/>
          </p:cNvSpPr>
          <p:nvPr>
            <p:ph type="body"/>
          </p:nvPr>
        </p:nvSpPr>
        <p:spPr>
          <a:xfrm>
            <a:off x="504000" y="1769040"/>
            <a:ext cx="9071640" cy="4384440"/>
          </a:xfrm>
          <a:prstGeom prst="rect">
            <a:avLst/>
          </a:prstGeom>
        </p:spPr>
        <p:txBody>
          <a:bodyPr lIns="0" rIns="0" tIns="0" bIns="0"/>
          <a:p>
            <a:endParaRPr/>
          </a:p>
        </p:txBody>
      </p:sp>
      <p:pic>
        <p:nvPicPr>
          <p:cNvPr id="123" name="" descr=""/>
          <p:cNvPicPr/>
          <p:nvPr/>
        </p:nvPicPr>
        <p:blipFill>
          <a:blip r:embed="rId2"/>
          <a:stretch/>
        </p:blipFill>
        <p:spPr>
          <a:xfrm>
            <a:off x="2292120" y="1768680"/>
            <a:ext cx="5495040" cy="4384440"/>
          </a:xfrm>
          <a:prstGeom prst="rect">
            <a:avLst/>
          </a:prstGeom>
          <a:ln>
            <a:noFill/>
          </a:ln>
        </p:spPr>
      </p:pic>
      <p:pic>
        <p:nvPicPr>
          <p:cNvPr id="124" name="" descr=""/>
          <p:cNvPicPr/>
          <p:nvPr/>
        </p:nvPicPr>
        <p:blipFill>
          <a:blip r:embed="rId3"/>
          <a:stretch/>
        </p:blipFill>
        <p:spPr>
          <a:xfrm>
            <a:off x="2292120" y="1768680"/>
            <a:ext cx="5495040" cy="4384440"/>
          </a:xfrm>
          <a:prstGeom prst="rect">
            <a:avLst/>
          </a:prstGeom>
          <a:ln>
            <a:noFill/>
          </a:ln>
        </p:spPr>
      </p:pic>
    </p:spTree>
  </p:cSld>
</p:sldLayout>
</file>

<file path=ppt/slideLayouts/slideLayout37.xml><?xml version="1.0" encoding="utf-8"?>
<p:sldLayout xmlns:a="http://schemas.openxmlformats.org/drawingml/2006/main" xmlns:p="http://schemas.openxmlformats.org/presentationml/2006/main" xmlns:r="http://schemas.openxmlformats.org/officeDocument/2006/relationships" type="blank" preserve="1">
  <p:cSld name="Blank Slide">
    <p:spTree>
      <p:nvGrpSpPr>
        <p:cNvPr id="1" name=""/>
        <p:cNvGrpSpPr/>
        <p:nvPr/>
      </p:nvGrpSpPr>
      <p:grpSpPr>
        <a:xfrm>
          <a:off x="0" y="0"/>
          <a:ext cx="0" cy="0"/>
          <a:chOff x="0" y="0"/>
          <a:chExt cx="0" cy="0"/>
        </a:xfrm>
      </p:grpSpPr>
    </p:spTree>
  </p:cSld>
</p:sldLayout>
</file>

<file path=ppt/slideLayouts/slideLayout38.xml><?xml version="1.0" encoding="utf-8"?>
<p:sldLayout xmlns:a="http://schemas.openxmlformats.org/drawingml/2006/main" xmlns:p="http://schemas.openxmlformats.org/presentationml/2006/main" xmlns:r="http://schemas.openxmlformats.org/officeDocument/2006/relationships" type="tx" preserve="1">
  <p:cSld name="Title Slide">
    <p:spTree>
      <p:nvGrpSpPr>
        <p:cNvPr id="1" name=""/>
        <p:cNvGrpSpPr/>
        <p:nvPr/>
      </p:nvGrpSpPr>
      <p:grpSpPr>
        <a:xfrm>
          <a:off x="0" y="0"/>
          <a:ext cx="0" cy="0"/>
          <a:chOff x="0" y="0"/>
          <a:chExt cx="0" cy="0"/>
        </a:xfrm>
      </p:grpSpPr>
      <p:sp>
        <p:nvSpPr>
          <p:cNvPr id="134"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35" name="PlaceHolder 2"/>
          <p:cNvSpPr>
            <a:spLocks noGrp="1"/>
          </p:cNvSpPr>
          <p:nvPr>
            <p:ph type="subTitle"/>
          </p:nvPr>
        </p:nvSpPr>
        <p:spPr>
          <a:xfrm>
            <a:off x="504000" y="1769040"/>
            <a:ext cx="9071640" cy="4384440"/>
          </a:xfrm>
          <a:prstGeom prst="rect">
            <a:avLst/>
          </a:prstGeom>
        </p:spPr>
        <p:txBody>
          <a:bodyPr lIns="0" rIns="0" tIns="0" bIns="0" anchor="ctr"/>
          <a:p>
            <a:pPr algn="ctr"/>
            <a:endParaRPr/>
          </a:p>
        </p:txBody>
      </p:sp>
    </p:spTree>
  </p:cSld>
</p:sldLayout>
</file>

<file path=ppt/slideLayouts/slideLayout39.xml><?xml version="1.0" encoding="utf-8"?>
<p:sldLayout xmlns:a="http://schemas.openxmlformats.org/drawingml/2006/main" xmlns:p="http://schemas.openxmlformats.org/presentationml/2006/main" xmlns:r="http://schemas.openxmlformats.org/officeDocument/2006/relationships" type="obj" preserve="1">
  <p:cSld name="Title, Content">
    <p:spTree>
      <p:nvGrpSpPr>
        <p:cNvPr id="1" name=""/>
        <p:cNvGrpSpPr/>
        <p:nvPr/>
      </p:nvGrpSpPr>
      <p:grpSpPr>
        <a:xfrm>
          <a:off x="0" y="0"/>
          <a:ext cx="0" cy="0"/>
          <a:chOff x="0" y="0"/>
          <a:chExt cx="0" cy="0"/>
        </a:xfrm>
      </p:grpSpPr>
      <p:sp>
        <p:nvSpPr>
          <p:cNvPr id="136"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37" name="PlaceHolder 2"/>
          <p:cNvSpPr>
            <a:spLocks noGrp="1"/>
          </p:cNvSpPr>
          <p:nvPr>
            <p:ph type="body"/>
          </p:nvPr>
        </p:nvSpPr>
        <p:spPr>
          <a:xfrm>
            <a:off x="504000" y="1769040"/>
            <a:ext cx="9071640" cy="4384440"/>
          </a:xfrm>
          <a:prstGeom prst="rect">
            <a:avLst/>
          </a:prstGeom>
        </p:spPr>
        <p:txBody>
          <a:bodyPr lIns="0" rIns="0" tIns="0" bIns="0"/>
          <a:p>
            <a:endParaRPr/>
          </a:p>
        </p:txBody>
      </p:sp>
    </p:spTree>
  </p:cSld>
</p:sldLayout>
</file>

<file path=ppt/slideLayouts/slideLayout40.xml><?xml version="1.0" encoding="utf-8"?>
<p:sldLayout xmlns:a="http://schemas.openxmlformats.org/drawingml/2006/main" xmlns:p="http://schemas.openxmlformats.org/presentationml/2006/main" xmlns:r="http://schemas.openxmlformats.org/officeDocument/2006/relationships" type="twoObj" preserve="1">
  <p:cSld name="Title, 2 Content">
    <p:spTree>
      <p:nvGrpSpPr>
        <p:cNvPr id="1" name=""/>
        <p:cNvGrpSpPr/>
        <p:nvPr/>
      </p:nvGrpSpPr>
      <p:grpSpPr>
        <a:xfrm>
          <a:off x="0" y="0"/>
          <a:ext cx="0" cy="0"/>
          <a:chOff x="0" y="0"/>
          <a:chExt cx="0" cy="0"/>
        </a:xfrm>
      </p:grpSpPr>
      <p:sp>
        <p:nvSpPr>
          <p:cNvPr id="138"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39" name="PlaceHolder 2"/>
          <p:cNvSpPr>
            <a:spLocks noGrp="1"/>
          </p:cNvSpPr>
          <p:nvPr>
            <p:ph type="body"/>
          </p:nvPr>
        </p:nvSpPr>
        <p:spPr>
          <a:xfrm>
            <a:off x="504000" y="1769040"/>
            <a:ext cx="4426920" cy="4384440"/>
          </a:xfrm>
          <a:prstGeom prst="rect">
            <a:avLst/>
          </a:prstGeom>
        </p:spPr>
        <p:txBody>
          <a:bodyPr lIns="0" rIns="0" tIns="0" bIns="0"/>
          <a:p>
            <a:endParaRPr/>
          </a:p>
        </p:txBody>
      </p:sp>
      <p:sp>
        <p:nvSpPr>
          <p:cNvPr id="140" name="PlaceHolder 3"/>
          <p:cNvSpPr>
            <a:spLocks noGrp="1"/>
          </p:cNvSpPr>
          <p:nvPr>
            <p:ph type="body"/>
          </p:nvPr>
        </p:nvSpPr>
        <p:spPr>
          <a:xfrm>
            <a:off x="5152680" y="1769040"/>
            <a:ext cx="4426920" cy="4384440"/>
          </a:xfrm>
          <a:prstGeom prst="rect">
            <a:avLst/>
          </a:prstGeom>
        </p:spPr>
        <p:txBody>
          <a:bodyPr lIns="0" rIns="0" tIns="0" bIns="0"/>
          <a:p>
            <a:endParaRPr/>
          </a:p>
        </p:txBody>
      </p:sp>
    </p:spTree>
  </p:cSld>
</p:sldLayout>
</file>

<file path=ppt/slideLayouts/slideLayout41.xml><?xml version="1.0" encoding="utf-8"?>
<p:sldLayout xmlns:a="http://schemas.openxmlformats.org/drawingml/2006/main" xmlns:p="http://schemas.openxmlformats.org/presentationml/2006/main" xmlns:r="http://schemas.openxmlformats.org/officeDocument/2006/relationships" type="titleOnly" preserve="1">
  <p:cSld name="Title Only">
    <p:spTree>
      <p:nvGrpSpPr>
        <p:cNvPr id="1" name=""/>
        <p:cNvGrpSpPr/>
        <p:nvPr/>
      </p:nvGrpSpPr>
      <p:grpSpPr>
        <a:xfrm>
          <a:off x="0" y="0"/>
          <a:ext cx="0" cy="0"/>
          <a:chOff x="0" y="0"/>
          <a:chExt cx="0" cy="0"/>
        </a:xfrm>
      </p:grpSpPr>
      <p:sp>
        <p:nvSpPr>
          <p:cNvPr id="141"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Tree>
  </p:cSld>
</p:sldLayout>
</file>

<file path=ppt/slideLayouts/slideLayout42.xml><?xml version="1.0" encoding="utf-8"?>
<p:sldLayout xmlns:a="http://schemas.openxmlformats.org/drawingml/2006/main" xmlns:p="http://schemas.openxmlformats.org/presentationml/2006/main" xmlns:r="http://schemas.openxmlformats.org/officeDocument/2006/relationships" type="objOnly" preserve="1">
  <p:cSld name="Centered Text">
    <p:spTree>
      <p:nvGrpSpPr>
        <p:cNvPr id="1" name=""/>
        <p:cNvGrpSpPr/>
        <p:nvPr/>
      </p:nvGrpSpPr>
      <p:grpSpPr>
        <a:xfrm>
          <a:off x="0" y="0"/>
          <a:ext cx="0" cy="0"/>
          <a:chOff x="0" y="0"/>
          <a:chExt cx="0" cy="0"/>
        </a:xfrm>
      </p:grpSpPr>
      <p:sp>
        <p:nvSpPr>
          <p:cNvPr id="142" name="PlaceHolder 1"/>
          <p:cNvSpPr>
            <a:spLocks noGrp="1"/>
          </p:cNvSpPr>
          <p:nvPr>
            <p:ph type="subTitle"/>
          </p:nvPr>
        </p:nvSpPr>
        <p:spPr>
          <a:xfrm>
            <a:off x="504000" y="301320"/>
            <a:ext cx="9071640" cy="5851800"/>
          </a:xfrm>
          <a:prstGeom prst="rect">
            <a:avLst/>
          </a:prstGeom>
        </p:spPr>
        <p:txBody>
          <a:bodyPr lIns="0" rIns="0" tIns="0" bIns="0" anchor="ctr"/>
          <a:p>
            <a:pPr algn="ctr"/>
            <a:endParaRPr/>
          </a:p>
        </p:txBody>
      </p:sp>
    </p:spTree>
  </p:cSld>
</p:sldLayout>
</file>

<file path=ppt/slideLayouts/slideLayout43.xml><?xml version="1.0" encoding="utf-8"?>
<p:sldLayout xmlns:a="http://schemas.openxmlformats.org/drawingml/2006/main" xmlns:p="http://schemas.openxmlformats.org/presentationml/2006/main" xmlns:r="http://schemas.openxmlformats.org/officeDocument/2006/relationships" type="twoObjAndObj" preserve="1">
  <p:cSld name="Title, 2 Content and Content">
    <p:spTree>
      <p:nvGrpSpPr>
        <p:cNvPr id="1" name=""/>
        <p:cNvGrpSpPr/>
        <p:nvPr/>
      </p:nvGrpSpPr>
      <p:grpSpPr>
        <a:xfrm>
          <a:off x="0" y="0"/>
          <a:ext cx="0" cy="0"/>
          <a:chOff x="0" y="0"/>
          <a:chExt cx="0" cy="0"/>
        </a:xfrm>
      </p:grpSpPr>
      <p:sp>
        <p:nvSpPr>
          <p:cNvPr id="143"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44" name="PlaceHolder 2"/>
          <p:cNvSpPr>
            <a:spLocks noGrp="1"/>
          </p:cNvSpPr>
          <p:nvPr>
            <p:ph type="body"/>
          </p:nvPr>
        </p:nvSpPr>
        <p:spPr>
          <a:xfrm>
            <a:off x="504000" y="1769040"/>
            <a:ext cx="4426920" cy="2091240"/>
          </a:xfrm>
          <a:prstGeom prst="rect">
            <a:avLst/>
          </a:prstGeom>
        </p:spPr>
        <p:txBody>
          <a:bodyPr lIns="0" rIns="0" tIns="0" bIns="0"/>
          <a:p>
            <a:endParaRPr/>
          </a:p>
        </p:txBody>
      </p:sp>
      <p:sp>
        <p:nvSpPr>
          <p:cNvPr id="145" name="PlaceHolder 3"/>
          <p:cNvSpPr>
            <a:spLocks noGrp="1"/>
          </p:cNvSpPr>
          <p:nvPr>
            <p:ph type="body"/>
          </p:nvPr>
        </p:nvSpPr>
        <p:spPr>
          <a:xfrm>
            <a:off x="504000" y="4059360"/>
            <a:ext cx="4426920" cy="2091240"/>
          </a:xfrm>
          <a:prstGeom prst="rect">
            <a:avLst/>
          </a:prstGeom>
        </p:spPr>
        <p:txBody>
          <a:bodyPr lIns="0" rIns="0" tIns="0" bIns="0"/>
          <a:p>
            <a:endParaRPr/>
          </a:p>
        </p:txBody>
      </p:sp>
      <p:sp>
        <p:nvSpPr>
          <p:cNvPr id="146" name="PlaceHolder 4"/>
          <p:cNvSpPr>
            <a:spLocks noGrp="1"/>
          </p:cNvSpPr>
          <p:nvPr>
            <p:ph type="body"/>
          </p:nvPr>
        </p:nvSpPr>
        <p:spPr>
          <a:xfrm>
            <a:off x="5152680" y="1769040"/>
            <a:ext cx="4426920" cy="4384440"/>
          </a:xfrm>
          <a:prstGeom prst="rect">
            <a:avLst/>
          </a:prstGeom>
        </p:spPr>
        <p:txBody>
          <a:bodyPr lIns="0" rIns="0" tIns="0" bIns="0"/>
          <a:p>
            <a:endParaRPr/>
          </a:p>
        </p:txBody>
      </p:sp>
    </p:spTree>
  </p:cSld>
</p:sldLayout>
</file>

<file path=ppt/slideLayouts/slideLayout44.xml><?xml version="1.0" encoding="utf-8"?>
<p:sldLayout xmlns:a="http://schemas.openxmlformats.org/drawingml/2006/main" xmlns:p="http://schemas.openxmlformats.org/presentationml/2006/main" xmlns:r="http://schemas.openxmlformats.org/officeDocument/2006/relationships" type="objAndTwoObj" preserve="1">
  <p:cSld name="Title Content and 2 Content">
    <p:spTree>
      <p:nvGrpSpPr>
        <p:cNvPr id="1" name=""/>
        <p:cNvGrpSpPr/>
        <p:nvPr/>
      </p:nvGrpSpPr>
      <p:grpSpPr>
        <a:xfrm>
          <a:off x="0" y="0"/>
          <a:ext cx="0" cy="0"/>
          <a:chOff x="0" y="0"/>
          <a:chExt cx="0" cy="0"/>
        </a:xfrm>
      </p:grpSpPr>
      <p:sp>
        <p:nvSpPr>
          <p:cNvPr id="147"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48" name="PlaceHolder 2"/>
          <p:cNvSpPr>
            <a:spLocks noGrp="1"/>
          </p:cNvSpPr>
          <p:nvPr>
            <p:ph type="body"/>
          </p:nvPr>
        </p:nvSpPr>
        <p:spPr>
          <a:xfrm>
            <a:off x="504000" y="1769040"/>
            <a:ext cx="4426920" cy="4384440"/>
          </a:xfrm>
          <a:prstGeom prst="rect">
            <a:avLst/>
          </a:prstGeom>
        </p:spPr>
        <p:txBody>
          <a:bodyPr lIns="0" rIns="0" tIns="0" bIns="0"/>
          <a:p>
            <a:endParaRPr/>
          </a:p>
        </p:txBody>
      </p:sp>
      <p:sp>
        <p:nvSpPr>
          <p:cNvPr id="149" name="PlaceHolder 3"/>
          <p:cNvSpPr>
            <a:spLocks noGrp="1"/>
          </p:cNvSpPr>
          <p:nvPr>
            <p:ph type="body"/>
          </p:nvPr>
        </p:nvSpPr>
        <p:spPr>
          <a:xfrm>
            <a:off x="5152680" y="1769040"/>
            <a:ext cx="4426920" cy="2091240"/>
          </a:xfrm>
          <a:prstGeom prst="rect">
            <a:avLst/>
          </a:prstGeom>
        </p:spPr>
        <p:txBody>
          <a:bodyPr lIns="0" rIns="0" tIns="0" bIns="0"/>
          <a:p>
            <a:endParaRPr/>
          </a:p>
        </p:txBody>
      </p:sp>
      <p:sp>
        <p:nvSpPr>
          <p:cNvPr id="150" name="PlaceHolder 4"/>
          <p:cNvSpPr>
            <a:spLocks noGrp="1"/>
          </p:cNvSpPr>
          <p:nvPr>
            <p:ph type="body"/>
          </p:nvPr>
        </p:nvSpPr>
        <p:spPr>
          <a:xfrm>
            <a:off x="5152680" y="4059360"/>
            <a:ext cx="4426920" cy="2091240"/>
          </a:xfrm>
          <a:prstGeom prst="rect">
            <a:avLst/>
          </a:prstGeom>
        </p:spPr>
        <p:txBody>
          <a:bodyPr lIns="0" rIns="0" tIns="0" bIns="0"/>
          <a:p>
            <a:endParaRPr/>
          </a:p>
        </p:txBody>
      </p:sp>
    </p:spTree>
  </p:cSld>
</p:sldLayout>
</file>

<file path=ppt/slideLayouts/slideLayout45.xml><?xml version="1.0" encoding="utf-8"?>
<p:sldLayout xmlns:a="http://schemas.openxmlformats.org/drawingml/2006/main" xmlns:p="http://schemas.openxmlformats.org/presentationml/2006/main" xmlns:r="http://schemas.openxmlformats.org/officeDocument/2006/relationships" type="twoObjOverTx" preserve="1">
  <p:cSld name="Title, 2 Content over Content">
    <p:spTree>
      <p:nvGrpSpPr>
        <p:cNvPr id="1" name=""/>
        <p:cNvGrpSpPr/>
        <p:nvPr/>
      </p:nvGrpSpPr>
      <p:grpSpPr>
        <a:xfrm>
          <a:off x="0" y="0"/>
          <a:ext cx="0" cy="0"/>
          <a:chOff x="0" y="0"/>
          <a:chExt cx="0" cy="0"/>
        </a:xfrm>
      </p:grpSpPr>
      <p:sp>
        <p:nvSpPr>
          <p:cNvPr id="151"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52" name="PlaceHolder 2"/>
          <p:cNvSpPr>
            <a:spLocks noGrp="1"/>
          </p:cNvSpPr>
          <p:nvPr>
            <p:ph type="body"/>
          </p:nvPr>
        </p:nvSpPr>
        <p:spPr>
          <a:xfrm>
            <a:off x="504000" y="1769040"/>
            <a:ext cx="4426920" cy="2091240"/>
          </a:xfrm>
          <a:prstGeom prst="rect">
            <a:avLst/>
          </a:prstGeom>
        </p:spPr>
        <p:txBody>
          <a:bodyPr lIns="0" rIns="0" tIns="0" bIns="0"/>
          <a:p>
            <a:endParaRPr/>
          </a:p>
        </p:txBody>
      </p:sp>
      <p:sp>
        <p:nvSpPr>
          <p:cNvPr id="153" name="PlaceHolder 3"/>
          <p:cNvSpPr>
            <a:spLocks noGrp="1"/>
          </p:cNvSpPr>
          <p:nvPr>
            <p:ph type="body"/>
          </p:nvPr>
        </p:nvSpPr>
        <p:spPr>
          <a:xfrm>
            <a:off x="5152680" y="1769040"/>
            <a:ext cx="4426920" cy="2091240"/>
          </a:xfrm>
          <a:prstGeom prst="rect">
            <a:avLst/>
          </a:prstGeom>
        </p:spPr>
        <p:txBody>
          <a:bodyPr lIns="0" rIns="0" tIns="0" bIns="0"/>
          <a:p>
            <a:endParaRPr/>
          </a:p>
        </p:txBody>
      </p:sp>
      <p:sp>
        <p:nvSpPr>
          <p:cNvPr id="154" name="PlaceHolder 4"/>
          <p:cNvSpPr>
            <a:spLocks noGrp="1"/>
          </p:cNvSpPr>
          <p:nvPr>
            <p:ph type="body"/>
          </p:nvPr>
        </p:nvSpPr>
        <p:spPr>
          <a:xfrm>
            <a:off x="504000" y="4059360"/>
            <a:ext cx="9071640" cy="2091240"/>
          </a:xfrm>
          <a:prstGeom prst="rect">
            <a:avLst/>
          </a:prstGeom>
        </p:spPr>
        <p:txBody>
          <a:bodyPr lIns="0" rIns="0" tIns="0" bIns="0"/>
          <a:p>
            <a:endParaRPr/>
          </a:p>
        </p:txBody>
      </p:sp>
    </p:spTree>
  </p:cSld>
</p:sldLayout>
</file>

<file path=ppt/slideLayouts/slideLayout46.xml><?xml version="1.0" encoding="utf-8"?>
<p:sldLayout xmlns:a="http://schemas.openxmlformats.org/drawingml/2006/main" xmlns:p="http://schemas.openxmlformats.org/presentationml/2006/main" xmlns:r="http://schemas.openxmlformats.org/officeDocument/2006/relationships" type="objOverTx" preserve="1">
  <p:cSld name="Title, Content over Content">
    <p:spTree>
      <p:nvGrpSpPr>
        <p:cNvPr id="1" name=""/>
        <p:cNvGrpSpPr/>
        <p:nvPr/>
      </p:nvGrpSpPr>
      <p:grpSpPr>
        <a:xfrm>
          <a:off x="0" y="0"/>
          <a:ext cx="0" cy="0"/>
          <a:chOff x="0" y="0"/>
          <a:chExt cx="0" cy="0"/>
        </a:xfrm>
      </p:grpSpPr>
      <p:sp>
        <p:nvSpPr>
          <p:cNvPr id="155"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56" name="PlaceHolder 2"/>
          <p:cNvSpPr>
            <a:spLocks noGrp="1"/>
          </p:cNvSpPr>
          <p:nvPr>
            <p:ph type="body"/>
          </p:nvPr>
        </p:nvSpPr>
        <p:spPr>
          <a:xfrm>
            <a:off x="504000" y="1769040"/>
            <a:ext cx="9071640" cy="2091240"/>
          </a:xfrm>
          <a:prstGeom prst="rect">
            <a:avLst/>
          </a:prstGeom>
        </p:spPr>
        <p:txBody>
          <a:bodyPr lIns="0" rIns="0" tIns="0" bIns="0"/>
          <a:p>
            <a:endParaRPr/>
          </a:p>
        </p:txBody>
      </p:sp>
      <p:sp>
        <p:nvSpPr>
          <p:cNvPr id="157" name="PlaceHolder 3"/>
          <p:cNvSpPr>
            <a:spLocks noGrp="1"/>
          </p:cNvSpPr>
          <p:nvPr>
            <p:ph type="body"/>
          </p:nvPr>
        </p:nvSpPr>
        <p:spPr>
          <a:xfrm>
            <a:off x="504000" y="4059360"/>
            <a:ext cx="9071640" cy="2091240"/>
          </a:xfrm>
          <a:prstGeom prst="rect">
            <a:avLst/>
          </a:prstGeom>
        </p:spPr>
        <p:txBody>
          <a:bodyPr lIns="0" rIns="0" tIns="0" bIns="0"/>
          <a:p>
            <a:endParaRPr/>
          </a:p>
        </p:txBody>
      </p:sp>
    </p:spTree>
  </p:cSld>
</p:sldLayout>
</file>

<file path=ppt/slideLayouts/slideLayout47.xml><?xml version="1.0" encoding="utf-8"?>
<p:sldLayout xmlns:a="http://schemas.openxmlformats.org/drawingml/2006/main" xmlns:p="http://schemas.openxmlformats.org/presentationml/2006/main" xmlns:r="http://schemas.openxmlformats.org/officeDocument/2006/relationships" type="fourObj" preserve="1">
  <p:cSld name="Title, 4 Content">
    <p:spTree>
      <p:nvGrpSpPr>
        <p:cNvPr id="1" name=""/>
        <p:cNvGrpSpPr/>
        <p:nvPr/>
      </p:nvGrpSpPr>
      <p:grpSpPr>
        <a:xfrm>
          <a:off x="0" y="0"/>
          <a:ext cx="0" cy="0"/>
          <a:chOff x="0" y="0"/>
          <a:chExt cx="0" cy="0"/>
        </a:xfrm>
      </p:grpSpPr>
      <p:sp>
        <p:nvSpPr>
          <p:cNvPr id="158"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59" name="PlaceHolder 2"/>
          <p:cNvSpPr>
            <a:spLocks noGrp="1"/>
          </p:cNvSpPr>
          <p:nvPr>
            <p:ph type="body"/>
          </p:nvPr>
        </p:nvSpPr>
        <p:spPr>
          <a:xfrm>
            <a:off x="504000" y="1769040"/>
            <a:ext cx="4426920" cy="2091240"/>
          </a:xfrm>
          <a:prstGeom prst="rect">
            <a:avLst/>
          </a:prstGeom>
        </p:spPr>
        <p:txBody>
          <a:bodyPr lIns="0" rIns="0" tIns="0" bIns="0"/>
          <a:p>
            <a:endParaRPr/>
          </a:p>
        </p:txBody>
      </p:sp>
      <p:sp>
        <p:nvSpPr>
          <p:cNvPr id="160" name="PlaceHolder 3"/>
          <p:cNvSpPr>
            <a:spLocks noGrp="1"/>
          </p:cNvSpPr>
          <p:nvPr>
            <p:ph type="body"/>
          </p:nvPr>
        </p:nvSpPr>
        <p:spPr>
          <a:xfrm>
            <a:off x="5152680" y="1769040"/>
            <a:ext cx="4426920" cy="2091240"/>
          </a:xfrm>
          <a:prstGeom prst="rect">
            <a:avLst/>
          </a:prstGeom>
        </p:spPr>
        <p:txBody>
          <a:bodyPr lIns="0" rIns="0" tIns="0" bIns="0"/>
          <a:p>
            <a:endParaRPr/>
          </a:p>
        </p:txBody>
      </p:sp>
      <p:sp>
        <p:nvSpPr>
          <p:cNvPr id="161" name="PlaceHolder 4"/>
          <p:cNvSpPr>
            <a:spLocks noGrp="1"/>
          </p:cNvSpPr>
          <p:nvPr>
            <p:ph type="body"/>
          </p:nvPr>
        </p:nvSpPr>
        <p:spPr>
          <a:xfrm>
            <a:off x="5152680" y="4059360"/>
            <a:ext cx="4426920" cy="2091240"/>
          </a:xfrm>
          <a:prstGeom prst="rect">
            <a:avLst/>
          </a:prstGeom>
        </p:spPr>
        <p:txBody>
          <a:bodyPr lIns="0" rIns="0" tIns="0" bIns="0"/>
          <a:p>
            <a:endParaRPr/>
          </a:p>
        </p:txBody>
      </p:sp>
      <p:sp>
        <p:nvSpPr>
          <p:cNvPr id="162" name="PlaceHolder 5"/>
          <p:cNvSpPr>
            <a:spLocks noGrp="1"/>
          </p:cNvSpPr>
          <p:nvPr>
            <p:ph type="body"/>
          </p:nvPr>
        </p:nvSpPr>
        <p:spPr>
          <a:xfrm>
            <a:off x="504000" y="4059360"/>
            <a:ext cx="4426920" cy="2091240"/>
          </a:xfrm>
          <a:prstGeom prst="rect">
            <a:avLst/>
          </a:prstGeom>
        </p:spPr>
        <p:txBody>
          <a:bodyPr lIns="0" rIns="0" tIns="0" bIns="0"/>
          <a:p>
            <a:endParaRPr/>
          </a:p>
        </p:txBody>
      </p:sp>
    </p:spTree>
  </p:cSld>
</p:sldLayout>
</file>

<file path=ppt/slideLayouts/slideLayout48.xml><?xml version="1.0" encoding="utf-8"?>
<p:sldLayout xmlns:a="http://schemas.openxmlformats.org/drawingml/2006/main" xmlns:p="http://schemas.openxmlformats.org/presentationml/2006/main" xmlns:r="http://schemas.openxmlformats.org/officeDocument/2006/relationships" type="blank" preserve="1">
  <p:cSld name="Title, 6 Content">
    <p:spTree>
      <p:nvGrpSpPr>
        <p:cNvPr id="1" name=""/>
        <p:cNvGrpSpPr/>
        <p:nvPr/>
      </p:nvGrpSpPr>
      <p:grpSpPr>
        <a:xfrm>
          <a:off x="0" y="0"/>
          <a:ext cx="0" cy="0"/>
          <a:chOff x="0" y="0"/>
          <a:chExt cx="0" cy="0"/>
        </a:xfrm>
      </p:grpSpPr>
      <p:sp>
        <p:nvSpPr>
          <p:cNvPr id="163"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64" name="PlaceHolder 2"/>
          <p:cNvSpPr>
            <a:spLocks noGrp="1"/>
          </p:cNvSpPr>
          <p:nvPr>
            <p:ph type="body"/>
          </p:nvPr>
        </p:nvSpPr>
        <p:spPr>
          <a:xfrm>
            <a:off x="504000" y="1769040"/>
            <a:ext cx="9071640" cy="4384440"/>
          </a:xfrm>
          <a:prstGeom prst="rect">
            <a:avLst/>
          </a:prstGeom>
        </p:spPr>
        <p:txBody>
          <a:bodyPr lIns="0" rIns="0" tIns="0" bIns="0"/>
          <a:p>
            <a:endParaRPr/>
          </a:p>
        </p:txBody>
      </p:sp>
      <p:sp>
        <p:nvSpPr>
          <p:cNvPr id="165" name="PlaceHolder 3"/>
          <p:cNvSpPr>
            <a:spLocks noGrp="1"/>
          </p:cNvSpPr>
          <p:nvPr>
            <p:ph type="body"/>
          </p:nvPr>
        </p:nvSpPr>
        <p:spPr>
          <a:xfrm>
            <a:off x="504000" y="1769040"/>
            <a:ext cx="9071640" cy="4384440"/>
          </a:xfrm>
          <a:prstGeom prst="rect">
            <a:avLst/>
          </a:prstGeom>
        </p:spPr>
        <p:txBody>
          <a:bodyPr lIns="0" rIns="0" tIns="0" bIns="0"/>
          <a:p>
            <a:endParaRPr/>
          </a:p>
        </p:txBody>
      </p:sp>
      <p:pic>
        <p:nvPicPr>
          <p:cNvPr id="166" name="" descr=""/>
          <p:cNvPicPr/>
          <p:nvPr/>
        </p:nvPicPr>
        <p:blipFill>
          <a:blip r:embed="rId2"/>
          <a:stretch/>
        </p:blipFill>
        <p:spPr>
          <a:xfrm>
            <a:off x="2292120" y="1768680"/>
            <a:ext cx="5495040" cy="4384440"/>
          </a:xfrm>
          <a:prstGeom prst="rect">
            <a:avLst/>
          </a:prstGeom>
          <a:ln>
            <a:noFill/>
          </a:ln>
        </p:spPr>
      </p:pic>
      <p:pic>
        <p:nvPicPr>
          <p:cNvPr id="167" name="" descr=""/>
          <p:cNvPicPr/>
          <p:nvPr/>
        </p:nvPicPr>
        <p:blipFill>
          <a:blip r:embed="rId3"/>
          <a:stretch/>
        </p:blipFill>
        <p:spPr>
          <a:xfrm>
            <a:off x="2292120" y="1768680"/>
            <a:ext cx="5495040" cy="4384440"/>
          </a:xfrm>
          <a:prstGeom prst="rect">
            <a:avLst/>
          </a:prstGeom>
          <a:ln>
            <a:noFill/>
          </a:ln>
        </p:spPr>
      </p:pic>
    </p:spTree>
  </p:cSld>
</p:sldLayout>
</file>

<file path=ppt/slideLayouts/slideLayout49.xml><?xml version="1.0" encoding="utf-8"?>
<p:sldLayout xmlns:a="http://schemas.openxmlformats.org/drawingml/2006/main" xmlns:p="http://schemas.openxmlformats.org/presentationml/2006/main" xmlns:r="http://schemas.openxmlformats.org/officeDocument/2006/relationships" type="blank" preserve="1">
  <p:cSld name="Blank Slide">
    <p:spTree>
      <p:nvGrpSpPr>
        <p:cNvPr id="1" name=""/>
        <p:cNvGrpSpPr/>
        <p:nvPr/>
      </p:nvGrpSpPr>
      <p:grpSpPr>
        <a:xfrm>
          <a:off x="0" y="0"/>
          <a:ext cx="0" cy="0"/>
          <a:chOff x="0" y="0"/>
          <a:chExt cx="0" cy="0"/>
        </a:xfrm>
      </p:grpSpPr>
    </p:spTree>
  </p:cSld>
</p:sldLayout>
</file>

<file path=ppt/slideLayouts/slideLayout50.xml><?xml version="1.0" encoding="utf-8"?>
<p:sldLayout xmlns:a="http://schemas.openxmlformats.org/drawingml/2006/main" xmlns:p="http://schemas.openxmlformats.org/presentationml/2006/main" xmlns:r="http://schemas.openxmlformats.org/officeDocument/2006/relationships" type="tx" preserve="1">
  <p:cSld name="Title Slide">
    <p:spTree>
      <p:nvGrpSpPr>
        <p:cNvPr id="1" name=""/>
        <p:cNvGrpSpPr/>
        <p:nvPr/>
      </p:nvGrpSpPr>
      <p:grpSpPr>
        <a:xfrm>
          <a:off x="0" y="0"/>
          <a:ext cx="0" cy="0"/>
          <a:chOff x="0" y="0"/>
          <a:chExt cx="0" cy="0"/>
        </a:xfrm>
      </p:grpSpPr>
      <p:sp>
        <p:nvSpPr>
          <p:cNvPr id="173"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74" name="PlaceHolder 2"/>
          <p:cNvSpPr>
            <a:spLocks noGrp="1"/>
          </p:cNvSpPr>
          <p:nvPr>
            <p:ph type="subTitle"/>
          </p:nvPr>
        </p:nvSpPr>
        <p:spPr>
          <a:xfrm>
            <a:off x="504000" y="1769040"/>
            <a:ext cx="9071640" cy="4384440"/>
          </a:xfrm>
          <a:prstGeom prst="rect">
            <a:avLst/>
          </a:prstGeom>
        </p:spPr>
        <p:txBody>
          <a:bodyPr lIns="0" rIns="0" tIns="0" bIns="0" anchor="ctr"/>
          <a:p>
            <a:pPr algn="ctr"/>
            <a:endParaRPr/>
          </a:p>
        </p:txBody>
      </p:sp>
    </p:spTree>
  </p:cSld>
</p:sldLayout>
</file>

<file path=ppt/slideLayouts/slideLayout51.xml><?xml version="1.0" encoding="utf-8"?>
<p:sldLayout xmlns:a="http://schemas.openxmlformats.org/drawingml/2006/main" xmlns:p="http://schemas.openxmlformats.org/presentationml/2006/main" xmlns:r="http://schemas.openxmlformats.org/officeDocument/2006/relationships" type="obj" preserve="1">
  <p:cSld name="Title, Content">
    <p:spTree>
      <p:nvGrpSpPr>
        <p:cNvPr id="1" name=""/>
        <p:cNvGrpSpPr/>
        <p:nvPr/>
      </p:nvGrpSpPr>
      <p:grpSpPr>
        <a:xfrm>
          <a:off x="0" y="0"/>
          <a:ext cx="0" cy="0"/>
          <a:chOff x="0" y="0"/>
          <a:chExt cx="0" cy="0"/>
        </a:xfrm>
      </p:grpSpPr>
      <p:sp>
        <p:nvSpPr>
          <p:cNvPr id="175"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76" name="PlaceHolder 2"/>
          <p:cNvSpPr>
            <a:spLocks noGrp="1"/>
          </p:cNvSpPr>
          <p:nvPr>
            <p:ph type="body"/>
          </p:nvPr>
        </p:nvSpPr>
        <p:spPr>
          <a:xfrm>
            <a:off x="504000" y="1769040"/>
            <a:ext cx="9071640" cy="4384440"/>
          </a:xfrm>
          <a:prstGeom prst="rect">
            <a:avLst/>
          </a:prstGeom>
        </p:spPr>
        <p:txBody>
          <a:bodyPr lIns="0" rIns="0" tIns="0" bIns="0"/>
          <a:p>
            <a:endParaRPr/>
          </a:p>
        </p:txBody>
      </p:sp>
    </p:spTree>
  </p:cSld>
</p:sldLayout>
</file>

<file path=ppt/slideLayouts/slideLayout52.xml><?xml version="1.0" encoding="utf-8"?>
<p:sldLayout xmlns:a="http://schemas.openxmlformats.org/drawingml/2006/main" xmlns:p="http://schemas.openxmlformats.org/presentationml/2006/main" xmlns:r="http://schemas.openxmlformats.org/officeDocument/2006/relationships" type="twoObj" preserve="1">
  <p:cSld name="Title, 2 Content">
    <p:spTree>
      <p:nvGrpSpPr>
        <p:cNvPr id="1" name=""/>
        <p:cNvGrpSpPr/>
        <p:nvPr/>
      </p:nvGrpSpPr>
      <p:grpSpPr>
        <a:xfrm>
          <a:off x="0" y="0"/>
          <a:ext cx="0" cy="0"/>
          <a:chOff x="0" y="0"/>
          <a:chExt cx="0" cy="0"/>
        </a:xfrm>
      </p:grpSpPr>
      <p:sp>
        <p:nvSpPr>
          <p:cNvPr id="177"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78" name="PlaceHolder 2"/>
          <p:cNvSpPr>
            <a:spLocks noGrp="1"/>
          </p:cNvSpPr>
          <p:nvPr>
            <p:ph type="body"/>
          </p:nvPr>
        </p:nvSpPr>
        <p:spPr>
          <a:xfrm>
            <a:off x="504000" y="1769040"/>
            <a:ext cx="4426920" cy="4384440"/>
          </a:xfrm>
          <a:prstGeom prst="rect">
            <a:avLst/>
          </a:prstGeom>
        </p:spPr>
        <p:txBody>
          <a:bodyPr lIns="0" rIns="0" tIns="0" bIns="0"/>
          <a:p>
            <a:endParaRPr/>
          </a:p>
        </p:txBody>
      </p:sp>
      <p:sp>
        <p:nvSpPr>
          <p:cNvPr id="179" name="PlaceHolder 3"/>
          <p:cNvSpPr>
            <a:spLocks noGrp="1"/>
          </p:cNvSpPr>
          <p:nvPr>
            <p:ph type="body"/>
          </p:nvPr>
        </p:nvSpPr>
        <p:spPr>
          <a:xfrm>
            <a:off x="5152680" y="1769040"/>
            <a:ext cx="4426920" cy="4384440"/>
          </a:xfrm>
          <a:prstGeom prst="rect">
            <a:avLst/>
          </a:prstGeom>
        </p:spPr>
        <p:txBody>
          <a:bodyPr lIns="0" rIns="0" tIns="0" bIns="0"/>
          <a:p>
            <a:endParaRPr/>
          </a:p>
        </p:txBody>
      </p:sp>
    </p:spTree>
  </p:cSld>
</p:sldLayout>
</file>

<file path=ppt/slideLayouts/slideLayout53.xml><?xml version="1.0" encoding="utf-8"?>
<p:sldLayout xmlns:a="http://schemas.openxmlformats.org/drawingml/2006/main" xmlns:p="http://schemas.openxmlformats.org/presentationml/2006/main" xmlns:r="http://schemas.openxmlformats.org/officeDocument/2006/relationships" type="titleOnly" preserve="1">
  <p:cSld name="Title Only">
    <p:spTree>
      <p:nvGrpSpPr>
        <p:cNvPr id="1" name=""/>
        <p:cNvGrpSpPr/>
        <p:nvPr/>
      </p:nvGrpSpPr>
      <p:grpSpPr>
        <a:xfrm>
          <a:off x="0" y="0"/>
          <a:ext cx="0" cy="0"/>
          <a:chOff x="0" y="0"/>
          <a:chExt cx="0" cy="0"/>
        </a:xfrm>
      </p:grpSpPr>
      <p:sp>
        <p:nvSpPr>
          <p:cNvPr id="180"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Tree>
  </p:cSld>
</p:sldLayout>
</file>

<file path=ppt/slideLayouts/slideLayout54.xml><?xml version="1.0" encoding="utf-8"?>
<p:sldLayout xmlns:a="http://schemas.openxmlformats.org/drawingml/2006/main" xmlns:p="http://schemas.openxmlformats.org/presentationml/2006/main" xmlns:r="http://schemas.openxmlformats.org/officeDocument/2006/relationships" type="objOnly" preserve="1">
  <p:cSld name="Centered Text">
    <p:spTree>
      <p:nvGrpSpPr>
        <p:cNvPr id="1" name=""/>
        <p:cNvGrpSpPr/>
        <p:nvPr/>
      </p:nvGrpSpPr>
      <p:grpSpPr>
        <a:xfrm>
          <a:off x="0" y="0"/>
          <a:ext cx="0" cy="0"/>
          <a:chOff x="0" y="0"/>
          <a:chExt cx="0" cy="0"/>
        </a:xfrm>
      </p:grpSpPr>
      <p:sp>
        <p:nvSpPr>
          <p:cNvPr id="181" name="PlaceHolder 1"/>
          <p:cNvSpPr>
            <a:spLocks noGrp="1"/>
          </p:cNvSpPr>
          <p:nvPr>
            <p:ph type="subTitle"/>
          </p:nvPr>
        </p:nvSpPr>
        <p:spPr>
          <a:xfrm>
            <a:off x="504000" y="301320"/>
            <a:ext cx="9071640" cy="5851800"/>
          </a:xfrm>
          <a:prstGeom prst="rect">
            <a:avLst/>
          </a:prstGeom>
        </p:spPr>
        <p:txBody>
          <a:bodyPr lIns="0" rIns="0" tIns="0" bIns="0" anchor="ctr"/>
          <a:p>
            <a:pPr algn="ctr"/>
            <a:endParaRPr/>
          </a:p>
        </p:txBody>
      </p:sp>
    </p:spTree>
  </p:cSld>
</p:sldLayout>
</file>

<file path=ppt/slideLayouts/slideLayout55.xml><?xml version="1.0" encoding="utf-8"?>
<p:sldLayout xmlns:a="http://schemas.openxmlformats.org/drawingml/2006/main" xmlns:p="http://schemas.openxmlformats.org/presentationml/2006/main" xmlns:r="http://schemas.openxmlformats.org/officeDocument/2006/relationships" type="twoObjAndObj" preserve="1">
  <p:cSld name="Title, 2 Content and Content">
    <p:spTree>
      <p:nvGrpSpPr>
        <p:cNvPr id="1" name=""/>
        <p:cNvGrpSpPr/>
        <p:nvPr/>
      </p:nvGrpSpPr>
      <p:grpSpPr>
        <a:xfrm>
          <a:off x="0" y="0"/>
          <a:ext cx="0" cy="0"/>
          <a:chOff x="0" y="0"/>
          <a:chExt cx="0" cy="0"/>
        </a:xfrm>
      </p:grpSpPr>
      <p:sp>
        <p:nvSpPr>
          <p:cNvPr id="182"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83" name="PlaceHolder 2"/>
          <p:cNvSpPr>
            <a:spLocks noGrp="1"/>
          </p:cNvSpPr>
          <p:nvPr>
            <p:ph type="body"/>
          </p:nvPr>
        </p:nvSpPr>
        <p:spPr>
          <a:xfrm>
            <a:off x="504000" y="1769040"/>
            <a:ext cx="4426920" cy="2091240"/>
          </a:xfrm>
          <a:prstGeom prst="rect">
            <a:avLst/>
          </a:prstGeom>
        </p:spPr>
        <p:txBody>
          <a:bodyPr lIns="0" rIns="0" tIns="0" bIns="0"/>
          <a:p>
            <a:endParaRPr/>
          </a:p>
        </p:txBody>
      </p:sp>
      <p:sp>
        <p:nvSpPr>
          <p:cNvPr id="184" name="PlaceHolder 3"/>
          <p:cNvSpPr>
            <a:spLocks noGrp="1"/>
          </p:cNvSpPr>
          <p:nvPr>
            <p:ph type="body"/>
          </p:nvPr>
        </p:nvSpPr>
        <p:spPr>
          <a:xfrm>
            <a:off x="504000" y="4059360"/>
            <a:ext cx="4426920" cy="2091240"/>
          </a:xfrm>
          <a:prstGeom prst="rect">
            <a:avLst/>
          </a:prstGeom>
        </p:spPr>
        <p:txBody>
          <a:bodyPr lIns="0" rIns="0" tIns="0" bIns="0"/>
          <a:p>
            <a:endParaRPr/>
          </a:p>
        </p:txBody>
      </p:sp>
      <p:sp>
        <p:nvSpPr>
          <p:cNvPr id="185" name="PlaceHolder 4"/>
          <p:cNvSpPr>
            <a:spLocks noGrp="1"/>
          </p:cNvSpPr>
          <p:nvPr>
            <p:ph type="body"/>
          </p:nvPr>
        </p:nvSpPr>
        <p:spPr>
          <a:xfrm>
            <a:off x="5152680" y="1769040"/>
            <a:ext cx="4426920" cy="4384440"/>
          </a:xfrm>
          <a:prstGeom prst="rect">
            <a:avLst/>
          </a:prstGeom>
        </p:spPr>
        <p:txBody>
          <a:bodyPr lIns="0" rIns="0" tIns="0" bIns="0"/>
          <a:p>
            <a:endParaRPr/>
          </a:p>
        </p:txBody>
      </p:sp>
    </p:spTree>
  </p:cSld>
</p:sldLayout>
</file>

<file path=ppt/slideLayouts/slideLayout56.xml><?xml version="1.0" encoding="utf-8"?>
<p:sldLayout xmlns:a="http://schemas.openxmlformats.org/drawingml/2006/main" xmlns:p="http://schemas.openxmlformats.org/presentationml/2006/main" xmlns:r="http://schemas.openxmlformats.org/officeDocument/2006/relationships" type="objAndTwoObj" preserve="1">
  <p:cSld name="Title Content and 2 Content">
    <p:spTree>
      <p:nvGrpSpPr>
        <p:cNvPr id="1" name=""/>
        <p:cNvGrpSpPr/>
        <p:nvPr/>
      </p:nvGrpSpPr>
      <p:grpSpPr>
        <a:xfrm>
          <a:off x="0" y="0"/>
          <a:ext cx="0" cy="0"/>
          <a:chOff x="0" y="0"/>
          <a:chExt cx="0" cy="0"/>
        </a:xfrm>
      </p:grpSpPr>
      <p:sp>
        <p:nvSpPr>
          <p:cNvPr id="186"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87" name="PlaceHolder 2"/>
          <p:cNvSpPr>
            <a:spLocks noGrp="1"/>
          </p:cNvSpPr>
          <p:nvPr>
            <p:ph type="body"/>
          </p:nvPr>
        </p:nvSpPr>
        <p:spPr>
          <a:xfrm>
            <a:off x="504000" y="1769040"/>
            <a:ext cx="4426920" cy="4384440"/>
          </a:xfrm>
          <a:prstGeom prst="rect">
            <a:avLst/>
          </a:prstGeom>
        </p:spPr>
        <p:txBody>
          <a:bodyPr lIns="0" rIns="0" tIns="0" bIns="0"/>
          <a:p>
            <a:endParaRPr/>
          </a:p>
        </p:txBody>
      </p:sp>
      <p:sp>
        <p:nvSpPr>
          <p:cNvPr id="188" name="PlaceHolder 3"/>
          <p:cNvSpPr>
            <a:spLocks noGrp="1"/>
          </p:cNvSpPr>
          <p:nvPr>
            <p:ph type="body"/>
          </p:nvPr>
        </p:nvSpPr>
        <p:spPr>
          <a:xfrm>
            <a:off x="5152680" y="1769040"/>
            <a:ext cx="4426920" cy="2091240"/>
          </a:xfrm>
          <a:prstGeom prst="rect">
            <a:avLst/>
          </a:prstGeom>
        </p:spPr>
        <p:txBody>
          <a:bodyPr lIns="0" rIns="0" tIns="0" bIns="0"/>
          <a:p>
            <a:endParaRPr/>
          </a:p>
        </p:txBody>
      </p:sp>
      <p:sp>
        <p:nvSpPr>
          <p:cNvPr id="189" name="PlaceHolder 4"/>
          <p:cNvSpPr>
            <a:spLocks noGrp="1"/>
          </p:cNvSpPr>
          <p:nvPr>
            <p:ph type="body"/>
          </p:nvPr>
        </p:nvSpPr>
        <p:spPr>
          <a:xfrm>
            <a:off x="5152680" y="4059360"/>
            <a:ext cx="4426920" cy="2091240"/>
          </a:xfrm>
          <a:prstGeom prst="rect">
            <a:avLst/>
          </a:prstGeom>
        </p:spPr>
        <p:txBody>
          <a:bodyPr lIns="0" rIns="0" tIns="0" bIns="0"/>
          <a:p>
            <a:endParaRPr/>
          </a:p>
        </p:txBody>
      </p:sp>
    </p:spTree>
  </p:cSld>
</p:sldLayout>
</file>

<file path=ppt/slideLayouts/slideLayout57.xml><?xml version="1.0" encoding="utf-8"?>
<p:sldLayout xmlns:a="http://schemas.openxmlformats.org/drawingml/2006/main" xmlns:p="http://schemas.openxmlformats.org/presentationml/2006/main" xmlns:r="http://schemas.openxmlformats.org/officeDocument/2006/relationships" type="twoObjOverTx" preserve="1">
  <p:cSld name="Title, 2 Content over Content">
    <p:spTree>
      <p:nvGrpSpPr>
        <p:cNvPr id="1" name=""/>
        <p:cNvGrpSpPr/>
        <p:nvPr/>
      </p:nvGrpSpPr>
      <p:grpSpPr>
        <a:xfrm>
          <a:off x="0" y="0"/>
          <a:ext cx="0" cy="0"/>
          <a:chOff x="0" y="0"/>
          <a:chExt cx="0" cy="0"/>
        </a:xfrm>
      </p:grpSpPr>
      <p:sp>
        <p:nvSpPr>
          <p:cNvPr id="190"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91" name="PlaceHolder 2"/>
          <p:cNvSpPr>
            <a:spLocks noGrp="1"/>
          </p:cNvSpPr>
          <p:nvPr>
            <p:ph type="body"/>
          </p:nvPr>
        </p:nvSpPr>
        <p:spPr>
          <a:xfrm>
            <a:off x="504000" y="1769040"/>
            <a:ext cx="4426920" cy="2091240"/>
          </a:xfrm>
          <a:prstGeom prst="rect">
            <a:avLst/>
          </a:prstGeom>
        </p:spPr>
        <p:txBody>
          <a:bodyPr lIns="0" rIns="0" tIns="0" bIns="0"/>
          <a:p>
            <a:endParaRPr/>
          </a:p>
        </p:txBody>
      </p:sp>
      <p:sp>
        <p:nvSpPr>
          <p:cNvPr id="192" name="PlaceHolder 3"/>
          <p:cNvSpPr>
            <a:spLocks noGrp="1"/>
          </p:cNvSpPr>
          <p:nvPr>
            <p:ph type="body"/>
          </p:nvPr>
        </p:nvSpPr>
        <p:spPr>
          <a:xfrm>
            <a:off x="5152680" y="1769040"/>
            <a:ext cx="4426920" cy="2091240"/>
          </a:xfrm>
          <a:prstGeom prst="rect">
            <a:avLst/>
          </a:prstGeom>
        </p:spPr>
        <p:txBody>
          <a:bodyPr lIns="0" rIns="0" tIns="0" bIns="0"/>
          <a:p>
            <a:endParaRPr/>
          </a:p>
        </p:txBody>
      </p:sp>
      <p:sp>
        <p:nvSpPr>
          <p:cNvPr id="193" name="PlaceHolder 4"/>
          <p:cNvSpPr>
            <a:spLocks noGrp="1"/>
          </p:cNvSpPr>
          <p:nvPr>
            <p:ph type="body"/>
          </p:nvPr>
        </p:nvSpPr>
        <p:spPr>
          <a:xfrm>
            <a:off x="504000" y="4059360"/>
            <a:ext cx="9071640" cy="2091240"/>
          </a:xfrm>
          <a:prstGeom prst="rect">
            <a:avLst/>
          </a:prstGeom>
        </p:spPr>
        <p:txBody>
          <a:bodyPr lIns="0" rIns="0" tIns="0" bIns="0"/>
          <a:p>
            <a:endParaRPr/>
          </a:p>
        </p:txBody>
      </p:sp>
    </p:spTree>
  </p:cSld>
</p:sldLayout>
</file>

<file path=ppt/slideLayouts/slideLayout58.xml><?xml version="1.0" encoding="utf-8"?>
<p:sldLayout xmlns:a="http://schemas.openxmlformats.org/drawingml/2006/main" xmlns:p="http://schemas.openxmlformats.org/presentationml/2006/main" xmlns:r="http://schemas.openxmlformats.org/officeDocument/2006/relationships" type="objOverTx" preserve="1">
  <p:cSld name="Title, Content over Content">
    <p:spTree>
      <p:nvGrpSpPr>
        <p:cNvPr id="1" name=""/>
        <p:cNvGrpSpPr/>
        <p:nvPr/>
      </p:nvGrpSpPr>
      <p:grpSpPr>
        <a:xfrm>
          <a:off x="0" y="0"/>
          <a:ext cx="0" cy="0"/>
          <a:chOff x="0" y="0"/>
          <a:chExt cx="0" cy="0"/>
        </a:xfrm>
      </p:grpSpPr>
      <p:sp>
        <p:nvSpPr>
          <p:cNvPr id="194"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95" name="PlaceHolder 2"/>
          <p:cNvSpPr>
            <a:spLocks noGrp="1"/>
          </p:cNvSpPr>
          <p:nvPr>
            <p:ph type="body"/>
          </p:nvPr>
        </p:nvSpPr>
        <p:spPr>
          <a:xfrm>
            <a:off x="504000" y="1769040"/>
            <a:ext cx="9071640" cy="2091240"/>
          </a:xfrm>
          <a:prstGeom prst="rect">
            <a:avLst/>
          </a:prstGeom>
        </p:spPr>
        <p:txBody>
          <a:bodyPr lIns="0" rIns="0" tIns="0" bIns="0"/>
          <a:p>
            <a:endParaRPr/>
          </a:p>
        </p:txBody>
      </p:sp>
      <p:sp>
        <p:nvSpPr>
          <p:cNvPr id="196" name="PlaceHolder 3"/>
          <p:cNvSpPr>
            <a:spLocks noGrp="1"/>
          </p:cNvSpPr>
          <p:nvPr>
            <p:ph type="body"/>
          </p:nvPr>
        </p:nvSpPr>
        <p:spPr>
          <a:xfrm>
            <a:off x="504000" y="4059360"/>
            <a:ext cx="9071640" cy="2091240"/>
          </a:xfrm>
          <a:prstGeom prst="rect">
            <a:avLst/>
          </a:prstGeom>
        </p:spPr>
        <p:txBody>
          <a:bodyPr lIns="0" rIns="0" tIns="0" bIns="0"/>
          <a:p>
            <a:endParaRPr/>
          </a:p>
        </p:txBody>
      </p:sp>
    </p:spTree>
  </p:cSld>
</p:sldLayout>
</file>

<file path=ppt/slideLayouts/slideLayout59.xml><?xml version="1.0" encoding="utf-8"?>
<p:sldLayout xmlns:a="http://schemas.openxmlformats.org/drawingml/2006/main" xmlns:p="http://schemas.openxmlformats.org/presentationml/2006/main" xmlns:r="http://schemas.openxmlformats.org/officeDocument/2006/relationships" type="fourObj" preserve="1">
  <p:cSld name="Title, 4 Content">
    <p:spTree>
      <p:nvGrpSpPr>
        <p:cNvPr id="1" name=""/>
        <p:cNvGrpSpPr/>
        <p:nvPr/>
      </p:nvGrpSpPr>
      <p:grpSpPr>
        <a:xfrm>
          <a:off x="0" y="0"/>
          <a:ext cx="0" cy="0"/>
          <a:chOff x="0" y="0"/>
          <a:chExt cx="0" cy="0"/>
        </a:xfrm>
      </p:grpSpPr>
      <p:sp>
        <p:nvSpPr>
          <p:cNvPr id="197"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198" name="PlaceHolder 2"/>
          <p:cNvSpPr>
            <a:spLocks noGrp="1"/>
          </p:cNvSpPr>
          <p:nvPr>
            <p:ph type="body"/>
          </p:nvPr>
        </p:nvSpPr>
        <p:spPr>
          <a:xfrm>
            <a:off x="504000" y="1769040"/>
            <a:ext cx="4426920" cy="2091240"/>
          </a:xfrm>
          <a:prstGeom prst="rect">
            <a:avLst/>
          </a:prstGeom>
        </p:spPr>
        <p:txBody>
          <a:bodyPr lIns="0" rIns="0" tIns="0" bIns="0"/>
          <a:p>
            <a:endParaRPr/>
          </a:p>
        </p:txBody>
      </p:sp>
      <p:sp>
        <p:nvSpPr>
          <p:cNvPr id="199" name="PlaceHolder 3"/>
          <p:cNvSpPr>
            <a:spLocks noGrp="1"/>
          </p:cNvSpPr>
          <p:nvPr>
            <p:ph type="body"/>
          </p:nvPr>
        </p:nvSpPr>
        <p:spPr>
          <a:xfrm>
            <a:off x="5152680" y="1769040"/>
            <a:ext cx="4426920" cy="2091240"/>
          </a:xfrm>
          <a:prstGeom prst="rect">
            <a:avLst/>
          </a:prstGeom>
        </p:spPr>
        <p:txBody>
          <a:bodyPr lIns="0" rIns="0" tIns="0" bIns="0"/>
          <a:p>
            <a:endParaRPr/>
          </a:p>
        </p:txBody>
      </p:sp>
      <p:sp>
        <p:nvSpPr>
          <p:cNvPr id="200" name="PlaceHolder 4"/>
          <p:cNvSpPr>
            <a:spLocks noGrp="1"/>
          </p:cNvSpPr>
          <p:nvPr>
            <p:ph type="body"/>
          </p:nvPr>
        </p:nvSpPr>
        <p:spPr>
          <a:xfrm>
            <a:off x="5152680" y="4059360"/>
            <a:ext cx="4426920" cy="2091240"/>
          </a:xfrm>
          <a:prstGeom prst="rect">
            <a:avLst/>
          </a:prstGeom>
        </p:spPr>
        <p:txBody>
          <a:bodyPr lIns="0" rIns="0" tIns="0" bIns="0"/>
          <a:p>
            <a:endParaRPr/>
          </a:p>
        </p:txBody>
      </p:sp>
      <p:sp>
        <p:nvSpPr>
          <p:cNvPr id="201" name="PlaceHolder 5"/>
          <p:cNvSpPr>
            <a:spLocks noGrp="1"/>
          </p:cNvSpPr>
          <p:nvPr>
            <p:ph type="body"/>
          </p:nvPr>
        </p:nvSpPr>
        <p:spPr>
          <a:xfrm>
            <a:off x="504000" y="4059360"/>
            <a:ext cx="4426920" cy="2091240"/>
          </a:xfrm>
          <a:prstGeom prst="rect">
            <a:avLst/>
          </a:prstGeom>
        </p:spPr>
        <p:txBody>
          <a:bodyPr lIns="0" rIns="0" tIns="0" bIns="0"/>
          <a:p>
            <a:endParaRPr/>
          </a:p>
        </p:txBody>
      </p:sp>
    </p:spTree>
  </p:cSld>
</p:sldLayout>
</file>

<file path=ppt/slideLayouts/slideLayout60.xml><?xml version="1.0" encoding="utf-8"?>
<p:sldLayout xmlns:a="http://schemas.openxmlformats.org/drawingml/2006/main" xmlns:p="http://schemas.openxmlformats.org/presentationml/2006/main" xmlns:r="http://schemas.openxmlformats.org/officeDocument/2006/relationships" type="blank" preserve="1">
  <p:cSld name="Title, 6 Content">
    <p:spTree>
      <p:nvGrpSpPr>
        <p:cNvPr id="1" name=""/>
        <p:cNvGrpSpPr/>
        <p:nvPr/>
      </p:nvGrpSpPr>
      <p:grpSpPr>
        <a:xfrm>
          <a:off x="0" y="0"/>
          <a:ext cx="0" cy="0"/>
          <a:chOff x="0" y="0"/>
          <a:chExt cx="0" cy="0"/>
        </a:xfrm>
      </p:grpSpPr>
      <p:sp>
        <p:nvSpPr>
          <p:cNvPr id="202" name="PlaceHolder 1"/>
          <p:cNvSpPr>
            <a:spLocks noGrp="1"/>
          </p:cNvSpPr>
          <p:nvPr>
            <p:ph type="title"/>
          </p:nvPr>
        </p:nvSpPr>
        <p:spPr>
          <a:xfrm>
            <a:off x="504000" y="301320"/>
            <a:ext cx="9071640" cy="1262160"/>
          </a:xfrm>
          <a:prstGeom prst="rect">
            <a:avLst/>
          </a:prstGeom>
        </p:spPr>
        <p:txBody>
          <a:bodyPr lIns="0" rIns="0" tIns="0" bIns="0" anchor="ctr"/>
          <a:p>
            <a:pPr algn="ctr"/>
            <a:endParaRPr/>
          </a:p>
        </p:txBody>
      </p:sp>
      <p:sp>
        <p:nvSpPr>
          <p:cNvPr id="203" name="PlaceHolder 2"/>
          <p:cNvSpPr>
            <a:spLocks noGrp="1"/>
          </p:cNvSpPr>
          <p:nvPr>
            <p:ph type="body"/>
          </p:nvPr>
        </p:nvSpPr>
        <p:spPr>
          <a:xfrm>
            <a:off x="504000" y="1769040"/>
            <a:ext cx="9071640" cy="4384440"/>
          </a:xfrm>
          <a:prstGeom prst="rect">
            <a:avLst/>
          </a:prstGeom>
        </p:spPr>
        <p:txBody>
          <a:bodyPr lIns="0" rIns="0" tIns="0" bIns="0"/>
          <a:p>
            <a:endParaRPr/>
          </a:p>
        </p:txBody>
      </p:sp>
      <p:sp>
        <p:nvSpPr>
          <p:cNvPr id="204" name="PlaceHolder 3"/>
          <p:cNvSpPr>
            <a:spLocks noGrp="1"/>
          </p:cNvSpPr>
          <p:nvPr>
            <p:ph type="body"/>
          </p:nvPr>
        </p:nvSpPr>
        <p:spPr>
          <a:xfrm>
            <a:off x="504000" y="1769040"/>
            <a:ext cx="9071640" cy="4384440"/>
          </a:xfrm>
          <a:prstGeom prst="rect">
            <a:avLst/>
          </a:prstGeom>
        </p:spPr>
        <p:txBody>
          <a:bodyPr lIns="0" rIns="0" tIns="0" bIns="0"/>
          <a:p>
            <a:endParaRPr/>
          </a:p>
        </p:txBody>
      </p:sp>
      <p:pic>
        <p:nvPicPr>
          <p:cNvPr id="205" name="" descr=""/>
          <p:cNvPicPr/>
          <p:nvPr/>
        </p:nvPicPr>
        <p:blipFill>
          <a:blip r:embed="rId2"/>
          <a:stretch/>
        </p:blipFill>
        <p:spPr>
          <a:xfrm>
            <a:off x="2292120" y="1768680"/>
            <a:ext cx="5495040" cy="4384440"/>
          </a:xfrm>
          <a:prstGeom prst="rect">
            <a:avLst/>
          </a:prstGeom>
          <a:ln>
            <a:noFill/>
          </a:ln>
        </p:spPr>
      </p:pic>
      <p:pic>
        <p:nvPicPr>
          <p:cNvPr id="206" name="" descr=""/>
          <p:cNvPicPr/>
          <p:nvPr/>
        </p:nvPicPr>
        <p:blipFill>
          <a:blip r:embed="rId3"/>
          <a:stretch/>
        </p:blipFill>
        <p:spPr>
          <a:xfrm>
            <a:off x="2292120" y="1768680"/>
            <a:ext cx="5495040" cy="4384440"/>
          </a:xfrm>
          <a:prstGeom prst="rect">
            <a:avLst/>
          </a:prstGeom>
          <a:ln>
            <a:noFill/>
          </a:ln>
        </p:spPr>
      </p:pic>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 Id="rId9" Type="http://schemas.openxmlformats.org/officeDocument/2006/relationships/slideLayout" Target="../slideLayouts/slideLayout32.xml"/><Relationship Id="rId10" Type="http://schemas.openxmlformats.org/officeDocument/2006/relationships/slideLayout" Target="../slideLayouts/slideLayout33.xml"/><Relationship Id="rId11" Type="http://schemas.openxmlformats.org/officeDocument/2006/relationships/slideLayout" Target="../slideLayouts/slideLayout34.xml"/><Relationship Id="rId12" Type="http://schemas.openxmlformats.org/officeDocument/2006/relationships/slideLayout" Target="../slideLayouts/slideLayout35.xml"/><Relationship Id="rId13" Type="http://schemas.openxmlformats.org/officeDocument/2006/relationships/slideLayout" Target="../slideLayouts/slideLayout36.xml"/>
</Relationships>
</file>

<file path=ppt/slideMasters/_rels/slideMaster4.xml.rels><?xml version="1.0" encoding="UTF-8"?>
<Relationships xmlns="http://schemas.openxmlformats.org/package/2006/relationships"><Relationship Id="rId1" Type="http://schemas.openxmlformats.org/officeDocument/2006/relationships/theme" Target="../theme/theme4.xml"/><Relationship Id="rId2" Type="http://schemas.openxmlformats.org/officeDocument/2006/relationships/slideLayout" Target="../slideLayouts/slideLayout37.xml"/><Relationship Id="rId3" Type="http://schemas.openxmlformats.org/officeDocument/2006/relationships/slideLayout" Target="../slideLayouts/slideLayout38.xml"/><Relationship Id="rId4" Type="http://schemas.openxmlformats.org/officeDocument/2006/relationships/slideLayout" Target="../slideLayouts/slideLayout39.xml"/><Relationship Id="rId5" Type="http://schemas.openxmlformats.org/officeDocument/2006/relationships/slideLayout" Target="../slideLayouts/slideLayout40.xml"/><Relationship Id="rId6" Type="http://schemas.openxmlformats.org/officeDocument/2006/relationships/slideLayout" Target="../slideLayouts/slideLayout41.xml"/><Relationship Id="rId7" Type="http://schemas.openxmlformats.org/officeDocument/2006/relationships/slideLayout" Target="../slideLayouts/slideLayout42.xml"/><Relationship Id="rId8" Type="http://schemas.openxmlformats.org/officeDocument/2006/relationships/slideLayout" Target="../slideLayouts/slideLayout43.xml"/><Relationship Id="rId9" Type="http://schemas.openxmlformats.org/officeDocument/2006/relationships/slideLayout" Target="../slideLayouts/slideLayout44.xml"/><Relationship Id="rId10" Type="http://schemas.openxmlformats.org/officeDocument/2006/relationships/slideLayout" Target="../slideLayouts/slideLayout45.xml"/><Relationship Id="rId11" Type="http://schemas.openxmlformats.org/officeDocument/2006/relationships/slideLayout" Target="../slideLayouts/slideLayout46.xml"/><Relationship Id="rId12" Type="http://schemas.openxmlformats.org/officeDocument/2006/relationships/slideLayout" Target="../slideLayouts/slideLayout47.xml"/><Relationship Id="rId13" Type="http://schemas.openxmlformats.org/officeDocument/2006/relationships/slideLayout" Target="../slideLayouts/slideLayout48.xml"/>
</Relationships>
</file>

<file path=ppt/slideMasters/_rels/slideMaster5.xml.rels><?xml version="1.0" encoding="UTF-8"?>
<Relationships xmlns="http://schemas.openxmlformats.org/package/2006/relationships"><Relationship Id="rId1" Type="http://schemas.openxmlformats.org/officeDocument/2006/relationships/theme" Target="../theme/theme5.xml"/><Relationship Id="rId2" Type="http://schemas.openxmlformats.org/officeDocument/2006/relationships/slideLayout" Target="../slideLayouts/slideLayout49.xml"/><Relationship Id="rId3" Type="http://schemas.openxmlformats.org/officeDocument/2006/relationships/slideLayout" Target="../slideLayouts/slideLayout50.xml"/><Relationship Id="rId4" Type="http://schemas.openxmlformats.org/officeDocument/2006/relationships/slideLayout" Target="../slideLayouts/slideLayout51.xml"/><Relationship Id="rId5" Type="http://schemas.openxmlformats.org/officeDocument/2006/relationships/slideLayout" Target="../slideLayouts/slideLayout52.xml"/><Relationship Id="rId6" Type="http://schemas.openxmlformats.org/officeDocument/2006/relationships/slideLayout" Target="../slideLayouts/slideLayout53.xml"/><Relationship Id="rId7" Type="http://schemas.openxmlformats.org/officeDocument/2006/relationships/slideLayout" Target="../slideLayouts/slideLayout54.xml"/><Relationship Id="rId8" Type="http://schemas.openxmlformats.org/officeDocument/2006/relationships/slideLayout" Target="../slideLayouts/slideLayout55.xml"/><Relationship Id="rId9" Type="http://schemas.openxmlformats.org/officeDocument/2006/relationships/slideLayout" Target="../slideLayouts/slideLayout56.xml"/><Relationship Id="rId10" Type="http://schemas.openxmlformats.org/officeDocument/2006/relationships/slideLayout" Target="../slideLayouts/slideLayout57.xml"/><Relationship Id="rId11" Type="http://schemas.openxmlformats.org/officeDocument/2006/relationships/slideLayout" Target="../slideLayouts/slideLayout58.xml"/><Relationship Id="rId12" Type="http://schemas.openxmlformats.org/officeDocument/2006/relationships/slideLayout" Target="../slideLayouts/slideLayout59.xml"/><Relationship Id="rId13" Type="http://schemas.openxmlformats.org/officeDocument/2006/relationships/slideLayout" Target="../slideLayouts/slideLayout60.xml"/>
</Relationships>
</file>

<file path=ppt/slideMasters/slideMaster1.xml><?xml version="1.0" encoding="utf-8"?>
<p:sldMaster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0" name="PlaceHolder 1"/>
          <p:cNvSpPr>
            <a:spLocks noGrp="1"/>
          </p:cNvSpPr>
          <p:nvPr>
            <p:ph type="title"/>
          </p:nvPr>
        </p:nvSpPr>
        <p:spPr>
          <a:xfrm>
            <a:off x="504000" y="301320"/>
            <a:ext cx="9071640" cy="1262160"/>
          </a:xfrm>
          <a:prstGeom prst="rect">
            <a:avLst/>
          </a:prstGeom>
        </p:spPr>
        <p:txBody>
          <a:bodyPr lIns="0" rIns="0" tIns="0" bIns="0" anchor="ctr"/>
          <a:p>
            <a:pPr algn="ctr"/>
            <a:r>
              <a:rPr lang="en-US" sz="4400" spc="-1">
                <a:latin typeface="Times New Roman"/>
              </a:rPr>
              <a:t>Click to edit the title text format</a:t>
            </a:r>
            <a:endParaRPr/>
          </a:p>
        </p:txBody>
      </p:sp>
      <p:sp>
        <p:nvSpPr>
          <p:cNvPr id="1" name="PlaceHolder 2"/>
          <p:cNvSpPr>
            <a:spLocks noGrp="1"/>
          </p:cNvSpPr>
          <p:nvPr>
            <p:ph type="body"/>
          </p:nvPr>
        </p:nvSpPr>
        <p:spPr>
          <a:xfrm>
            <a:off x="504000" y="1769040"/>
            <a:ext cx="9071640" cy="4384440"/>
          </a:xfrm>
          <a:prstGeom prst="rect">
            <a:avLst/>
          </a:prstGeom>
        </p:spPr>
        <p:txBody>
          <a:bodyPr lIns="0" rIns="0" tIns="0" bIns="0"/>
          <a:p>
            <a:pPr marL="432000" indent="-324000">
              <a:buClr>
                <a:srgbClr val="ffffff"/>
              </a:buClr>
              <a:buSzPct val="45000"/>
              <a:buFont typeface="Wingdings" charset="2"/>
              <a:buChar char=""/>
            </a:pPr>
            <a:r>
              <a:rPr lang="en-US" sz="3200" spc="-1">
                <a:latin typeface="Times New Roman"/>
              </a:rPr>
              <a:t>Click to edit the outline text format</a:t>
            </a:r>
            <a:endParaRPr/>
          </a:p>
          <a:p>
            <a:pPr lvl="1" marL="864000" indent="-324000">
              <a:buClr>
                <a:srgbClr val="ffffff"/>
              </a:buClr>
              <a:buSzPct val="75000"/>
              <a:buFont typeface="Symbol" charset="2"/>
              <a:buChar char=""/>
            </a:pPr>
            <a:r>
              <a:rPr lang="en-US" sz="2800" spc="-1">
                <a:latin typeface="Times New Roman"/>
              </a:rPr>
              <a:t>Second Outline Level</a:t>
            </a:r>
            <a:endParaRPr/>
          </a:p>
          <a:p>
            <a:pPr lvl="2" marL="1296000" indent="-288000">
              <a:buClr>
                <a:srgbClr val="ffffff"/>
              </a:buClr>
              <a:buSzPct val="45000"/>
              <a:buFont typeface="Wingdings" charset="2"/>
              <a:buChar char=""/>
            </a:pPr>
            <a:r>
              <a:rPr lang="en-US" sz="2400" spc="-1">
                <a:latin typeface="Times New Roman"/>
              </a:rPr>
              <a:t>Third Outline Level</a:t>
            </a:r>
            <a:endParaRPr/>
          </a:p>
          <a:p>
            <a:pPr lvl="3" marL="1728000" indent="-216000">
              <a:buClr>
                <a:srgbClr val="ffffff"/>
              </a:buClr>
              <a:buSzPct val="75000"/>
              <a:buFont typeface="Symbol" charset="2"/>
              <a:buChar char=""/>
            </a:pPr>
            <a:r>
              <a:rPr lang="en-US" sz="2000" spc="-1">
                <a:latin typeface="Times New Roman"/>
              </a:rPr>
              <a:t>Fourth Outline Level</a:t>
            </a:r>
            <a:endParaRPr/>
          </a:p>
          <a:p>
            <a:pPr lvl="4" marL="2160000" indent="-216000">
              <a:buClr>
                <a:srgbClr val="ffffff"/>
              </a:buClr>
              <a:buSzPct val="45000"/>
              <a:buFont typeface="Wingdings" charset="2"/>
              <a:buChar char=""/>
            </a:pPr>
            <a:r>
              <a:rPr lang="en-US" sz="2000" spc="-1">
                <a:latin typeface="Times New Roman"/>
              </a:rPr>
              <a:t>Fifth Outline Level</a:t>
            </a:r>
            <a:endParaRPr/>
          </a:p>
          <a:p>
            <a:pPr lvl="5" marL="2592000" indent="-216000">
              <a:buClr>
                <a:srgbClr val="ffffff"/>
              </a:buClr>
              <a:buSzPct val="45000"/>
              <a:buFont typeface="Wingdings" charset="2"/>
              <a:buChar char=""/>
            </a:pPr>
            <a:r>
              <a:rPr lang="en-US" sz="2000" spc="-1">
                <a:latin typeface="Times New Roman"/>
              </a:rPr>
              <a:t>Sixth Outline Level</a:t>
            </a:r>
            <a:endParaRPr/>
          </a:p>
          <a:p>
            <a:pPr lvl="6" marL="3024000" indent="-216000">
              <a:buClr>
                <a:srgbClr val="ffffff"/>
              </a:buClr>
              <a:buSzPct val="45000"/>
              <a:buFont typeface="Wingdings" charset="2"/>
              <a:buChar char=""/>
            </a:pPr>
            <a:r>
              <a:rPr lang="en-US" sz="2000" spc="-1">
                <a:latin typeface="Times New Roman"/>
              </a:rPr>
              <a:t>Seventh Outline Level</a:t>
            </a:r>
            <a:endParaRPr/>
          </a:p>
        </p:txBody>
      </p:sp>
      <p:sp>
        <p:nvSpPr>
          <p:cNvPr id="2" name="PlaceHolder 3"/>
          <p:cNvSpPr>
            <a:spLocks noGrp="1"/>
          </p:cNvSpPr>
          <p:nvPr>
            <p:ph type="dt"/>
          </p:nvPr>
        </p:nvSpPr>
        <p:spPr>
          <a:xfrm>
            <a:off x="504000" y="6887160"/>
            <a:ext cx="2348280" cy="521280"/>
          </a:xfrm>
          <a:prstGeom prst="rect">
            <a:avLst/>
          </a:prstGeom>
        </p:spPr>
        <p:txBody>
          <a:bodyPr lIns="0" rIns="0" tIns="0" bIns="0"/>
          <a:p>
            <a:r>
              <a:rPr lang="en-US" sz="1400" spc="-1">
                <a:latin typeface="Times New Roman"/>
              </a:rPr>
              <a:t>&lt;date/time&gt;</a:t>
            </a:r>
            <a:endParaRPr/>
          </a:p>
        </p:txBody>
      </p:sp>
      <p:sp>
        <p:nvSpPr>
          <p:cNvPr id="3" name="PlaceHolder 4"/>
          <p:cNvSpPr>
            <a:spLocks noGrp="1"/>
          </p:cNvSpPr>
          <p:nvPr>
            <p:ph type="ftr"/>
          </p:nvPr>
        </p:nvSpPr>
        <p:spPr>
          <a:xfrm>
            <a:off x="3447360" y="6887160"/>
            <a:ext cx="3195000" cy="521280"/>
          </a:xfrm>
          <a:prstGeom prst="rect">
            <a:avLst/>
          </a:prstGeom>
        </p:spPr>
        <p:txBody>
          <a:bodyPr lIns="0" rIns="0" tIns="0" bIns="0"/>
          <a:p>
            <a:pPr algn="ctr"/>
            <a:r>
              <a:rPr lang="en-US" sz="1400" spc="-1">
                <a:latin typeface="Times New Roman"/>
              </a:rPr>
              <a:t>&lt;footer&gt;</a:t>
            </a:r>
            <a:endParaRPr/>
          </a:p>
        </p:txBody>
      </p:sp>
      <p:sp>
        <p:nvSpPr>
          <p:cNvPr id="4" name="PlaceHolder 5"/>
          <p:cNvSpPr>
            <a:spLocks noGrp="1"/>
          </p:cNvSpPr>
          <p:nvPr>
            <p:ph type="sldNum"/>
          </p:nvPr>
        </p:nvSpPr>
        <p:spPr>
          <a:xfrm>
            <a:off x="7227360" y="6887160"/>
            <a:ext cx="2348280" cy="521280"/>
          </a:xfrm>
          <a:prstGeom prst="rect">
            <a:avLst/>
          </a:prstGeom>
        </p:spPr>
        <p:txBody>
          <a:bodyPr lIns="0" rIns="0" tIns="0" bIns="0"/>
          <a:p>
            <a:pPr algn="r"/>
            <a:fld id="{BA0412E6-FEAE-4C79-A9B5-1FAF212CB8E9}" type="slidenum">
              <a:rPr lang="en-US" sz="1400" spc="-1">
                <a:latin typeface="Times New Roman"/>
              </a:rPr>
              <a:t>&lt;number&gt;</a:t>
            </a:fld>
            <a:endParaRPr/>
          </a:p>
        </p:txBody>
      </p:sp>
      <p:sp>
        <p:nvSpPr>
          <p:cNvPr id="5" name="TextShape 6"/>
          <p:cNvSpPr txBox="1"/>
          <p:nvPr/>
        </p:nvSpPr>
        <p:spPr>
          <a:xfrm>
            <a:off x="8883720" y="7237440"/>
            <a:ext cx="1213920" cy="426600"/>
          </a:xfrm>
          <a:prstGeom prst="rect">
            <a:avLst/>
          </a:prstGeom>
          <a:noFill/>
          <a:ln>
            <a:noFill/>
          </a:ln>
        </p:spPr>
        <p:txBody>
          <a:bodyPr lIns="90000" rIns="90000" tIns="45000" bIns="45000"/>
          <a:p>
            <a:pPr algn="r"/>
            <a:fld id="{55C87613-25D5-42B7-9F19-27E24C730A7F}" type="slidenum">
              <a:rPr b="1" lang="en-US" sz="1800" spc="-1">
                <a:latin typeface="Times New Roman"/>
              </a:rPr>
              <a:t>&lt;number&gt;</a:t>
            </a:fld>
            <a:endParaRPr/>
          </a:p>
        </p:txBody>
      </p:sp>
      <p:sp>
        <p:nvSpPr>
          <p:cNvPr id="6" name="TextShape 7"/>
          <p:cNvSpPr txBox="1"/>
          <p:nvPr/>
        </p:nvSpPr>
        <p:spPr>
          <a:xfrm>
            <a:off x="15840" y="7265160"/>
            <a:ext cx="8559360" cy="374040"/>
          </a:xfrm>
          <a:prstGeom prst="rect">
            <a:avLst/>
          </a:prstGeom>
          <a:noFill/>
          <a:ln>
            <a:noFill/>
          </a:ln>
        </p:spPr>
        <p:txBody>
          <a:bodyPr lIns="90000" rIns="90000" tIns="45000" bIns="45000"/>
          <a:p>
            <a:r>
              <a:rPr i="1" lang="en-US" sz="2000" spc="-1">
                <a:solidFill>
                  <a:srgbClr val="000000"/>
                </a:solidFill>
                <a:latin typeface="Times New Roman"/>
              </a:rPr>
              <a:t>Christine Nattrass (UTK), RHIC/AGS User's Meeting, June 2016</a:t>
            </a:r>
            <a:endParaRPr/>
          </a:p>
        </p:txBody>
      </p:sp>
      <p:sp>
        <p:nvSpPr>
          <p:cNvPr id="7" name="Line 8"/>
          <p:cNvSpPr/>
          <p:nvPr/>
        </p:nvSpPr>
        <p:spPr>
          <a:xfrm>
            <a:off x="-45720" y="7214400"/>
            <a:ext cx="8686800" cy="0"/>
          </a:xfrm>
          <a:prstGeom prst="line">
            <a:avLst/>
          </a:prstGeom>
          <a:ln w="54720">
            <a:solidFill>
              <a:srgbClr val="f77f00"/>
            </a:solidFill>
            <a:round/>
          </a:ln>
        </p:spPr>
        <p:style>
          <a:lnRef idx="0"/>
          <a:fillRef idx="0"/>
          <a:effectRef idx="0"/>
          <a:fontRef idx="minor"/>
        </p:style>
      </p:sp>
      <p:sp>
        <p:nvSpPr>
          <p:cNvPr id="8" name="Line 9"/>
          <p:cNvSpPr/>
          <p:nvPr/>
        </p:nvSpPr>
        <p:spPr>
          <a:xfrm>
            <a:off x="-55080" y="7277040"/>
            <a:ext cx="8412480" cy="0"/>
          </a:xfrm>
          <a:prstGeom prst="line">
            <a:avLst/>
          </a:prstGeom>
          <a:ln w="54720">
            <a:solidFill>
              <a:srgbClr val="4c4c4c"/>
            </a:solidFill>
            <a:round/>
          </a:ln>
        </p:spPr>
        <p:style>
          <a:lnRef idx="0"/>
          <a:fillRef idx="0"/>
          <a:effectRef idx="0"/>
          <a:fontRef idx="minor"/>
        </p:style>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43" name="PlaceHolder 1"/>
          <p:cNvSpPr>
            <a:spLocks noGrp="1"/>
          </p:cNvSpPr>
          <p:nvPr>
            <p:ph type="title"/>
          </p:nvPr>
        </p:nvSpPr>
        <p:spPr>
          <a:xfrm>
            <a:off x="504000" y="301320"/>
            <a:ext cx="9071640" cy="1262160"/>
          </a:xfrm>
          <a:prstGeom prst="rect">
            <a:avLst/>
          </a:prstGeom>
        </p:spPr>
        <p:txBody>
          <a:bodyPr lIns="0" rIns="0" tIns="0" bIns="0" anchor="ctr"/>
          <a:p>
            <a:pPr algn="ctr"/>
            <a:r>
              <a:rPr lang="en-US" sz="4400" spc="-1">
                <a:latin typeface="Arial"/>
              </a:rPr>
              <a:t>Click to edit the title text format</a:t>
            </a:r>
            <a:endParaRPr/>
          </a:p>
        </p:txBody>
      </p:sp>
      <p:sp>
        <p:nvSpPr>
          <p:cNvPr id="44" name="PlaceHolder 2"/>
          <p:cNvSpPr>
            <a:spLocks noGrp="1"/>
          </p:cNvSpPr>
          <p:nvPr>
            <p:ph type="body"/>
          </p:nvPr>
        </p:nvSpPr>
        <p:spPr>
          <a:xfrm>
            <a:off x="504000" y="1769040"/>
            <a:ext cx="9071640" cy="4384440"/>
          </a:xfrm>
          <a:prstGeom prst="rect">
            <a:avLst/>
          </a:prstGeom>
        </p:spPr>
        <p:txBody>
          <a:bodyPr lIns="0" rIns="0" tIns="0" bIns="0"/>
          <a:p>
            <a:pPr marL="432000" indent="-324000">
              <a:buClr>
                <a:srgbClr val="ffffff"/>
              </a:buClr>
              <a:buSzPct val="45000"/>
              <a:buFont typeface="Wingdings" charset="2"/>
              <a:buChar char=""/>
            </a:pPr>
            <a:r>
              <a:rPr lang="en-US" sz="3200" spc="-1">
                <a:latin typeface="Arial"/>
              </a:rPr>
              <a:t>Click to edit the outline text format</a:t>
            </a:r>
            <a:endParaRPr/>
          </a:p>
          <a:p>
            <a:pPr lvl="1" marL="864000" indent="-324000">
              <a:buClr>
                <a:srgbClr val="ffffff"/>
              </a:buClr>
              <a:buSzPct val="75000"/>
              <a:buFont typeface="Symbol" charset="2"/>
              <a:buChar char=""/>
            </a:pPr>
            <a:r>
              <a:rPr lang="en-US" sz="2800" spc="-1">
                <a:latin typeface="Arial"/>
              </a:rPr>
              <a:t>Second Outline Level</a:t>
            </a:r>
            <a:endParaRPr/>
          </a:p>
          <a:p>
            <a:pPr lvl="2" marL="1296000" indent="-288000">
              <a:buClr>
                <a:srgbClr val="ffffff"/>
              </a:buClr>
              <a:buSzPct val="45000"/>
              <a:buFont typeface="Wingdings" charset="2"/>
              <a:buChar char=""/>
            </a:pPr>
            <a:r>
              <a:rPr lang="en-US" sz="2400" spc="-1">
                <a:latin typeface="Arial"/>
              </a:rPr>
              <a:t>Third Outline Level</a:t>
            </a:r>
            <a:endParaRPr/>
          </a:p>
          <a:p>
            <a:pPr lvl="3" marL="1728000" indent="-216000">
              <a:buClr>
                <a:srgbClr val="ffffff"/>
              </a:buClr>
              <a:buSzPct val="75000"/>
              <a:buFont typeface="Symbol" charset="2"/>
              <a:buChar char=""/>
            </a:pPr>
            <a:r>
              <a:rPr lang="en-US" sz="2000" spc="-1">
                <a:latin typeface="Arial"/>
              </a:rPr>
              <a:t>Fourth Outline Level</a:t>
            </a:r>
            <a:endParaRPr/>
          </a:p>
          <a:p>
            <a:pPr lvl="4" marL="2160000" indent="-216000">
              <a:buClr>
                <a:srgbClr val="ffffff"/>
              </a:buClr>
              <a:buSzPct val="45000"/>
              <a:buFont typeface="Wingdings" charset="2"/>
              <a:buChar char=""/>
            </a:pPr>
            <a:r>
              <a:rPr lang="en-US" sz="2000" spc="-1">
                <a:latin typeface="Arial"/>
              </a:rPr>
              <a:t>Fifth Outline Level</a:t>
            </a:r>
            <a:endParaRPr/>
          </a:p>
          <a:p>
            <a:pPr lvl="5" marL="2592000" indent="-216000">
              <a:buClr>
                <a:srgbClr val="ffffff"/>
              </a:buClr>
              <a:buSzPct val="45000"/>
              <a:buFont typeface="Wingdings" charset="2"/>
              <a:buChar char=""/>
            </a:pPr>
            <a:r>
              <a:rPr lang="en-US" sz="2000" spc="-1">
                <a:latin typeface="Arial"/>
              </a:rPr>
              <a:t>Sixth Outline Level</a:t>
            </a:r>
            <a:endParaRPr/>
          </a:p>
          <a:p>
            <a:pPr lvl="6" marL="3024000" indent="-216000">
              <a:buClr>
                <a:srgbClr val="ffffff"/>
              </a:buClr>
              <a:buSzPct val="45000"/>
              <a:buFont typeface="Wingdings" charset="2"/>
              <a:buChar char=""/>
            </a:pPr>
            <a:r>
              <a:rPr lang="en-US" sz="2000" spc="-1">
                <a:latin typeface="Arial"/>
              </a:rPr>
              <a:t>Seventh Outline Level</a:t>
            </a:r>
            <a:endParaRPr/>
          </a:p>
        </p:txBody>
      </p:sp>
      <p:sp>
        <p:nvSpPr>
          <p:cNvPr id="45" name="PlaceHolder 3"/>
          <p:cNvSpPr>
            <a:spLocks noGrp="1"/>
          </p:cNvSpPr>
          <p:nvPr>
            <p:ph type="dt"/>
          </p:nvPr>
        </p:nvSpPr>
        <p:spPr>
          <a:xfrm>
            <a:off x="504000" y="6887160"/>
            <a:ext cx="2348280" cy="521280"/>
          </a:xfrm>
          <a:prstGeom prst="rect">
            <a:avLst/>
          </a:prstGeom>
        </p:spPr>
        <p:txBody>
          <a:bodyPr lIns="0" rIns="0" tIns="0" bIns="0"/>
          <a:p>
            <a:r>
              <a:rPr lang="en-US" sz="1400" spc="-1">
                <a:latin typeface="Times New Roman"/>
              </a:rPr>
              <a:t>&lt;date/time&gt;</a:t>
            </a:r>
            <a:endParaRPr/>
          </a:p>
        </p:txBody>
      </p:sp>
      <p:sp>
        <p:nvSpPr>
          <p:cNvPr id="46" name="PlaceHolder 4"/>
          <p:cNvSpPr>
            <a:spLocks noGrp="1"/>
          </p:cNvSpPr>
          <p:nvPr>
            <p:ph type="ftr"/>
          </p:nvPr>
        </p:nvSpPr>
        <p:spPr>
          <a:xfrm>
            <a:off x="3447360" y="6887160"/>
            <a:ext cx="3195000" cy="521280"/>
          </a:xfrm>
          <a:prstGeom prst="rect">
            <a:avLst/>
          </a:prstGeom>
        </p:spPr>
        <p:txBody>
          <a:bodyPr lIns="0" rIns="0" tIns="0" bIns="0"/>
          <a:p>
            <a:pPr algn="ctr"/>
            <a:r>
              <a:rPr lang="en-US" sz="1400" spc="-1">
                <a:latin typeface="Times New Roman"/>
              </a:rPr>
              <a:t>&lt;footer&gt;</a:t>
            </a:r>
            <a:endParaRPr/>
          </a:p>
        </p:txBody>
      </p:sp>
      <p:sp>
        <p:nvSpPr>
          <p:cNvPr id="47" name="PlaceHolder 5"/>
          <p:cNvSpPr>
            <a:spLocks noGrp="1"/>
          </p:cNvSpPr>
          <p:nvPr>
            <p:ph type="sldNum"/>
          </p:nvPr>
        </p:nvSpPr>
        <p:spPr>
          <a:xfrm>
            <a:off x="7227360" y="6887160"/>
            <a:ext cx="2348280" cy="521280"/>
          </a:xfrm>
          <a:prstGeom prst="rect">
            <a:avLst/>
          </a:prstGeom>
        </p:spPr>
        <p:txBody>
          <a:bodyPr lIns="0" rIns="0" tIns="0" bIns="0"/>
          <a:p>
            <a:pPr algn="r"/>
            <a:fld id="{E4E73FC4-8E12-40CD-B0E3-DB6DDA727524}" type="slidenum">
              <a:rPr lang="en-US" sz="1400" spc="-1">
                <a:latin typeface="Times New Roman"/>
              </a:rPr>
              <a:t>&lt;number&gt;</a:t>
            </a:fld>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82" name="PlaceHolder 1"/>
          <p:cNvSpPr>
            <a:spLocks noGrp="1"/>
          </p:cNvSpPr>
          <p:nvPr>
            <p:ph type="title"/>
          </p:nvPr>
        </p:nvSpPr>
        <p:spPr>
          <a:xfrm>
            <a:off x="503640" y="301320"/>
            <a:ext cx="9071280" cy="1262160"/>
          </a:xfrm>
          <a:prstGeom prst="rect">
            <a:avLst/>
          </a:prstGeom>
        </p:spPr>
        <p:txBody>
          <a:bodyPr lIns="0" rIns="0" tIns="0" bIns="0" anchor="ctr"/>
          <a:p>
            <a:pPr algn="ctr"/>
            <a:r>
              <a:rPr lang="en-US" sz="4400" spc="-1">
                <a:latin typeface="Times New Roman"/>
              </a:rPr>
              <a:t>Click to edit the title text format</a:t>
            </a:r>
            <a:endParaRPr/>
          </a:p>
        </p:txBody>
      </p:sp>
      <p:sp>
        <p:nvSpPr>
          <p:cNvPr id="83" name="PlaceHolder 2"/>
          <p:cNvSpPr>
            <a:spLocks noGrp="1"/>
          </p:cNvSpPr>
          <p:nvPr>
            <p:ph type="body"/>
          </p:nvPr>
        </p:nvSpPr>
        <p:spPr>
          <a:xfrm>
            <a:off x="503640" y="1768680"/>
            <a:ext cx="8870040" cy="4384800"/>
          </a:xfrm>
          <a:prstGeom prst="rect">
            <a:avLst/>
          </a:prstGeom>
        </p:spPr>
        <p:txBody>
          <a:bodyPr lIns="0" rIns="0" tIns="0" bIns="0"/>
          <a:p>
            <a:pPr marL="432000" indent="-324000">
              <a:buClr>
                <a:srgbClr val="ffffff"/>
              </a:buClr>
              <a:buSzPct val="45000"/>
              <a:buFont typeface="Wingdings" charset="2"/>
              <a:buChar char=""/>
            </a:pPr>
            <a:r>
              <a:rPr lang="en-US" sz="3200" spc="-1">
                <a:latin typeface="Times New Roman"/>
              </a:rPr>
              <a:t>Click to edit the outline text format</a:t>
            </a:r>
            <a:endParaRPr/>
          </a:p>
          <a:p>
            <a:pPr lvl="1" marL="864000" indent="-324000">
              <a:buClr>
                <a:srgbClr val="ffffff"/>
              </a:buClr>
              <a:buSzPct val="75000"/>
              <a:buFont typeface="Symbol" charset="2"/>
              <a:buChar char=""/>
            </a:pPr>
            <a:r>
              <a:rPr lang="en-US" sz="2800" spc="-1">
                <a:latin typeface="Times New Roman"/>
              </a:rPr>
              <a:t>Second Outline Level</a:t>
            </a:r>
            <a:endParaRPr/>
          </a:p>
          <a:p>
            <a:pPr lvl="2" marL="1296000" indent="-288000">
              <a:buClr>
                <a:srgbClr val="ffffff"/>
              </a:buClr>
              <a:buSzPct val="45000"/>
              <a:buFont typeface="Wingdings" charset="2"/>
              <a:buChar char=""/>
            </a:pPr>
            <a:r>
              <a:rPr lang="en-US" sz="2400" spc="-1">
                <a:latin typeface="Times New Roman"/>
              </a:rPr>
              <a:t>Third Outline Level</a:t>
            </a:r>
            <a:endParaRPr/>
          </a:p>
          <a:p>
            <a:pPr lvl="3" marL="1728000" indent="-216000">
              <a:buClr>
                <a:srgbClr val="ffffff"/>
              </a:buClr>
              <a:buSzPct val="75000"/>
              <a:buFont typeface="Symbol" charset="2"/>
              <a:buChar char=""/>
            </a:pPr>
            <a:r>
              <a:rPr lang="en-US" sz="2000" spc="-1">
                <a:latin typeface="Times New Roman"/>
              </a:rPr>
              <a:t>Fourth Outline Level</a:t>
            </a:r>
            <a:endParaRPr/>
          </a:p>
          <a:p>
            <a:pPr lvl="4" marL="2160000" indent="-216000">
              <a:buClr>
                <a:srgbClr val="ffffff"/>
              </a:buClr>
              <a:buSzPct val="45000"/>
              <a:buFont typeface="Wingdings" charset="2"/>
              <a:buChar char=""/>
            </a:pPr>
            <a:r>
              <a:rPr lang="en-US" sz="2000" spc="-1">
                <a:latin typeface="Times New Roman"/>
              </a:rPr>
              <a:t>Fifth Outline Level</a:t>
            </a:r>
            <a:endParaRPr/>
          </a:p>
          <a:p>
            <a:pPr lvl="5" marL="2592000" indent="-216000">
              <a:buClr>
                <a:srgbClr val="ffffff"/>
              </a:buClr>
              <a:buSzPct val="45000"/>
              <a:buFont typeface="Wingdings" charset="2"/>
              <a:buChar char=""/>
            </a:pPr>
            <a:r>
              <a:rPr lang="en-US" sz="2000" spc="-1">
                <a:latin typeface="Times New Roman"/>
              </a:rPr>
              <a:t>Sixth Outline Level</a:t>
            </a:r>
            <a:endParaRPr/>
          </a:p>
          <a:p>
            <a:pPr lvl="6" marL="3024000" indent="-216000">
              <a:buClr>
                <a:srgbClr val="ffffff"/>
              </a:buClr>
              <a:buSzPct val="45000"/>
              <a:buFont typeface="Wingdings" charset="2"/>
              <a:buChar char=""/>
            </a:pPr>
            <a:r>
              <a:rPr lang="en-US" sz="2000" spc="-1">
                <a:latin typeface="Times New Roman"/>
              </a:rPr>
              <a:t>Seventh Outline Level</a:t>
            </a:r>
            <a:endParaRPr/>
          </a:p>
        </p:txBody>
      </p:sp>
      <p:sp>
        <p:nvSpPr>
          <p:cNvPr id="84" name="PlaceHolder 3"/>
          <p:cNvSpPr>
            <a:spLocks noGrp="1"/>
          </p:cNvSpPr>
          <p:nvPr>
            <p:ph type="dt"/>
          </p:nvPr>
        </p:nvSpPr>
        <p:spPr>
          <a:xfrm>
            <a:off x="-144360" y="6886800"/>
            <a:ext cx="2347920" cy="521280"/>
          </a:xfrm>
          <a:prstGeom prst="rect">
            <a:avLst/>
          </a:prstGeom>
        </p:spPr>
        <p:txBody>
          <a:bodyPr lIns="0" rIns="0" tIns="0" bIns="0"/>
          <a:p>
            <a:r>
              <a:rPr lang="en-US" sz="1400" spc="-1">
                <a:latin typeface="Times New Roman"/>
              </a:rPr>
              <a:t>&lt;date/time&gt;</a:t>
            </a:r>
            <a:endParaRPr/>
          </a:p>
        </p:txBody>
      </p:sp>
      <p:sp>
        <p:nvSpPr>
          <p:cNvPr id="85" name="PlaceHolder 4"/>
          <p:cNvSpPr>
            <a:spLocks noGrp="1"/>
          </p:cNvSpPr>
          <p:nvPr>
            <p:ph type="ftr"/>
          </p:nvPr>
        </p:nvSpPr>
        <p:spPr>
          <a:xfrm>
            <a:off x="2798640" y="6886800"/>
            <a:ext cx="3195000" cy="521280"/>
          </a:xfrm>
          <a:prstGeom prst="rect">
            <a:avLst/>
          </a:prstGeom>
        </p:spPr>
        <p:txBody>
          <a:bodyPr lIns="0" rIns="0" tIns="0" bIns="0"/>
          <a:p>
            <a:pPr algn="ctr"/>
            <a:r>
              <a:rPr lang="en-US" sz="1400" spc="-1">
                <a:latin typeface="Times New Roman"/>
              </a:rPr>
              <a:t>&lt;footer&gt;</a:t>
            </a:r>
            <a:endParaRPr/>
          </a:p>
        </p:txBody>
      </p:sp>
      <p:sp>
        <p:nvSpPr>
          <p:cNvPr id="86" name="PlaceHolder 5"/>
          <p:cNvSpPr>
            <a:spLocks noGrp="1"/>
          </p:cNvSpPr>
          <p:nvPr>
            <p:ph type="sldNum"/>
          </p:nvPr>
        </p:nvSpPr>
        <p:spPr>
          <a:xfrm>
            <a:off x="6578640" y="6886800"/>
            <a:ext cx="2347920" cy="521280"/>
          </a:xfrm>
          <a:prstGeom prst="rect">
            <a:avLst/>
          </a:prstGeom>
        </p:spPr>
        <p:txBody>
          <a:bodyPr lIns="0" rIns="0" tIns="0" bIns="0"/>
          <a:p>
            <a:pPr algn="r"/>
            <a:fld id="{737D283B-7F6E-4A5B-B7FC-F26FBF59F13E}" type="slidenum">
              <a:rPr lang="en-US" sz="1400" spc="-1">
                <a:latin typeface="Times New Roman"/>
              </a:rPr>
              <a:t>&lt;number&gt;</a:t>
            </a:fld>
            <a:endParaRPr/>
          </a:p>
        </p:txBody>
      </p:sp>
      <p:sp>
        <p:nvSpPr>
          <p:cNvPr id="87" name="TextShape 6"/>
          <p:cNvSpPr txBox="1"/>
          <p:nvPr/>
        </p:nvSpPr>
        <p:spPr>
          <a:xfrm>
            <a:off x="8850600" y="7235280"/>
            <a:ext cx="1214280" cy="426600"/>
          </a:xfrm>
          <a:prstGeom prst="rect">
            <a:avLst/>
          </a:prstGeom>
          <a:noFill/>
          <a:ln>
            <a:noFill/>
          </a:ln>
        </p:spPr>
        <p:txBody>
          <a:bodyPr lIns="90000" rIns="90000" tIns="45000" bIns="45000"/>
          <a:p>
            <a:pPr algn="r"/>
            <a:fld id="{A53133D5-DEEB-43F1-A4AC-3D8A31CB00DD}" type="slidenum">
              <a:rPr b="1" lang="en-US" sz="1800" spc="-1">
                <a:latin typeface="Times New Roman"/>
              </a:rPr>
              <a:t>&lt;number&gt;</a:t>
            </a:fld>
            <a:endParaRPr/>
          </a:p>
        </p:txBody>
      </p:sp>
      <p:sp>
        <p:nvSpPr>
          <p:cNvPr id="88" name="TextShape 7"/>
          <p:cNvSpPr txBox="1"/>
          <p:nvPr/>
        </p:nvSpPr>
        <p:spPr>
          <a:xfrm>
            <a:off x="-19800" y="7227000"/>
            <a:ext cx="8562240" cy="374040"/>
          </a:xfrm>
          <a:prstGeom prst="rect">
            <a:avLst/>
          </a:prstGeom>
          <a:noFill/>
          <a:ln>
            <a:noFill/>
          </a:ln>
        </p:spPr>
        <p:txBody>
          <a:bodyPr lIns="90000" rIns="90000" tIns="45000" bIns="45000"/>
          <a:p>
            <a:r>
              <a:rPr i="1" lang="en-US" sz="2000" spc="-1">
                <a:solidFill>
                  <a:srgbClr val="000000"/>
                </a:solidFill>
                <a:latin typeface="Times New Roman"/>
              </a:rPr>
              <a:t>Christine Nattrass (UTK), RHIC/AGS User's Meeting, June 2016</a:t>
            </a:r>
            <a:endParaRPr/>
          </a:p>
        </p:txBody>
      </p:sp>
      <p:sp>
        <p:nvSpPr>
          <p:cNvPr id="89" name="Line 8"/>
          <p:cNvSpPr/>
          <p:nvPr/>
        </p:nvSpPr>
        <p:spPr>
          <a:xfrm>
            <a:off x="26640" y="7176240"/>
            <a:ext cx="8689680" cy="0"/>
          </a:xfrm>
          <a:prstGeom prst="line">
            <a:avLst/>
          </a:prstGeom>
          <a:ln w="18360">
            <a:solidFill>
              <a:srgbClr val="f77f00"/>
            </a:solidFill>
            <a:round/>
          </a:ln>
        </p:spPr>
        <p:style>
          <a:lnRef idx="0"/>
          <a:fillRef idx="0"/>
          <a:effectRef idx="0"/>
          <a:fontRef idx="minor"/>
        </p:style>
      </p:sp>
      <p:sp>
        <p:nvSpPr>
          <p:cNvPr id="90" name="Line 9"/>
          <p:cNvSpPr/>
          <p:nvPr/>
        </p:nvSpPr>
        <p:spPr>
          <a:xfrm>
            <a:off x="17280" y="7238880"/>
            <a:ext cx="8415360" cy="0"/>
          </a:xfrm>
          <a:prstGeom prst="line">
            <a:avLst/>
          </a:prstGeom>
          <a:ln w="18360">
            <a:solidFill>
              <a:srgbClr val="000000"/>
            </a:solidFill>
            <a:round/>
          </a:ln>
        </p:spPr>
        <p:style>
          <a:lnRef idx="0"/>
          <a:fillRef idx="0"/>
          <a:effectRef idx="0"/>
          <a:fontRef idx="minor"/>
        </p:style>
      </p:sp>
    </p:spTree>
  </p:cSld>
  <p:clrMap bg1="lt1" bg2="lt2" tx1="dk1" tx2="dk2" accent1="accent1" accent2="accent2" accent3="accent3" accent4="accent4" accent5="accent5" accent6="accent6" hlink="hlink" folHlink="folHlink"/>
  <p:sldLayoutIdLst>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sldMaster>
</file>

<file path=ppt/slideMasters/slideMaster4.xml><?xml version="1.0" encoding="utf-8"?>
<p:sldMaster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125" name="PlaceHolder 1"/>
          <p:cNvSpPr>
            <a:spLocks noGrp="1"/>
          </p:cNvSpPr>
          <p:nvPr>
            <p:ph type="title"/>
          </p:nvPr>
        </p:nvSpPr>
        <p:spPr>
          <a:xfrm>
            <a:off x="503640" y="301320"/>
            <a:ext cx="9071280" cy="1262160"/>
          </a:xfrm>
          <a:prstGeom prst="rect">
            <a:avLst/>
          </a:prstGeom>
        </p:spPr>
        <p:txBody>
          <a:bodyPr lIns="0" rIns="0" tIns="0" bIns="0" anchor="ctr"/>
          <a:p>
            <a:pPr algn="ctr"/>
            <a:r>
              <a:rPr lang="en-US" sz="4400" spc="-1">
                <a:latin typeface="Times New Roman"/>
              </a:rPr>
              <a:t>Click to edit the title text format</a:t>
            </a:r>
            <a:endParaRPr/>
          </a:p>
        </p:txBody>
      </p:sp>
      <p:sp>
        <p:nvSpPr>
          <p:cNvPr id="126" name="PlaceHolder 2"/>
          <p:cNvSpPr>
            <a:spLocks noGrp="1"/>
          </p:cNvSpPr>
          <p:nvPr>
            <p:ph type="body"/>
          </p:nvPr>
        </p:nvSpPr>
        <p:spPr>
          <a:xfrm>
            <a:off x="503640" y="1768680"/>
            <a:ext cx="8870040" cy="4384800"/>
          </a:xfrm>
          <a:prstGeom prst="rect">
            <a:avLst/>
          </a:prstGeom>
        </p:spPr>
        <p:txBody>
          <a:bodyPr lIns="0" rIns="0" tIns="0" bIns="0"/>
          <a:p>
            <a:pPr marL="432000" indent="-324000">
              <a:buClr>
                <a:srgbClr val="ffffff"/>
              </a:buClr>
              <a:buSzPct val="45000"/>
              <a:buFont typeface="Wingdings" charset="2"/>
              <a:buChar char=""/>
            </a:pPr>
            <a:r>
              <a:rPr lang="en-US" sz="3200" spc="-1">
                <a:latin typeface="Arial"/>
              </a:rPr>
              <a:t>Click to edit the outline text format</a:t>
            </a:r>
            <a:endParaRPr/>
          </a:p>
          <a:p>
            <a:pPr lvl="1" marL="864000" indent="-324000">
              <a:buClr>
                <a:srgbClr val="ffffff"/>
              </a:buClr>
              <a:buSzPct val="75000"/>
              <a:buFont typeface="Symbol" charset="2"/>
              <a:buChar char=""/>
            </a:pPr>
            <a:r>
              <a:rPr lang="en-US" sz="2800" spc="-1">
                <a:latin typeface="Arial"/>
              </a:rPr>
              <a:t>Second Outline Level</a:t>
            </a:r>
            <a:endParaRPr/>
          </a:p>
          <a:p>
            <a:pPr lvl="2" marL="1296000" indent="-288000">
              <a:buClr>
                <a:srgbClr val="ffffff"/>
              </a:buClr>
              <a:buSzPct val="45000"/>
              <a:buFont typeface="Wingdings" charset="2"/>
              <a:buChar char=""/>
            </a:pPr>
            <a:r>
              <a:rPr lang="en-US" sz="2400" spc="-1">
                <a:latin typeface="Arial"/>
              </a:rPr>
              <a:t>Third Outline Level</a:t>
            </a:r>
            <a:endParaRPr/>
          </a:p>
          <a:p>
            <a:pPr lvl="3" marL="1728000" indent="-216000">
              <a:buClr>
                <a:srgbClr val="ffffff"/>
              </a:buClr>
              <a:buSzPct val="75000"/>
              <a:buFont typeface="Symbol" charset="2"/>
              <a:buChar char=""/>
            </a:pPr>
            <a:r>
              <a:rPr lang="en-US" sz="2000" spc="-1">
                <a:latin typeface="Arial"/>
              </a:rPr>
              <a:t>Fourth Outline Level</a:t>
            </a:r>
            <a:endParaRPr/>
          </a:p>
          <a:p>
            <a:pPr lvl="4" marL="2160000" indent="-216000">
              <a:buClr>
                <a:srgbClr val="ffffff"/>
              </a:buClr>
              <a:buSzPct val="45000"/>
              <a:buFont typeface="Wingdings" charset="2"/>
              <a:buChar char=""/>
            </a:pPr>
            <a:r>
              <a:rPr lang="en-US" sz="2000" spc="-1">
                <a:latin typeface="Arial"/>
              </a:rPr>
              <a:t>Fifth Outline Level</a:t>
            </a:r>
            <a:endParaRPr/>
          </a:p>
          <a:p>
            <a:pPr lvl="5" marL="2592000" indent="-216000">
              <a:buClr>
                <a:srgbClr val="ffffff"/>
              </a:buClr>
              <a:buSzPct val="45000"/>
              <a:buFont typeface="Wingdings" charset="2"/>
              <a:buChar char=""/>
            </a:pPr>
            <a:r>
              <a:rPr lang="en-US" sz="2000" spc="-1">
                <a:latin typeface="Arial"/>
              </a:rPr>
              <a:t>Sixth Outline Level</a:t>
            </a:r>
            <a:endParaRPr/>
          </a:p>
          <a:p>
            <a:pPr lvl="6" marL="3024000" indent="-216000">
              <a:buClr>
                <a:srgbClr val="ffffff"/>
              </a:buClr>
              <a:buSzPct val="45000"/>
              <a:buFont typeface="Wingdings" charset="2"/>
              <a:buChar char=""/>
            </a:pPr>
            <a:r>
              <a:rPr lang="en-US" sz="2000" spc="-1">
                <a:latin typeface="Arial"/>
              </a:rPr>
              <a:t>Seventh Outline Level</a:t>
            </a:r>
            <a:endParaRPr/>
          </a:p>
        </p:txBody>
      </p:sp>
      <p:sp>
        <p:nvSpPr>
          <p:cNvPr id="127" name="PlaceHolder 3"/>
          <p:cNvSpPr>
            <a:spLocks noGrp="1"/>
          </p:cNvSpPr>
          <p:nvPr>
            <p:ph type="dt"/>
          </p:nvPr>
        </p:nvSpPr>
        <p:spPr>
          <a:xfrm>
            <a:off x="-144360" y="6886800"/>
            <a:ext cx="2347920" cy="521280"/>
          </a:xfrm>
          <a:prstGeom prst="rect">
            <a:avLst/>
          </a:prstGeom>
        </p:spPr>
        <p:txBody>
          <a:bodyPr lIns="0" rIns="0" tIns="0" bIns="0"/>
          <a:p>
            <a:r>
              <a:rPr lang="en-US" sz="1400" spc="-1">
                <a:latin typeface="Times New Roman"/>
              </a:rPr>
              <a:t>&lt;date/time&gt;</a:t>
            </a:r>
            <a:endParaRPr/>
          </a:p>
        </p:txBody>
      </p:sp>
      <p:sp>
        <p:nvSpPr>
          <p:cNvPr id="128" name="PlaceHolder 4"/>
          <p:cNvSpPr>
            <a:spLocks noGrp="1"/>
          </p:cNvSpPr>
          <p:nvPr>
            <p:ph type="ftr"/>
          </p:nvPr>
        </p:nvSpPr>
        <p:spPr>
          <a:xfrm>
            <a:off x="2798640" y="6886800"/>
            <a:ext cx="3195000" cy="521280"/>
          </a:xfrm>
          <a:prstGeom prst="rect">
            <a:avLst/>
          </a:prstGeom>
        </p:spPr>
        <p:txBody>
          <a:bodyPr lIns="0" rIns="0" tIns="0" bIns="0"/>
          <a:p>
            <a:pPr algn="ctr"/>
            <a:r>
              <a:rPr lang="en-US" sz="1400" spc="-1">
                <a:latin typeface="Times New Roman"/>
              </a:rPr>
              <a:t>&lt;footer&gt;</a:t>
            </a:r>
            <a:endParaRPr/>
          </a:p>
        </p:txBody>
      </p:sp>
      <p:sp>
        <p:nvSpPr>
          <p:cNvPr id="129" name="PlaceHolder 5"/>
          <p:cNvSpPr>
            <a:spLocks noGrp="1"/>
          </p:cNvSpPr>
          <p:nvPr>
            <p:ph type="sldNum"/>
          </p:nvPr>
        </p:nvSpPr>
        <p:spPr>
          <a:xfrm>
            <a:off x="6578640" y="6886800"/>
            <a:ext cx="2347920" cy="521280"/>
          </a:xfrm>
          <a:prstGeom prst="rect">
            <a:avLst/>
          </a:prstGeom>
        </p:spPr>
        <p:txBody>
          <a:bodyPr lIns="0" rIns="0" tIns="0" bIns="0"/>
          <a:p>
            <a:pPr algn="r"/>
            <a:fld id="{3147FF4B-90E1-4EC0-BC47-189FB658B4B0}" type="slidenum">
              <a:rPr lang="en-US" sz="1400" spc="-1">
                <a:latin typeface="Times New Roman"/>
              </a:rPr>
              <a:t>&lt;number&gt;</a:t>
            </a:fld>
            <a:endParaRPr/>
          </a:p>
        </p:txBody>
      </p:sp>
      <p:sp>
        <p:nvSpPr>
          <p:cNvPr id="130" name="TextShape 6"/>
          <p:cNvSpPr txBox="1"/>
          <p:nvPr/>
        </p:nvSpPr>
        <p:spPr>
          <a:xfrm>
            <a:off x="8850600" y="7235280"/>
            <a:ext cx="1214280" cy="426600"/>
          </a:xfrm>
          <a:prstGeom prst="rect">
            <a:avLst/>
          </a:prstGeom>
          <a:noFill/>
          <a:ln>
            <a:noFill/>
          </a:ln>
        </p:spPr>
        <p:txBody>
          <a:bodyPr lIns="90000" rIns="90000" tIns="45000" bIns="45000"/>
          <a:p>
            <a:pPr algn="r"/>
            <a:fld id="{DD6D7BEB-F86B-4171-B43B-D7B57F8324CB}" type="slidenum">
              <a:rPr b="1" lang="en-US" sz="1800" spc="-1">
                <a:latin typeface="Times New Roman"/>
              </a:rPr>
              <a:t>&lt;number&gt;</a:t>
            </a:fld>
            <a:endParaRPr/>
          </a:p>
        </p:txBody>
      </p:sp>
      <p:sp>
        <p:nvSpPr>
          <p:cNvPr id="131" name="TextShape 7"/>
          <p:cNvSpPr txBox="1"/>
          <p:nvPr/>
        </p:nvSpPr>
        <p:spPr>
          <a:xfrm>
            <a:off x="-19800" y="7227000"/>
            <a:ext cx="8562240" cy="374040"/>
          </a:xfrm>
          <a:prstGeom prst="rect">
            <a:avLst/>
          </a:prstGeom>
          <a:noFill/>
          <a:ln>
            <a:noFill/>
          </a:ln>
        </p:spPr>
        <p:txBody>
          <a:bodyPr lIns="90000" rIns="90000" tIns="45000" bIns="45000"/>
          <a:p>
            <a:r>
              <a:rPr i="1" lang="en-US" sz="2000" spc="-1">
                <a:solidFill>
                  <a:srgbClr val="000000"/>
                </a:solidFill>
                <a:latin typeface="Times New Roman"/>
              </a:rPr>
              <a:t>Christine Nattrass (UTK), RHIC/AGS User's Meeting, June 2016</a:t>
            </a:r>
            <a:endParaRPr/>
          </a:p>
        </p:txBody>
      </p:sp>
      <p:sp>
        <p:nvSpPr>
          <p:cNvPr id="132" name="Line 8"/>
          <p:cNvSpPr/>
          <p:nvPr/>
        </p:nvSpPr>
        <p:spPr>
          <a:xfrm>
            <a:off x="26640" y="7176240"/>
            <a:ext cx="8689680" cy="0"/>
          </a:xfrm>
          <a:prstGeom prst="line">
            <a:avLst/>
          </a:prstGeom>
          <a:ln w="18360">
            <a:solidFill>
              <a:srgbClr val="f77f00"/>
            </a:solidFill>
            <a:round/>
          </a:ln>
        </p:spPr>
        <p:style>
          <a:lnRef idx="0"/>
          <a:fillRef idx="0"/>
          <a:effectRef idx="0"/>
          <a:fontRef idx="minor"/>
        </p:style>
      </p:sp>
      <p:sp>
        <p:nvSpPr>
          <p:cNvPr id="133" name="Line 9"/>
          <p:cNvSpPr/>
          <p:nvPr/>
        </p:nvSpPr>
        <p:spPr>
          <a:xfrm>
            <a:off x="17280" y="7238880"/>
            <a:ext cx="8415360" cy="0"/>
          </a:xfrm>
          <a:prstGeom prst="line">
            <a:avLst/>
          </a:prstGeom>
          <a:ln w="18360">
            <a:solidFill>
              <a:srgbClr val="000000"/>
            </a:solidFill>
            <a:round/>
          </a:ln>
        </p:spPr>
        <p:style>
          <a:lnRef idx="0"/>
          <a:fillRef idx="0"/>
          <a:effectRef idx="0"/>
          <a:fontRef idx="minor"/>
        </p:style>
      </p:sp>
    </p:spTree>
  </p:cSld>
  <p:clrMap bg1="lt1" bg2="lt2" tx1="dk1" tx2="dk2" accent1="accent1" accent2="accent2" accent3="accent3" accent4="accent4" accent5="accent5" accent6="accent6" hlink="hlink" folHlink="folHlink"/>
  <p:sldLayoutIdLst>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Lst>
</p:sldMaster>
</file>

<file path=ppt/slideMasters/slideMaster5.xml><?xml version="1.0" encoding="utf-8"?>
<p:sldMaster xmlns:a="http://schemas.openxmlformats.org/drawingml/2006/main" xmlns:p="http://schemas.openxmlformats.org/presentationml/2006/main" xmlns:r="http://schemas.openxmlformats.org/officeDocument/2006/relationships">
  <p:cSld>
    <p:bg>
      <p:bgPr>
        <a:solidFill>
          <a:srgbClr val="ffffff"/>
        </a:solidFill>
      </p:bgPr>
    </p:bg>
    <p:spTree>
      <p:nvGrpSpPr>
        <p:cNvPr id="1" name=""/>
        <p:cNvGrpSpPr/>
        <p:nvPr/>
      </p:nvGrpSpPr>
      <p:grpSpPr>
        <a:xfrm>
          <a:off x="0" y="0"/>
          <a:ext cx="0" cy="0"/>
          <a:chOff x="0" y="0"/>
          <a:chExt cx="0" cy="0"/>
        </a:xfrm>
      </p:grpSpPr>
      <p:sp>
        <p:nvSpPr>
          <p:cNvPr id="168" name="PlaceHolder 1"/>
          <p:cNvSpPr>
            <a:spLocks noGrp="1"/>
          </p:cNvSpPr>
          <p:nvPr>
            <p:ph type="title"/>
          </p:nvPr>
        </p:nvSpPr>
        <p:spPr>
          <a:xfrm>
            <a:off x="504000" y="302760"/>
            <a:ext cx="9071640" cy="1259640"/>
          </a:xfrm>
          <a:prstGeom prst="rect">
            <a:avLst/>
          </a:prstGeom>
        </p:spPr>
        <p:txBody>
          <a:bodyPr anchor="ctr"/>
          <a:p>
            <a:pPr algn="ctr">
              <a:lnSpc>
                <a:spcPct val="100000"/>
              </a:lnSpc>
            </a:pPr>
            <a:r>
              <a:rPr lang="en-US" sz="4400" spc="-1" strike="noStrike">
                <a:solidFill>
                  <a:srgbClr val="000000"/>
                </a:solidFill>
                <a:uFill>
                  <a:solidFill>
                    <a:srgbClr val="ffffff"/>
                  </a:solidFill>
                </a:uFill>
                <a:latin typeface="Calibri"/>
              </a:rPr>
              <a:t>Click to edit Master title style</a:t>
            </a:r>
            <a:endParaRPr/>
          </a:p>
        </p:txBody>
      </p:sp>
      <p:sp>
        <p:nvSpPr>
          <p:cNvPr id="169" name="PlaceHolder 2"/>
          <p:cNvSpPr>
            <a:spLocks noGrp="1"/>
          </p:cNvSpPr>
          <p:nvPr>
            <p:ph type="body"/>
          </p:nvPr>
        </p:nvSpPr>
        <p:spPr>
          <a:xfrm>
            <a:off x="504000" y="1764000"/>
            <a:ext cx="9071640" cy="4988880"/>
          </a:xfrm>
          <a:prstGeom prst="rect">
            <a:avLst/>
          </a:prstGeom>
        </p:spPr>
        <p:txBody>
          <a:bodyPr/>
          <a:p>
            <a:pPr marL="432000" indent="-324000">
              <a:buClr>
                <a:srgbClr val="ffffff"/>
              </a:buClr>
              <a:buSzPct val="45000"/>
              <a:buFont typeface="Wingdings" charset="2"/>
              <a:buChar char=""/>
            </a:pPr>
            <a:r>
              <a:rPr lang="en-US" sz="3200" spc="-1" strike="noStrike">
                <a:solidFill>
                  <a:srgbClr val="000000"/>
                </a:solidFill>
                <a:uFill>
                  <a:solidFill>
                    <a:srgbClr val="ffffff"/>
                  </a:solidFill>
                </a:uFill>
                <a:latin typeface="Calibri"/>
              </a:rPr>
              <a:t>Click to edit the outline text format</a:t>
            </a:r>
            <a:endParaRPr/>
          </a:p>
          <a:p>
            <a:pPr lvl="1" marL="864000" indent="-324000">
              <a:buClr>
                <a:srgbClr val="ffffff"/>
              </a:buClr>
              <a:buSzPct val="75000"/>
              <a:buFont typeface="Symbol" charset="2"/>
              <a:buChar char=""/>
            </a:pPr>
            <a:r>
              <a:rPr lang="en-US" sz="3200" spc="-1" strike="noStrike">
                <a:solidFill>
                  <a:srgbClr val="000000"/>
                </a:solidFill>
                <a:uFill>
                  <a:solidFill>
                    <a:srgbClr val="ffffff"/>
                  </a:solidFill>
                </a:uFill>
                <a:latin typeface="Calibri"/>
              </a:rPr>
              <a:t>Second Outline Level</a:t>
            </a:r>
            <a:endParaRPr/>
          </a:p>
          <a:p>
            <a:pPr lvl="2" marL="1296000" indent="-288000">
              <a:buClr>
                <a:srgbClr val="ffffff"/>
              </a:buClr>
              <a:buSzPct val="45000"/>
              <a:buFont typeface="Wingdings" charset="2"/>
              <a:buChar char=""/>
            </a:pPr>
            <a:r>
              <a:rPr lang="en-US" sz="3200" spc="-1" strike="noStrike">
                <a:solidFill>
                  <a:srgbClr val="000000"/>
                </a:solidFill>
                <a:uFill>
                  <a:solidFill>
                    <a:srgbClr val="ffffff"/>
                  </a:solidFill>
                </a:uFill>
                <a:latin typeface="Calibri"/>
              </a:rPr>
              <a:t>Third Outline Level</a:t>
            </a:r>
            <a:endParaRPr/>
          </a:p>
          <a:p>
            <a:pPr lvl="3" marL="1728000" indent="-216000">
              <a:buClr>
                <a:srgbClr val="ffffff"/>
              </a:buClr>
              <a:buSzPct val="75000"/>
              <a:buFont typeface="Symbol" charset="2"/>
              <a:buChar char=""/>
            </a:pPr>
            <a:r>
              <a:rPr lang="en-US" sz="3200" spc="-1" strike="noStrike">
                <a:solidFill>
                  <a:srgbClr val="000000"/>
                </a:solidFill>
                <a:uFill>
                  <a:solidFill>
                    <a:srgbClr val="ffffff"/>
                  </a:solidFill>
                </a:uFill>
                <a:latin typeface="Calibri"/>
              </a:rPr>
              <a:t>Fourth Outline Level</a:t>
            </a:r>
            <a:endParaRPr/>
          </a:p>
          <a:p>
            <a:pPr lvl="4" marL="2160000" indent="-216000">
              <a:buClr>
                <a:srgbClr val="ffffff"/>
              </a:buClr>
              <a:buSzPct val="45000"/>
              <a:buFont typeface="Wingdings" charset="2"/>
              <a:buChar char=""/>
            </a:pPr>
            <a:r>
              <a:rPr lang="en-US" sz="3200" spc="-1" strike="noStrike">
                <a:solidFill>
                  <a:srgbClr val="000000"/>
                </a:solidFill>
                <a:uFill>
                  <a:solidFill>
                    <a:srgbClr val="ffffff"/>
                  </a:solidFill>
                </a:uFill>
                <a:latin typeface="Calibri"/>
              </a:rPr>
              <a:t>Fifth Outline Level</a:t>
            </a:r>
            <a:endParaRPr/>
          </a:p>
          <a:p>
            <a:pPr lvl="5" marL="2592000" indent="-216000">
              <a:buClr>
                <a:srgbClr val="ffffff"/>
              </a:buClr>
              <a:buSzPct val="45000"/>
              <a:buFont typeface="Wingdings" charset="2"/>
              <a:buChar char=""/>
            </a:pPr>
            <a:r>
              <a:rPr lang="en-US" sz="3200" spc="-1" strike="noStrike">
                <a:solidFill>
                  <a:srgbClr val="000000"/>
                </a:solidFill>
                <a:uFill>
                  <a:solidFill>
                    <a:srgbClr val="ffffff"/>
                  </a:solidFill>
                </a:uFill>
                <a:latin typeface="Calibri"/>
              </a:rPr>
              <a:t>Sixth Outline Level</a:t>
            </a:r>
            <a:endParaRPr/>
          </a:p>
          <a:p>
            <a:pPr lvl="6" marL="3024000" indent="-216000">
              <a:buClr>
                <a:srgbClr val="ffffff"/>
              </a:buClr>
              <a:buSzPct val="45000"/>
              <a:buFont typeface="Wingdings" charset="2"/>
              <a:buChar char=""/>
            </a:pPr>
            <a:r>
              <a:rPr lang="en-US" sz="3200" spc="-1" strike="noStrike">
                <a:solidFill>
                  <a:srgbClr val="000000"/>
                </a:solidFill>
                <a:uFill>
                  <a:solidFill>
                    <a:srgbClr val="ffffff"/>
                  </a:solidFill>
                </a:uFill>
                <a:latin typeface="Calibri"/>
              </a:rPr>
              <a:t>Seventh Outline LevelClick to edit Master text styles</a:t>
            </a:r>
            <a:endParaRPr/>
          </a:p>
          <a:p>
            <a:pPr lvl="7" marL="3456000" indent="-216000">
              <a:buClr>
                <a:srgbClr val="ffffff"/>
              </a:buClr>
              <a:buSzPct val="45000"/>
              <a:buFont typeface="Wingdings" charset="2"/>
              <a:buChar char=""/>
            </a:pPr>
            <a:r>
              <a:rPr lang="en-US" sz="2800" spc="-1" strike="noStrike">
                <a:solidFill>
                  <a:srgbClr val="000000"/>
                </a:solidFill>
                <a:uFill>
                  <a:solidFill>
                    <a:srgbClr val="ffffff"/>
                  </a:solidFill>
                </a:uFill>
                <a:latin typeface="Calibri"/>
              </a:rPr>
              <a:t>Second level</a:t>
            </a:r>
            <a:endParaRPr/>
          </a:p>
          <a:p>
            <a:pPr lvl="8" marL="3888000" indent="-216000">
              <a:buClr>
                <a:srgbClr val="ffffff"/>
              </a:buClr>
              <a:buSzPct val="45000"/>
              <a:buFont typeface="Wingdings" charset="2"/>
              <a:buChar char=""/>
            </a:pPr>
            <a:r>
              <a:rPr lang="en-US" sz="2400" spc="-1" strike="noStrike">
                <a:solidFill>
                  <a:srgbClr val="000000"/>
                </a:solidFill>
                <a:uFill>
                  <a:solidFill>
                    <a:srgbClr val="ffffff"/>
                  </a:solidFill>
                </a:uFill>
                <a:latin typeface="Calibri"/>
              </a:rPr>
              <a:t>Third level</a:t>
            </a:r>
            <a:endParaRPr/>
          </a:p>
          <a:p>
            <a:pPr lvl="9" marL="4320000" indent="-216000">
              <a:lnSpc>
                <a:spcPct val="100000"/>
              </a:lnSpc>
              <a:buClr>
                <a:srgbClr val="ffffff"/>
              </a:buClr>
              <a:buSzPct val="45000"/>
              <a:buFont typeface="Wingdings" charset="2"/>
              <a:buChar char=""/>
            </a:pPr>
            <a:r>
              <a:rPr lang="en-US" sz="2000" spc="-1" strike="noStrike">
                <a:solidFill>
                  <a:srgbClr val="000000"/>
                </a:solidFill>
                <a:uFill>
                  <a:solidFill>
                    <a:srgbClr val="ffffff"/>
                  </a:solidFill>
                </a:uFill>
                <a:latin typeface="Calibri"/>
              </a:rPr>
              <a:t>Fourth level</a:t>
            </a:r>
            <a:endParaRPr/>
          </a:p>
          <a:p>
            <a:pPr lvl="9" marL="4320000" indent="-216000">
              <a:lnSpc>
                <a:spcPct val="100000"/>
              </a:lnSpc>
              <a:buClr>
                <a:srgbClr val="ffffff"/>
              </a:buClr>
              <a:buSzPct val="45000"/>
              <a:buFont typeface="Wingdings" charset="2"/>
              <a:buChar char=""/>
            </a:pPr>
            <a:r>
              <a:rPr lang="en-US" sz="2000" spc="-1" strike="noStrike">
                <a:solidFill>
                  <a:srgbClr val="000000"/>
                </a:solidFill>
                <a:uFill>
                  <a:solidFill>
                    <a:srgbClr val="ffffff"/>
                  </a:solidFill>
                </a:uFill>
                <a:latin typeface="Calibri"/>
              </a:rPr>
              <a:t>Fifth level</a:t>
            </a:r>
            <a:endParaRPr/>
          </a:p>
        </p:txBody>
      </p:sp>
      <p:sp>
        <p:nvSpPr>
          <p:cNvPr id="170" name="PlaceHolder 3"/>
          <p:cNvSpPr>
            <a:spLocks noGrp="1"/>
          </p:cNvSpPr>
          <p:nvPr>
            <p:ph type="dt"/>
          </p:nvPr>
        </p:nvSpPr>
        <p:spPr>
          <a:xfrm>
            <a:off x="504000" y="7007040"/>
            <a:ext cx="2351880" cy="402120"/>
          </a:xfrm>
          <a:prstGeom prst="rect">
            <a:avLst/>
          </a:prstGeom>
        </p:spPr>
        <p:txBody>
          <a:bodyPr anchor="ctr"/>
          <a:p>
            <a:pPr>
              <a:lnSpc>
                <a:spcPct val="100000"/>
              </a:lnSpc>
            </a:pPr>
            <a:r>
              <a:rPr lang="en-US" sz="1200" spc="-1" strike="noStrike">
                <a:solidFill>
                  <a:srgbClr val="8b8b8b"/>
                </a:solidFill>
                <a:uFill>
                  <a:solidFill>
                    <a:srgbClr val="ffffff"/>
                  </a:solidFill>
                </a:uFill>
                <a:latin typeface="Calibri"/>
              </a:rPr>
              <a:t>6/12/16</a:t>
            </a:r>
            <a:endParaRPr/>
          </a:p>
        </p:txBody>
      </p:sp>
      <p:sp>
        <p:nvSpPr>
          <p:cNvPr id="171" name="PlaceHolder 4"/>
          <p:cNvSpPr>
            <a:spLocks noGrp="1"/>
          </p:cNvSpPr>
          <p:nvPr>
            <p:ph type="ftr"/>
          </p:nvPr>
        </p:nvSpPr>
        <p:spPr>
          <a:xfrm>
            <a:off x="3443760" y="7007040"/>
            <a:ext cx="3191400" cy="402120"/>
          </a:xfrm>
          <a:prstGeom prst="rect">
            <a:avLst/>
          </a:prstGeom>
        </p:spPr>
        <p:txBody>
          <a:bodyPr anchor="ctr"/>
          <a:p>
            <a:endParaRPr/>
          </a:p>
        </p:txBody>
      </p:sp>
      <p:sp>
        <p:nvSpPr>
          <p:cNvPr id="172" name="PlaceHolder 5"/>
          <p:cNvSpPr>
            <a:spLocks noGrp="1"/>
          </p:cNvSpPr>
          <p:nvPr>
            <p:ph type="sldNum"/>
          </p:nvPr>
        </p:nvSpPr>
        <p:spPr>
          <a:xfrm>
            <a:off x="7223760" y="7007040"/>
            <a:ext cx="2351880" cy="402120"/>
          </a:xfrm>
          <a:prstGeom prst="rect">
            <a:avLst/>
          </a:prstGeom>
        </p:spPr>
        <p:txBody>
          <a:bodyPr anchor="ctr"/>
          <a:p>
            <a:pPr algn="r">
              <a:lnSpc>
                <a:spcPct val="100000"/>
              </a:lnSpc>
            </a:pPr>
            <a:fld id="{820F9036-75C2-41A0-A532-490C4D03F286}" type="slidenum">
              <a:rPr lang="en-US" sz="1200" spc="-1" strike="noStrike">
                <a:solidFill>
                  <a:srgbClr val="8b8b8b"/>
                </a:solidFill>
                <a:uFill>
                  <a:solidFill>
                    <a:srgbClr val="ffffff"/>
                  </a:solidFill>
                </a:uFill>
                <a:latin typeface="Calibri"/>
              </a:rPr>
              <a:t>&lt;number&gt;</a:t>
            </a:fld>
            <a:endParaRPr/>
          </a:p>
        </p:txBody>
      </p:sp>
    </p:spTree>
  </p:cSld>
  <p:clrMap bg1="lt1" bg2="lt2" tx1="dk1" tx2="dk2" accent1="accent1" accent2="accent2" accent3="accent3" accent4="accent4" accent5="accent5" accent6="accent6" hlink="hlink" folHlink="folHlink"/>
  <p:sldLayoutIdLst>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11.png"/><Relationship Id="rId2" Type="http://schemas.openxmlformats.org/officeDocument/2006/relationships/image" Target="../media/image12.jpeg"/><Relationship Id="rId3" Type="http://schemas.openxmlformats.org/officeDocument/2006/relationships/image" Target="../media/image13.gif"/><Relationship Id="rId4" Type="http://schemas.openxmlformats.org/officeDocument/2006/relationships/slideLayout" Target="../slideLayouts/slideLayout17.xml"/>
</Relationships>
</file>

<file path=ppt/slides/_rels/slide2.xml.rels><?xml version="1.0" encoding="UTF-8"?>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image" Target="../media/image17.png"/><Relationship Id="rId5" Type="http://schemas.openxmlformats.org/officeDocument/2006/relationships/image" Target="../media/image18.gif"/><Relationship Id="rId6" Type="http://schemas.openxmlformats.org/officeDocument/2006/relationships/slideLayout" Target="../slideLayouts/slideLayout40.xml"/>
</Relationships>
</file>

<file path=ppt/slides/_rels/slide3.xml.rels><?xml version="1.0" encoding="UTF-8"?>
<Relationships xmlns="http://schemas.openxmlformats.org/package/2006/relationships"><Relationship Id="rId1" Type="http://schemas.openxmlformats.org/officeDocument/2006/relationships/image" Target="../media/image19.png"/><Relationship Id="rId2" Type="http://schemas.openxmlformats.org/officeDocument/2006/relationships/image" Target="../media/image20.gif"/><Relationship Id="rId3" Type="http://schemas.openxmlformats.org/officeDocument/2006/relationships/slideLayout" Target="../slideLayouts/slideLayout4.xml"/>
</Relationships>
</file>

<file path=ppt/slides/_rels/slide4.xml.rels><?xml version="1.0" encoding="UTF-8"?>
<Relationships xmlns="http://schemas.openxmlformats.org/package/2006/relationships"><Relationship Id="rId1" Type="http://schemas.openxmlformats.org/officeDocument/2006/relationships/image" Target="../media/image21.jpeg"/><Relationship Id="rId2" Type="http://schemas.openxmlformats.org/officeDocument/2006/relationships/hyperlink" Target="https://en.wikipedia.org/wiki/Thailand" TargetMode="External"/><Relationship Id="rId3" Type="http://schemas.openxmlformats.org/officeDocument/2006/relationships/hyperlink" Target="https://en.wikipedia.org/wiki/Courtier" TargetMode="External"/><Relationship Id="rId4" Type="http://schemas.openxmlformats.org/officeDocument/2006/relationships/slideLayout" Target="../slideLayouts/slideLayout3.xml"/>
</Relationships>
</file>

<file path=ppt/slides/_rels/slide5.xml.rels><?xml version="1.0" encoding="UTF-8"?>
<Relationships xmlns="http://schemas.openxmlformats.org/package/2006/relationships"><Relationship Id="rId1" Type="http://schemas.openxmlformats.org/officeDocument/2006/relationships/image" Target="../media/image22.jpeg"/><Relationship Id="rId2" Type="http://schemas.openxmlformats.org/officeDocument/2006/relationships/image" Target="../media/image23.gif"/><Relationship Id="rId3" Type="http://schemas.openxmlformats.org/officeDocument/2006/relationships/slideLayout" Target="../slideLayouts/slideLayout1.xml"/>
</Relationships>
</file>

<file path=ppt/slides/_rels/slide6.xml.rels><?xml version="1.0" encoding="UTF-8"?>
<Relationships xmlns="http://schemas.openxmlformats.org/package/2006/relationships"><Relationship Id="rId1" Type="http://schemas.openxmlformats.org/officeDocument/2006/relationships/image" Target="../media/image24.png"/><Relationship Id="rId2" Type="http://schemas.openxmlformats.org/officeDocument/2006/relationships/image" Target="../media/image25.png"/><Relationship Id="rId3" Type="http://schemas.openxmlformats.org/officeDocument/2006/relationships/image" Target="../media/image26.gif"/><Relationship Id="rId4" Type="http://schemas.openxmlformats.org/officeDocument/2006/relationships/image" Target="../media/image27.gif"/><Relationship Id="rId5" Type="http://schemas.openxmlformats.org/officeDocument/2006/relationships/slideLayout" Target="../slideLayouts/slideLayout3.xml"/>
</Relationships>
</file>

<file path=ppt/slides/_rels/slide7.xml.rels><?xml version="1.0" encoding="UTF-8"?>
<Relationships xmlns="http://schemas.openxmlformats.org/package/2006/relationships"><Relationship Id="rId1" Type="http://schemas.openxmlformats.org/officeDocument/2006/relationships/image" Target="../media/image28.png"/><Relationship Id="rId2" Type="http://schemas.openxmlformats.org/officeDocument/2006/relationships/image" Target="../media/image29.png"/><Relationship Id="rId3" Type="http://schemas.openxmlformats.org/officeDocument/2006/relationships/image" Target="../media/image30.gif"/><Relationship Id="rId4" Type="http://schemas.openxmlformats.org/officeDocument/2006/relationships/image" Target="../media/image31.gif"/><Relationship Id="rId5" Type="http://schemas.openxmlformats.org/officeDocument/2006/relationships/image" Target="../media/image32.gif"/><Relationship Id="rId6" Type="http://schemas.openxmlformats.org/officeDocument/2006/relationships/image" Target="../media/image33.gif"/><Relationship Id="rId7" Type="http://schemas.openxmlformats.org/officeDocument/2006/relationships/image" Target="../media/image34.gif"/><Relationship Id="rId8" Type="http://schemas.openxmlformats.org/officeDocument/2006/relationships/slideLayout" Target="../slideLayouts/slideLayout3.xml"/>
</Relationships>
</file>

<file path=ppt/slides/_rels/slide8.xml.rels><?xml version="1.0" encoding="UTF-8"?>
<Relationships xmlns="http://schemas.openxmlformats.org/package/2006/relationships"><Relationship Id="rId1" Type="http://schemas.openxmlformats.org/officeDocument/2006/relationships/image" Target="../media/image35.png"/><Relationship Id="rId2" Type="http://schemas.openxmlformats.org/officeDocument/2006/relationships/slideLayout" Target="../slideLayouts/slideLayout3.xml"/>
</Relationships>
</file>

<file path=ppt/slides/_rels/slide9.xml.rels><?xml version="1.0" encoding="UTF-8"?>
<Relationships xmlns="http://schemas.openxmlformats.org/package/2006/relationships"><Relationship Id="rId1" Type="http://schemas.openxmlformats.org/officeDocument/2006/relationships/image" Target="../media/image36.png"/><Relationship Id="rId2" Type="http://schemas.openxmlformats.org/officeDocument/2006/relationships/image" Target="../media/image37.png"/><Relationship Id="rId3" Type="http://schemas.openxmlformats.org/officeDocument/2006/relationships/slideLayout" Target="../slideLayouts/slideLayout3.xml"/>
</Relationships>
</file>

<file path=ppt/slides/_rels/slide10.xml.rels><?xml version="1.0" encoding="UTF-8"?>
<Relationships xmlns="http://schemas.openxmlformats.org/package/2006/relationships"><Relationship Id="rId1" Type="http://schemas.openxmlformats.org/officeDocument/2006/relationships/image" Target="../media/image38.png"/><Relationship Id="rId2" Type="http://schemas.openxmlformats.org/officeDocument/2006/relationships/slideLayout" Target="../slideLayouts/slideLayout1.xml"/>
</Relationships>
</file>

<file path=ppt/slides/_rels/slide11.xml.rels><?xml version="1.0" encoding="UTF-8"?>
<Relationships xmlns="http://schemas.openxmlformats.org/package/2006/relationships"><Relationship Id="rId1" Type="http://schemas.openxmlformats.org/officeDocument/2006/relationships/image" Target="../media/image39.png"/><Relationship Id="rId2" Type="http://schemas.openxmlformats.org/officeDocument/2006/relationships/slideLayout" Target="../slideLayouts/slideLayout41.xml"/>
</Relationships>
</file>

<file path=ppt/slides/_rels/slide12.xml.rels><?xml version="1.0" encoding="UTF-8"?>
<Relationships xmlns="http://schemas.openxmlformats.org/package/2006/relationships"><Relationship Id="rId1" Type="http://schemas.openxmlformats.org/officeDocument/2006/relationships/image" Target="../media/image40.png"/><Relationship Id="rId2" Type="http://schemas.openxmlformats.org/officeDocument/2006/relationships/image" Target="../media/image41.gif"/><Relationship Id="rId3" Type="http://schemas.openxmlformats.org/officeDocument/2006/relationships/image" Target="../media/image42.gif"/><Relationship Id="rId4" Type="http://schemas.openxmlformats.org/officeDocument/2006/relationships/image" Target="../media/image43.gif"/><Relationship Id="rId5" Type="http://schemas.openxmlformats.org/officeDocument/2006/relationships/image" Target="../media/image44.gif"/><Relationship Id="rId6" Type="http://schemas.openxmlformats.org/officeDocument/2006/relationships/image" Target="../media/image45.gif"/><Relationship Id="rId7" Type="http://schemas.openxmlformats.org/officeDocument/2006/relationships/image" Target="../media/image46.gif"/><Relationship Id="rId8" Type="http://schemas.openxmlformats.org/officeDocument/2006/relationships/image" Target="../media/image47.wmf"/><Relationship Id="rId9" Type="http://schemas.openxmlformats.org/officeDocument/2006/relationships/image" Target="../media/image48.wmf"/><Relationship Id="rId10" Type="http://schemas.openxmlformats.org/officeDocument/2006/relationships/image" Target="../media/image49.gif"/><Relationship Id="rId11" Type="http://schemas.openxmlformats.org/officeDocument/2006/relationships/image" Target="../media/image50.gif"/><Relationship Id="rId12" Type="http://schemas.openxmlformats.org/officeDocument/2006/relationships/image" Target="../media/image51.gif"/><Relationship Id="rId13" Type="http://schemas.openxmlformats.org/officeDocument/2006/relationships/slideLayout" Target="../slideLayouts/slideLayout37.xml"/><Relationship Id="rId14" Type="http://schemas.openxmlformats.org/officeDocument/2006/relationships/notesSlide" Target="../notesSlides/notesSlide12.xml"/>
</Relationships>
</file>

<file path=ppt/slides/_rels/slide13.xml.rels><?xml version="1.0" encoding="UTF-8"?>
<Relationships xmlns="http://schemas.openxmlformats.org/package/2006/relationships"><Relationship Id="rId1" Type="http://schemas.openxmlformats.org/officeDocument/2006/relationships/image" Target="../media/image52.png"/><Relationship Id="rId2" Type="http://schemas.openxmlformats.org/officeDocument/2006/relationships/slideLayout" Target="../slideLayouts/slideLayout37.xml"/>
</Relationships>
</file>

<file path=ppt/slides/_rels/slide14.xml.rels><?xml version="1.0" encoding="UTF-8"?>
<Relationships xmlns="http://schemas.openxmlformats.org/package/2006/relationships"><Relationship Id="rId1" Type="http://schemas.openxmlformats.org/officeDocument/2006/relationships/image" Target="../media/image53.gif"/><Relationship Id="rId2" Type="http://schemas.openxmlformats.org/officeDocument/2006/relationships/slideLayout" Target="../slideLayouts/slideLayout39.xml"/>
</Relationships>
</file>

<file path=ppt/slides/_rels/slide15.xml.rels><?xml version="1.0" encoding="UTF-8"?>
<Relationships xmlns="http://schemas.openxmlformats.org/package/2006/relationships"><Relationship Id="rId1" Type="http://schemas.openxmlformats.org/officeDocument/2006/relationships/image" Target="../media/image54.png"/><Relationship Id="rId2" Type="http://schemas.openxmlformats.org/officeDocument/2006/relationships/image" Target="../media/image55.png"/><Relationship Id="rId3" Type="http://schemas.openxmlformats.org/officeDocument/2006/relationships/slideLayout" Target="../slideLayouts/slideLayout3.xml"/>
</Relationships>
</file>

<file path=ppt/slides/_rels/slide16.xml.rels><?xml version="1.0" encoding="UTF-8"?>
<Relationships xmlns="http://schemas.openxmlformats.org/package/2006/relationships"><Relationship Id="rId1" Type="http://schemas.openxmlformats.org/officeDocument/2006/relationships/hyperlink" Target="http://arxiv.org/abs/1509.04732" TargetMode="External"/><Relationship Id="rId2" Type="http://schemas.openxmlformats.org/officeDocument/2006/relationships/hyperlink" Target="http://arxiv.org/abs/1606.00677" TargetMode="External"/><Relationship Id="rId3" Type="http://schemas.openxmlformats.org/officeDocument/2006/relationships/image" Target="../media/image56.png"/><Relationship Id="rId4" Type="http://schemas.openxmlformats.org/officeDocument/2006/relationships/slideLayout" Target="../slideLayouts/slideLayout1.xml"/>
</Relationships>
</file>

<file path=ppt/slides/_rels/slide17.xml.rels><?xml version="1.0" encoding="UTF-8"?>
<Relationships xmlns="http://schemas.openxmlformats.org/package/2006/relationships"><Relationship Id="rId1" Type="http://schemas.openxmlformats.org/officeDocument/2006/relationships/image" Target="../media/image57.png"/><Relationship Id="rId2" Type="http://schemas.openxmlformats.org/officeDocument/2006/relationships/hyperlink" Target="http://arxiv.org/abs/nucl-ex/0311007" TargetMode="External"/><Relationship Id="rId3" Type="http://schemas.openxmlformats.org/officeDocument/2006/relationships/image" Target="../media/image58.png"/><Relationship Id="rId4" Type="http://schemas.openxmlformats.org/officeDocument/2006/relationships/image" Target="../media/image59.gif"/><Relationship Id="rId5" Type="http://schemas.openxmlformats.org/officeDocument/2006/relationships/slideLayout" Target="../slideLayouts/slideLayout3.xml"/>
</Relationships>
</file>

<file path=ppt/slides/_rels/slide18.xml.rels><?xml version="1.0" encoding="UTF-8"?>
<Relationships xmlns="http://schemas.openxmlformats.org/package/2006/relationships"><Relationship Id="rId1" Type="http://schemas.openxmlformats.org/officeDocument/2006/relationships/image" Target="../media/image60.png"/><Relationship Id="rId2" Type="http://schemas.openxmlformats.org/officeDocument/2006/relationships/image" Target="../media/image61.png"/><Relationship Id="rId3" Type="http://schemas.openxmlformats.org/officeDocument/2006/relationships/image" Target="../media/image62.gif"/><Relationship Id="rId4" Type="http://schemas.openxmlformats.org/officeDocument/2006/relationships/image" Target="../media/image63.gif"/><Relationship Id="rId5" Type="http://schemas.openxmlformats.org/officeDocument/2006/relationships/image" Target="../media/image64.gif"/><Relationship Id="rId6" Type="http://schemas.openxmlformats.org/officeDocument/2006/relationships/hyperlink" Target="http://arxiv.org/abs/1509.04732" TargetMode="External"/><Relationship Id="rId7" Type="http://schemas.openxmlformats.org/officeDocument/2006/relationships/slideLayout" Target="../slideLayouts/slideLayout5.xml"/>
</Relationships>
</file>

<file path=ppt/slides/_rels/slide19.xml.rels><?xml version="1.0" encoding="UTF-8"?>
<Relationships xmlns="http://schemas.openxmlformats.org/package/2006/relationships"><Relationship Id="rId1" Type="http://schemas.openxmlformats.org/officeDocument/2006/relationships/image" Target="../media/image65.png"/><Relationship Id="rId2" Type="http://schemas.openxmlformats.org/officeDocument/2006/relationships/image" Target="../media/image66.png"/><Relationship Id="rId3" Type="http://schemas.openxmlformats.org/officeDocument/2006/relationships/slideLayout" Target="../slideLayouts/slideLayout5.xml"/>
</Relationships>
</file>

<file path=ppt/slides/_rels/slide20.xml.rels><?xml version="1.0" encoding="UTF-8"?>
<Relationships xmlns="http://schemas.openxmlformats.org/package/2006/relationships"><Relationship Id="rId1" Type="http://schemas.openxmlformats.org/officeDocument/2006/relationships/image" Target="../media/image67.png"/><Relationship Id="rId2" Type="http://schemas.openxmlformats.org/officeDocument/2006/relationships/image" Target="../media/image68.png"/><Relationship Id="rId3" Type="http://schemas.openxmlformats.org/officeDocument/2006/relationships/slideLayout" Target="../slideLayouts/slideLayout4.xml"/>
</Relationships>
</file>

<file path=ppt/slides/_rels/slide21.xml.rels><?xml version="1.0" encoding="UTF-8"?>
<Relationships xmlns="http://schemas.openxmlformats.org/package/2006/relationships"><Relationship Id="rId1" Type="http://schemas.openxmlformats.org/officeDocument/2006/relationships/image" Target="../media/image69.png"/><Relationship Id="rId2" Type="http://schemas.openxmlformats.org/officeDocument/2006/relationships/slideLayout" Target="../slideLayouts/slideLayout1.xml"/>
</Relationships>
</file>

<file path=ppt/slides/_rels/slide22.xml.rels><?xml version="1.0" encoding="UTF-8"?>
<Relationships xmlns="http://schemas.openxmlformats.org/package/2006/relationships"><Relationship Id="rId1" Type="http://schemas.openxmlformats.org/officeDocument/2006/relationships/image" Target="../media/image70.png"/><Relationship Id="rId2" Type="http://schemas.openxmlformats.org/officeDocument/2006/relationships/image" Target="../media/image71.png"/><Relationship Id="rId3" Type="http://schemas.openxmlformats.org/officeDocument/2006/relationships/image" Target="../media/image72.png"/><Relationship Id="rId4" Type="http://schemas.openxmlformats.org/officeDocument/2006/relationships/slideLayout" Target="../slideLayouts/slideLayout5.xml"/>
</Relationships>
</file>

<file path=ppt/slides/_rels/slide23.xml.rels><?xml version="1.0" encoding="UTF-8"?>
<Relationships xmlns="http://schemas.openxmlformats.org/package/2006/relationships"><Relationship Id="rId1" Type="http://schemas.openxmlformats.org/officeDocument/2006/relationships/image" Target="../media/image73.png"/><Relationship Id="rId2" Type="http://schemas.openxmlformats.org/officeDocument/2006/relationships/image" Target="../media/image74.png"/><Relationship Id="rId3" Type="http://schemas.openxmlformats.org/officeDocument/2006/relationships/image" Target="../media/image75.png"/><Relationship Id="rId4" Type="http://schemas.openxmlformats.org/officeDocument/2006/relationships/slideLayout" Target="../slideLayouts/slideLayout5.xml"/>
</Relationships>
</file>

<file path=ppt/slides/_rels/slide24.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5.xml.rels><?xml version="1.0" encoding="UTF-8"?>
<Relationships xmlns="http://schemas.openxmlformats.org/package/2006/relationships"><Relationship Id="rId1" Type="http://schemas.openxmlformats.org/officeDocument/2006/relationships/image" Target="../media/image76.png"/><Relationship Id="rId2" Type="http://schemas.openxmlformats.org/officeDocument/2006/relationships/image" Target="../media/image77.png"/><Relationship Id="rId3" Type="http://schemas.openxmlformats.org/officeDocument/2006/relationships/slideLayout" Target="../slideLayouts/slideLayout3.xml"/>
</Relationships>
</file>

<file path=ppt/slides/_rels/slide26.xml.rels><?xml version="1.0" encoding="UTF-8"?>
<Relationships xmlns="http://schemas.openxmlformats.org/package/2006/relationships"><Relationship Id="rId1" Type="http://schemas.openxmlformats.org/officeDocument/2006/relationships/image" Target="../media/image78.png"/><Relationship Id="rId2" Type="http://schemas.openxmlformats.org/officeDocument/2006/relationships/slideLayout" Target="../slideLayouts/slideLayout3.xml"/>
</Relationships>
</file>

<file path=ppt/slides/_rels/slide27.xml.rels><?xml version="1.0" encoding="UTF-8"?>
<Relationships xmlns="http://schemas.openxmlformats.org/package/2006/relationships"><Relationship Id="rId1" Type="http://schemas.openxmlformats.org/officeDocument/2006/relationships/image" Target="../media/image79.png"/><Relationship Id="rId2" Type="http://schemas.openxmlformats.org/officeDocument/2006/relationships/image" Target="../media/image80.png"/><Relationship Id="rId3" Type="http://schemas.openxmlformats.org/officeDocument/2006/relationships/slideLayout" Target="../slideLayouts/slideLayout5.xml"/>
</Relationships>
</file>

<file path=ppt/slides/_rels/slide28.xml.rels><?xml version="1.0" encoding="UTF-8"?>
<Relationships xmlns="http://schemas.openxmlformats.org/package/2006/relationships"><Relationship Id="rId1" Type="http://schemas.openxmlformats.org/officeDocument/2006/relationships/image" Target="../media/image81.png"/><Relationship Id="rId2" Type="http://schemas.openxmlformats.org/officeDocument/2006/relationships/image" Target="../media/image82.png"/><Relationship Id="rId3" Type="http://schemas.openxmlformats.org/officeDocument/2006/relationships/slideLayout" Target="../slideLayouts/slideLayout5.xml"/>
</Relationships>
</file>

<file path=ppt/slides/_rels/slide29.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30.xml.rels><?xml version="1.0" encoding="UTF-8"?>
<Relationships xmlns="http://schemas.openxmlformats.org/package/2006/relationships"><Relationship Id="rId1" Type="http://schemas.openxmlformats.org/officeDocument/2006/relationships/image" Target="../media/image83.png"/><Relationship Id="rId2" Type="http://schemas.openxmlformats.org/officeDocument/2006/relationships/slideLayout" Target="../slideLayouts/slideLayout3.xml"/>
</Relationships>
</file>

<file path=ppt/slides/_rels/slide31.xml.rels><?xml version="1.0" encoding="UTF-8"?>
<Relationships xmlns="http://schemas.openxmlformats.org/package/2006/relationships"><Relationship Id="rId1" Type="http://schemas.openxmlformats.org/officeDocument/2006/relationships/image" Target="../media/image84.png"/><Relationship Id="rId2" Type="http://schemas.openxmlformats.org/officeDocument/2006/relationships/slideLayout" Target="../slideLayouts/slideLayout5.xml"/>
</Relationships>
</file>

<file path=ppt/slides/_rels/slide32.xml.rels><?xml version="1.0" encoding="UTF-8"?>
<Relationships xmlns="http://schemas.openxmlformats.org/package/2006/relationships"><Relationship Id="rId1" Type="http://schemas.openxmlformats.org/officeDocument/2006/relationships/image" Target="../media/image85.png"/><Relationship Id="rId2" Type="http://schemas.openxmlformats.org/officeDocument/2006/relationships/image" Target="../media/image86.png"/><Relationship Id="rId3" Type="http://schemas.openxmlformats.org/officeDocument/2006/relationships/image" Target="../media/image87.png"/><Relationship Id="rId4" Type="http://schemas.openxmlformats.org/officeDocument/2006/relationships/image" Target="../media/image88.gif"/><Relationship Id="rId5" Type="http://schemas.openxmlformats.org/officeDocument/2006/relationships/image" Target="../media/image89.gif"/><Relationship Id="rId6" Type="http://schemas.openxmlformats.org/officeDocument/2006/relationships/slideLayout" Target="../slideLayouts/slideLayout5.xml"/>
</Relationships>
</file>

<file path=ppt/slides/_rels/slide33.xml.rels><?xml version="1.0" encoding="UTF-8"?>
<Relationships xmlns="http://schemas.openxmlformats.org/package/2006/relationships"><Relationship Id="rId1" Type="http://schemas.openxmlformats.org/officeDocument/2006/relationships/image" Target="../media/image90.png"/><Relationship Id="rId2" Type="http://schemas.openxmlformats.org/officeDocument/2006/relationships/image" Target="../media/image91.gif"/><Relationship Id="rId3" Type="http://schemas.openxmlformats.org/officeDocument/2006/relationships/image" Target="../media/image92.gif"/><Relationship Id="rId4" Type="http://schemas.openxmlformats.org/officeDocument/2006/relationships/slideLayout" Target="../slideLayouts/slideLayout5.xml"/>
</Relationships>
</file>

<file path=ppt/slides/_rels/slide34.xml.rels><?xml version="1.0" encoding="UTF-8"?>
<Relationships xmlns="http://schemas.openxmlformats.org/package/2006/relationships"><Relationship Id="rId1" Type="http://schemas.openxmlformats.org/officeDocument/2006/relationships/image" Target="../media/image93.png"/><Relationship Id="rId2" Type="http://schemas.openxmlformats.org/officeDocument/2006/relationships/image" Target="../media/image94.png"/><Relationship Id="rId3" Type="http://schemas.openxmlformats.org/officeDocument/2006/relationships/image" Target="../media/image95.gif"/><Relationship Id="rId4" Type="http://schemas.openxmlformats.org/officeDocument/2006/relationships/image" Target="../media/image96.gif"/><Relationship Id="rId5" Type="http://schemas.openxmlformats.org/officeDocument/2006/relationships/image" Target="../media/image97.png"/><Relationship Id="rId6" Type="http://schemas.openxmlformats.org/officeDocument/2006/relationships/slideLayout" Target="../slideLayouts/slideLayout5.xml"/>
</Relationships>
</file>

<file path=ppt/slides/_rels/slide35.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36.xml.rels><?xml version="1.0" encoding="UTF-8"?>
<Relationships xmlns="http://schemas.openxmlformats.org/package/2006/relationships"><Relationship Id="rId1" Type="http://schemas.openxmlformats.org/officeDocument/2006/relationships/image" Target="../media/image98.gif"/><Relationship Id="rId2" Type="http://schemas.openxmlformats.org/officeDocument/2006/relationships/slideLayout" Target="../slideLayouts/slideLayout3.xml"/>
</Relationships>
</file>

<file path=ppt/slides/_rels/slide37.xml.rels><?xml version="1.0" encoding="UTF-8"?>
<Relationships xmlns="http://schemas.openxmlformats.org/package/2006/relationships"><Relationship Id="rId1" Type="http://schemas.openxmlformats.org/officeDocument/2006/relationships/image" Target="../media/image99.png"/><Relationship Id="rId2" Type="http://schemas.openxmlformats.org/officeDocument/2006/relationships/slideLayout" Target="../slideLayouts/slideLayout3.xml"/>
</Relationships>
</file>

<file path=ppt/slides/_rels/slide38.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39.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40.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4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42.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43.xml.rels><?xml version="1.0" encoding="UTF-8"?>
<Relationships xmlns="http://schemas.openxmlformats.org/package/2006/relationships"><Relationship Id="rId1" Type="http://schemas.openxmlformats.org/officeDocument/2006/relationships/image" Target="../media/image100.png"/><Relationship Id="rId2" Type="http://schemas.openxmlformats.org/officeDocument/2006/relationships/slideLayout" Target="../slideLayouts/slideLayout3.xml"/>
</Relationships>
</file>

<file path=ppt/slides/_rels/slide44.xml.rels><?xml version="1.0" encoding="UTF-8"?>
<Relationships xmlns="http://schemas.openxmlformats.org/package/2006/relationships"><Relationship Id="rId1" Type="http://schemas.openxmlformats.org/officeDocument/2006/relationships/image" Target="../media/image101.png"/><Relationship Id="rId2" Type="http://schemas.openxmlformats.org/officeDocument/2006/relationships/slideLayout" Target="../slideLayouts/slideLayout3.xml"/>
</Relationships>
</file>

<file path=ppt/slides/_rels/slide45.xml.rels><?xml version="1.0" encoding="UTF-8"?>
<Relationships xmlns="http://schemas.openxmlformats.org/package/2006/relationships"><Relationship Id="rId1" Type="http://schemas.openxmlformats.org/officeDocument/2006/relationships/image" Target="../media/image102.png"/><Relationship Id="rId2" Type="http://schemas.openxmlformats.org/officeDocument/2006/relationships/slideLayout" Target="../slideLayouts/slideLayout5.xml"/>
</Relationships>
</file>

<file path=ppt/slides/_rels/slide46.xml.rels><?xml version="1.0" encoding="UTF-8"?>
<Relationships xmlns="http://schemas.openxmlformats.org/package/2006/relationships"><Relationship Id="rId1" Type="http://schemas.openxmlformats.org/officeDocument/2006/relationships/image" Target="../media/image103.png"/><Relationship Id="rId2" Type="http://schemas.openxmlformats.org/officeDocument/2006/relationships/image" Target="../media/image104.png"/><Relationship Id="rId3" Type="http://schemas.openxmlformats.org/officeDocument/2006/relationships/slideLayout" Target="../slideLayouts/slideLayout5.xml"/>
</Relationships>
</file>

<file path=ppt/slides/_rels/slide47.xml.rels><?xml version="1.0" encoding="UTF-8"?>
<Relationships xmlns="http://schemas.openxmlformats.org/package/2006/relationships"><Relationship Id="rId1" Type="http://schemas.openxmlformats.org/officeDocument/2006/relationships/image" Target="../media/image105.png"/><Relationship Id="rId2" Type="http://schemas.openxmlformats.org/officeDocument/2006/relationships/image" Target="../media/image106.png"/><Relationship Id="rId3" Type="http://schemas.openxmlformats.org/officeDocument/2006/relationships/slideLayout" Target="../slideLayouts/slideLayout5.xml"/>
</Relationships>
</file>

<file path=ppt/slides/_rels/slide48.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49.xml.rels><?xml version="1.0" encoding="UTF-8"?>
<Relationships xmlns="http://schemas.openxmlformats.org/package/2006/relationships"><Relationship Id="rId1" Type="http://schemas.openxmlformats.org/officeDocument/2006/relationships/image" Target="../media/image107.png"/><Relationship Id="rId2" Type="http://schemas.openxmlformats.org/officeDocument/2006/relationships/slideLayout" Target="../slideLayouts/slideLayout5.xml"/>
</Relationships>
</file>

<file path=ppt/slides/_rels/slide50.xml.rels><?xml version="1.0" encoding="UTF-8"?>
<Relationships xmlns="http://schemas.openxmlformats.org/package/2006/relationships"><Relationship Id="rId1" Type="http://schemas.openxmlformats.org/officeDocument/2006/relationships/image" Target="../media/image108.png"/><Relationship Id="rId2" Type="http://schemas.openxmlformats.org/officeDocument/2006/relationships/image" Target="../media/image109.png"/><Relationship Id="rId3" Type="http://schemas.openxmlformats.org/officeDocument/2006/relationships/image" Target="../media/image110.png"/><Relationship Id="rId4" Type="http://schemas.openxmlformats.org/officeDocument/2006/relationships/slideLayout" Target="../slideLayouts/slideLayout5.xml"/>
</Relationships>
</file>

<file path=ppt/slides/_rels/slide51.xml.rels><?xml version="1.0" encoding="UTF-8"?>
<Relationships xmlns="http://schemas.openxmlformats.org/package/2006/relationships"><Relationship Id="rId1" Type="http://schemas.openxmlformats.org/officeDocument/2006/relationships/image" Target="../media/image111.png"/><Relationship Id="rId2" Type="http://schemas.openxmlformats.org/officeDocument/2006/relationships/slideLayout" Target="../slideLayouts/slideLayout5.xml"/>
</Relationships>
</file>

<file path=ppt/slides/_rels/slide52.xml.rels><?xml version="1.0" encoding="UTF-8"?>
<Relationships xmlns="http://schemas.openxmlformats.org/package/2006/relationships"><Relationship Id="rId1" Type="http://schemas.openxmlformats.org/officeDocument/2006/relationships/image" Target="../media/image112.png"/><Relationship Id="rId2" Type="http://schemas.openxmlformats.org/officeDocument/2006/relationships/slideLayout" Target="../slideLayouts/slideLayout5.xml"/>
</Relationships>
</file>

<file path=ppt/slides/_rels/slide53.xml.rels><?xml version="1.0" encoding="UTF-8"?>
<Relationships xmlns="http://schemas.openxmlformats.org/package/2006/relationships"><Relationship Id="rId1" Type="http://schemas.openxmlformats.org/officeDocument/2006/relationships/image" Target="../media/image113.png"/><Relationship Id="rId2" Type="http://schemas.openxmlformats.org/officeDocument/2006/relationships/slideLayout" Target="../slideLayouts/slideLayout4.xml"/>
</Relationships>
</file>

<file path=ppt/slides/_rels/slide54.xml.rels><?xml version="1.0" encoding="UTF-8"?>
<Relationships xmlns="http://schemas.openxmlformats.org/package/2006/relationships"><Relationship Id="rId1" Type="http://schemas.openxmlformats.org/officeDocument/2006/relationships/image" Target="../media/image114.png"/><Relationship Id="rId2" Type="http://schemas.openxmlformats.org/officeDocument/2006/relationships/image" Target="../media/image115.png"/><Relationship Id="rId3" Type="http://schemas.openxmlformats.org/officeDocument/2006/relationships/slideLayout" Target="../slideLayouts/slideLayout5.xml"/>
</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12" name="TextShape 1"/>
          <p:cNvSpPr txBox="1"/>
          <p:nvPr/>
        </p:nvSpPr>
        <p:spPr>
          <a:xfrm>
            <a:off x="803880" y="6058440"/>
            <a:ext cx="9071640" cy="1309320"/>
          </a:xfrm>
          <a:prstGeom prst="rect">
            <a:avLst/>
          </a:prstGeom>
          <a:noFill/>
          <a:ln>
            <a:noFill/>
          </a:ln>
        </p:spPr>
        <p:txBody>
          <a:bodyPr lIns="0" rIns="0" tIns="0" bIns="0" anchor="ctr"/>
          <a:p>
            <a:pPr algn="ctr"/>
            <a:r>
              <a:rPr b="1" lang="en-US" sz="4400" spc="-1">
                <a:solidFill>
                  <a:srgbClr val="000000"/>
                </a:solidFill>
                <a:latin typeface="Arial"/>
              </a:rPr>
              <a:t>Bias and background</a:t>
            </a:r>
            <a:r>
              <a:rPr b="1" lang="en-US" sz="4400" spc="-1">
                <a:solidFill>
                  <a:srgbClr val="000000"/>
                </a:solidFill>
                <a:latin typeface="Arial"/>
              </a:rPr>
              <a:t>
</a:t>
            </a:r>
            <a:r>
              <a:rPr b="1" lang="en-US" sz="3000" spc="-1">
                <a:solidFill>
                  <a:srgbClr val="000000"/>
                </a:solidFill>
                <a:latin typeface="Arial"/>
              </a:rPr>
              <a:t>Christine Nattrass</a:t>
            </a:r>
            <a:r>
              <a:rPr b="1" lang="en-US" sz="1800" spc="-1">
                <a:solidFill>
                  <a:srgbClr val="000000"/>
                </a:solidFill>
                <a:latin typeface="Arial"/>
              </a:rPr>
              <a:t>
</a:t>
            </a:r>
            <a:r>
              <a:rPr b="1" lang="en-US" sz="1800" spc="-1">
                <a:solidFill>
                  <a:srgbClr val="000000"/>
                </a:solidFill>
                <a:latin typeface="Arial"/>
              </a:rPr>
              <a:t>RHIC/AGS User's Meeting 2016</a:t>
            </a:r>
            <a:endParaRPr/>
          </a:p>
        </p:txBody>
      </p:sp>
      <p:pic>
        <p:nvPicPr>
          <p:cNvPr id="213" name="" descr=""/>
          <p:cNvPicPr/>
          <p:nvPr/>
        </p:nvPicPr>
        <p:blipFill>
          <a:blip r:embed="rId1"/>
          <a:stretch/>
        </p:blipFill>
        <p:spPr>
          <a:xfrm rot="405000">
            <a:off x="7361280" y="1394640"/>
            <a:ext cx="1494720" cy="1654200"/>
          </a:xfrm>
          <a:prstGeom prst="rect">
            <a:avLst/>
          </a:prstGeom>
          <a:ln>
            <a:noFill/>
          </a:ln>
        </p:spPr>
      </p:pic>
      <p:pic>
        <p:nvPicPr>
          <p:cNvPr id="214" name="" descr=""/>
          <p:cNvPicPr/>
          <p:nvPr/>
        </p:nvPicPr>
        <p:blipFill>
          <a:blip r:embed="rId2"/>
          <a:stretch/>
        </p:blipFill>
        <p:spPr>
          <a:xfrm>
            <a:off x="532080" y="485280"/>
            <a:ext cx="3657600" cy="4745880"/>
          </a:xfrm>
          <a:prstGeom prst="rect">
            <a:avLst/>
          </a:prstGeom>
          <a:ln>
            <a:noFill/>
          </a:ln>
        </p:spPr>
      </p:pic>
      <p:pic>
        <p:nvPicPr>
          <p:cNvPr id="215" name="" descr=""/>
          <p:cNvPicPr/>
          <p:nvPr/>
        </p:nvPicPr>
        <p:blipFill>
          <a:blip r:embed="rId3"/>
          <a:stretch/>
        </p:blipFill>
        <p:spPr>
          <a:xfrm>
            <a:off x="1593360" y="-18720"/>
            <a:ext cx="8229600" cy="6208920"/>
          </a:xfrm>
          <a:prstGeom prst="rect">
            <a:avLst/>
          </a:prstGeom>
          <a:ln>
            <a:noFill/>
          </a:ln>
        </p:spPr>
      </p:pic>
    </p:spTree>
  </p:cSld>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16" name="TextShape 1"/>
          <p:cNvSpPr txBox="1"/>
          <p:nvPr/>
        </p:nvSpPr>
        <p:spPr>
          <a:xfrm>
            <a:off x="503640" y="193320"/>
            <a:ext cx="9071280" cy="1262160"/>
          </a:xfrm>
          <a:prstGeom prst="rect">
            <a:avLst/>
          </a:prstGeom>
          <a:noFill/>
          <a:ln>
            <a:noFill/>
          </a:ln>
        </p:spPr>
        <p:txBody>
          <a:bodyPr lIns="0" rIns="0" tIns="0" bIns="0" anchor="ctr"/>
          <a:p>
            <a:pPr algn="ctr"/>
            <a:r>
              <a:rPr lang="en-US" sz="4400" spc="-1">
                <a:latin typeface="Times New Roman"/>
              </a:rPr>
              <a:t>Jets in principle</a:t>
            </a:r>
            <a:endParaRPr/>
          </a:p>
        </p:txBody>
      </p:sp>
      <p:sp>
        <p:nvSpPr>
          <p:cNvPr id="217" name="TextShape 2"/>
          <p:cNvSpPr txBox="1"/>
          <p:nvPr/>
        </p:nvSpPr>
        <p:spPr>
          <a:xfrm>
            <a:off x="5458680" y="1739880"/>
            <a:ext cx="4328280" cy="438480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Arial"/>
              </a:rPr>
              <a:t>Jet measures </a:t>
            </a:r>
            <a:r>
              <a:rPr b="1" lang="en-US" sz="3200" spc="-1">
                <a:latin typeface="Arial"/>
              </a:rPr>
              <a:t>partons</a:t>
            </a:r>
            <a:endParaRPr/>
          </a:p>
          <a:p>
            <a:pPr marL="432000" indent="-324000">
              <a:buClr>
                <a:srgbClr val="ffffff"/>
              </a:buClr>
              <a:buSzPct val="45000"/>
              <a:buFont typeface="Wingdings" charset="2"/>
              <a:buChar char=""/>
            </a:pPr>
            <a:r>
              <a:rPr lang="en-US" sz="3200" spc="-1">
                <a:latin typeface="Arial"/>
              </a:rPr>
              <a:t>Hadronic degrees of freedom are integrated out</a:t>
            </a:r>
            <a:endParaRPr/>
          </a:p>
          <a:p>
            <a:pPr marL="432000" indent="-324000">
              <a:buClr>
                <a:srgbClr val="ffffff"/>
              </a:buClr>
              <a:buSzPct val="45000"/>
              <a:buFont typeface="Wingdings" charset="2"/>
              <a:buChar char=""/>
            </a:pPr>
            <a:r>
              <a:rPr lang="en-US" sz="3200" spc="-1">
                <a:latin typeface="Arial"/>
              </a:rPr>
              <a:t>Algorithms are </a:t>
            </a:r>
            <a:r>
              <a:rPr b="1" lang="en-US" sz="3200" spc="-1">
                <a:latin typeface="Arial"/>
              </a:rPr>
              <a:t>infrared and colinear safe</a:t>
            </a:r>
            <a:endParaRPr/>
          </a:p>
        </p:txBody>
      </p:sp>
      <p:cxnSp>
        <p:nvCxnSpPr>
          <p:cNvPr id="218" name="Line 3"/>
          <p:cNvCxnSpPr/>
          <p:nvPr/>
        </p:nvCxnSpPr>
        <p:spPr>
          <a:xfrm flipV="1">
            <a:off x="3006360" y="2736000"/>
            <a:ext cx="741600" cy="894600"/>
          </a:xfrm>
          <a:prstGeom prst="straightConnector1">
            <a:avLst/>
          </a:prstGeom>
          <a:ln w="12600">
            <a:solidFill>
              <a:srgbClr val="4d7bcf"/>
            </a:solidFill>
            <a:miter/>
            <a:tailEnd len="med" type="triangle" w="med"/>
          </a:ln>
        </p:spPr>
      </p:cxnSp>
      <p:cxnSp>
        <p:nvCxnSpPr>
          <p:cNvPr id="219" name="Line 4"/>
          <p:cNvCxnSpPr/>
          <p:nvPr/>
        </p:nvCxnSpPr>
        <p:spPr>
          <a:xfrm flipH="1">
            <a:off x="1978560" y="3956040"/>
            <a:ext cx="744840" cy="915120"/>
          </a:xfrm>
          <a:prstGeom prst="straightConnector1">
            <a:avLst/>
          </a:prstGeom>
          <a:ln w="12600">
            <a:solidFill>
              <a:srgbClr val="4d7bcf"/>
            </a:solidFill>
            <a:miter/>
            <a:tailEnd len="med" type="triangle" w="med"/>
          </a:ln>
        </p:spPr>
      </p:cxnSp>
      <p:sp>
        <p:nvSpPr>
          <p:cNvPr id="220" name="CustomShape 5"/>
          <p:cNvSpPr/>
          <p:nvPr/>
        </p:nvSpPr>
        <p:spPr>
          <a:xfrm>
            <a:off x="3693240" y="2355840"/>
            <a:ext cx="380880" cy="380880"/>
          </a:xfrm>
          <a:prstGeom prst="ellipse">
            <a:avLst/>
          </a:prstGeom>
          <a:solidFill>
            <a:srgbClr val="008000"/>
          </a:solidFill>
          <a:ln>
            <a:noFill/>
          </a:ln>
          <a:effectLst>
            <a:outerShdw dist="74769" dir="938534">
              <a:srgbClr val="808080">
                <a:alpha val="42000"/>
              </a:srgbClr>
            </a:outerShdw>
          </a:effectLst>
        </p:spPr>
        <p:style>
          <a:lnRef idx="0"/>
          <a:fillRef idx="0"/>
          <a:effectRef idx="0"/>
          <a:fontRef idx="minor"/>
        </p:style>
      </p:sp>
      <p:sp>
        <p:nvSpPr>
          <p:cNvPr id="221" name="CustomShape 6"/>
          <p:cNvSpPr/>
          <p:nvPr/>
        </p:nvSpPr>
        <p:spPr>
          <a:xfrm>
            <a:off x="1711800" y="4870440"/>
            <a:ext cx="381240" cy="380880"/>
          </a:xfrm>
          <a:prstGeom prst="ellipse">
            <a:avLst/>
          </a:prstGeom>
          <a:solidFill>
            <a:srgbClr val="008000"/>
          </a:solidFill>
          <a:ln>
            <a:noFill/>
          </a:ln>
          <a:effectLst>
            <a:outerShdw dist="74769" dir="938534">
              <a:srgbClr val="808080">
                <a:alpha val="42000"/>
              </a:srgbClr>
            </a:outerShdw>
          </a:effectLst>
        </p:spPr>
        <p:style>
          <a:lnRef idx="0"/>
          <a:fillRef idx="0"/>
          <a:effectRef idx="0"/>
          <a:fontRef idx="minor"/>
        </p:style>
      </p:sp>
      <p:cxnSp>
        <p:nvCxnSpPr>
          <p:cNvPr id="222" name="Line 7"/>
          <p:cNvCxnSpPr/>
          <p:nvPr/>
        </p:nvCxnSpPr>
        <p:spPr>
          <a:xfrm flipV="1">
            <a:off x="3920040" y="1822320"/>
            <a:ext cx="154440" cy="533880"/>
          </a:xfrm>
          <a:prstGeom prst="straightConnector1">
            <a:avLst/>
          </a:prstGeom>
          <a:ln w="34920">
            <a:solidFill>
              <a:srgbClr val="1ad945"/>
            </a:solidFill>
            <a:miter/>
            <a:tailEnd len="med" type="triangle" w="med"/>
          </a:ln>
        </p:spPr>
      </p:cxnSp>
      <p:cxnSp>
        <p:nvCxnSpPr>
          <p:cNvPr id="223" name="Line 8"/>
          <p:cNvCxnSpPr/>
          <p:nvPr/>
        </p:nvCxnSpPr>
        <p:spPr>
          <a:xfrm flipV="1">
            <a:off x="3997800" y="1669320"/>
            <a:ext cx="457560" cy="686520"/>
          </a:xfrm>
          <a:prstGeom prst="straightConnector1">
            <a:avLst/>
          </a:prstGeom>
          <a:ln w="34920">
            <a:solidFill>
              <a:srgbClr val="1ad945"/>
            </a:solidFill>
            <a:miter/>
            <a:tailEnd len="med" type="triangle" w="med"/>
          </a:ln>
        </p:spPr>
      </p:cxnSp>
      <p:cxnSp>
        <p:nvCxnSpPr>
          <p:cNvPr id="224" name="Line 9"/>
          <p:cNvCxnSpPr/>
          <p:nvPr/>
        </p:nvCxnSpPr>
        <p:spPr>
          <a:xfrm flipV="1">
            <a:off x="3997440" y="1974960"/>
            <a:ext cx="459720" cy="457560"/>
          </a:xfrm>
          <a:prstGeom prst="straightConnector1">
            <a:avLst/>
          </a:prstGeom>
          <a:ln w="34920">
            <a:solidFill>
              <a:srgbClr val="1ad945"/>
            </a:solidFill>
            <a:miter/>
            <a:tailEnd len="med" type="triangle" w="med"/>
          </a:ln>
        </p:spPr>
      </p:cxnSp>
      <p:cxnSp>
        <p:nvCxnSpPr>
          <p:cNvPr id="225" name="Line 10"/>
          <p:cNvCxnSpPr/>
          <p:nvPr/>
        </p:nvCxnSpPr>
        <p:spPr>
          <a:xfrm flipV="1">
            <a:off x="4072680" y="2241360"/>
            <a:ext cx="383040" cy="228960"/>
          </a:xfrm>
          <a:prstGeom prst="straightConnector1">
            <a:avLst/>
          </a:prstGeom>
          <a:ln w="34920">
            <a:solidFill>
              <a:srgbClr val="1ad945"/>
            </a:solidFill>
            <a:miter/>
            <a:tailEnd len="med" type="triangle" w="med"/>
          </a:ln>
        </p:spPr>
      </p:cxnSp>
      <p:cxnSp>
        <p:nvCxnSpPr>
          <p:cNvPr id="226" name="Line 11"/>
          <p:cNvCxnSpPr/>
          <p:nvPr/>
        </p:nvCxnSpPr>
        <p:spPr>
          <a:xfrm flipV="1">
            <a:off x="4072680" y="2469960"/>
            <a:ext cx="459000" cy="76320"/>
          </a:xfrm>
          <a:prstGeom prst="straightConnector1">
            <a:avLst/>
          </a:prstGeom>
          <a:ln w="34920">
            <a:solidFill>
              <a:srgbClr val="1ad945"/>
            </a:solidFill>
            <a:miter/>
            <a:tailEnd len="med" type="triangle" w="med"/>
          </a:ln>
        </p:spPr>
      </p:cxnSp>
      <p:cxnSp>
        <p:nvCxnSpPr>
          <p:cNvPr id="227" name="Line 12"/>
          <p:cNvCxnSpPr>
            <a:stCxn id="221" idx="3"/>
          </p:cNvCxnSpPr>
          <p:nvPr/>
        </p:nvCxnSpPr>
        <p:spPr>
          <a:xfrm flipH="1">
            <a:off x="1254240" y="5195520"/>
            <a:ext cx="513720" cy="590040"/>
          </a:xfrm>
          <a:prstGeom prst="straightConnector1">
            <a:avLst/>
          </a:prstGeom>
          <a:ln w="34920">
            <a:solidFill>
              <a:srgbClr val="1ad945"/>
            </a:solidFill>
            <a:miter/>
            <a:tailEnd len="med" type="triangle" w="med"/>
          </a:ln>
        </p:spPr>
      </p:cxnSp>
      <p:cxnSp>
        <p:nvCxnSpPr>
          <p:cNvPr id="228" name="Line 13"/>
          <p:cNvCxnSpPr/>
          <p:nvPr/>
        </p:nvCxnSpPr>
        <p:spPr>
          <a:xfrm flipH="1">
            <a:off x="1254600" y="5064120"/>
            <a:ext cx="457560" cy="187920"/>
          </a:xfrm>
          <a:prstGeom prst="straightConnector1">
            <a:avLst/>
          </a:prstGeom>
          <a:ln w="34920">
            <a:solidFill>
              <a:srgbClr val="1ad945"/>
            </a:solidFill>
            <a:miter/>
            <a:tailEnd len="med" type="triangle" w="med"/>
          </a:ln>
        </p:spPr>
      </p:cxnSp>
      <p:cxnSp>
        <p:nvCxnSpPr>
          <p:cNvPr id="229" name="Line 14"/>
          <p:cNvCxnSpPr/>
          <p:nvPr/>
        </p:nvCxnSpPr>
        <p:spPr>
          <a:xfrm flipH="1">
            <a:off x="1559160" y="5251320"/>
            <a:ext cx="305280" cy="533880"/>
          </a:xfrm>
          <a:prstGeom prst="straightConnector1">
            <a:avLst/>
          </a:prstGeom>
          <a:ln w="34920">
            <a:solidFill>
              <a:srgbClr val="1ad945"/>
            </a:solidFill>
            <a:miter/>
            <a:tailEnd len="med" type="triangle" w="med"/>
          </a:ln>
        </p:spPr>
      </p:cxnSp>
      <p:cxnSp>
        <p:nvCxnSpPr>
          <p:cNvPr id="230" name="Line 15"/>
          <p:cNvCxnSpPr/>
          <p:nvPr/>
        </p:nvCxnSpPr>
        <p:spPr>
          <a:xfrm flipH="1">
            <a:off x="1864080" y="5251320"/>
            <a:ext cx="114480" cy="378360"/>
          </a:xfrm>
          <a:prstGeom prst="straightConnector1">
            <a:avLst/>
          </a:prstGeom>
          <a:ln w="34920">
            <a:solidFill>
              <a:srgbClr val="1ad945"/>
            </a:solidFill>
            <a:miter/>
            <a:tailEnd len="med" type="triangle" w="med"/>
          </a:ln>
        </p:spPr>
      </p:cxnSp>
      <p:cxnSp>
        <p:nvCxnSpPr>
          <p:cNvPr id="231" name="Line 16"/>
          <p:cNvCxnSpPr/>
          <p:nvPr/>
        </p:nvCxnSpPr>
        <p:spPr>
          <a:xfrm flipH="1">
            <a:off x="1254600" y="5114880"/>
            <a:ext cx="457560" cy="295560"/>
          </a:xfrm>
          <a:prstGeom prst="straightConnector1">
            <a:avLst/>
          </a:prstGeom>
          <a:ln w="34920">
            <a:solidFill>
              <a:srgbClr val="1ad945"/>
            </a:solidFill>
            <a:miter/>
            <a:tailEnd len="med" type="triangle" w="med"/>
          </a:ln>
        </p:spPr>
      </p:cxnSp>
      <p:sp>
        <p:nvSpPr>
          <p:cNvPr id="232" name="CustomShape 17"/>
          <p:cNvSpPr/>
          <p:nvPr/>
        </p:nvSpPr>
        <p:spPr>
          <a:xfrm>
            <a:off x="4456800" y="3494160"/>
            <a:ext cx="380880" cy="36828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6800" bIns="46800"/>
          <a:p>
            <a:pPr marL="216000" indent="-216000">
              <a:buClr>
                <a:srgbClr val="ffffff"/>
              </a:buClr>
              <a:buSzPct val="45000"/>
              <a:buFont typeface="Wingdings" charset="2"/>
              <a:buChar char=""/>
            </a:pPr>
            <a:r>
              <a:rPr lang="en-US" sz="1800" spc="-1">
                <a:latin typeface="Arial"/>
              </a:rPr>
              <a:t>p</a:t>
            </a:r>
            <a:endParaRPr/>
          </a:p>
        </p:txBody>
      </p:sp>
      <p:pic>
        <p:nvPicPr>
          <p:cNvPr id="233" name="Oval 5" descr=""/>
          <p:cNvPicPr/>
          <p:nvPr/>
        </p:nvPicPr>
        <p:blipFill>
          <a:blip r:embed="rId1"/>
          <a:stretch/>
        </p:blipFill>
        <p:spPr>
          <a:xfrm>
            <a:off x="803880" y="3300480"/>
            <a:ext cx="517680" cy="969840"/>
          </a:xfrm>
          <a:prstGeom prst="rect">
            <a:avLst/>
          </a:prstGeom>
          <a:ln>
            <a:noFill/>
          </a:ln>
        </p:spPr>
      </p:pic>
      <p:sp>
        <p:nvSpPr>
          <p:cNvPr id="234" name="CustomShape 18"/>
          <p:cNvSpPr/>
          <p:nvPr/>
        </p:nvSpPr>
        <p:spPr>
          <a:xfrm>
            <a:off x="929160" y="3468600"/>
            <a:ext cx="270000" cy="59364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sp>
      <p:cxnSp>
        <p:nvCxnSpPr>
          <p:cNvPr id="235" name="Line 19"/>
          <p:cNvCxnSpPr/>
          <p:nvPr/>
        </p:nvCxnSpPr>
        <p:spPr>
          <a:xfrm>
            <a:off x="1254240" y="3765240"/>
            <a:ext cx="1220040" cy="3960"/>
          </a:xfrm>
          <a:prstGeom prst="straightConnector1">
            <a:avLst/>
          </a:prstGeom>
          <a:ln w="25560">
            <a:solidFill>
              <a:srgbClr val="fe8637"/>
            </a:solidFill>
            <a:miter/>
            <a:tailEnd len="med" type="triangle" w="med"/>
          </a:ln>
        </p:spPr>
      </p:cxnSp>
      <p:sp>
        <p:nvSpPr>
          <p:cNvPr id="236" name="CustomShape 20"/>
          <p:cNvSpPr/>
          <p:nvPr/>
        </p:nvSpPr>
        <p:spPr>
          <a:xfrm>
            <a:off x="873720" y="3494160"/>
            <a:ext cx="380880" cy="36828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6800" bIns="46800"/>
          <a:p>
            <a:pPr marL="216000" indent="-216000">
              <a:buClr>
                <a:srgbClr val="ffffff"/>
              </a:buClr>
              <a:buSzPct val="45000"/>
              <a:buFont typeface="Wingdings" charset="2"/>
              <a:buChar char=""/>
            </a:pPr>
            <a:r>
              <a:rPr lang="en-US" sz="1800" spc="-1">
                <a:latin typeface="Arial"/>
              </a:rPr>
              <a:t>p</a:t>
            </a:r>
            <a:endParaRPr/>
          </a:p>
        </p:txBody>
      </p:sp>
      <p:sp>
        <p:nvSpPr>
          <p:cNvPr id="237" name="CustomShape 21"/>
          <p:cNvSpPr/>
          <p:nvPr/>
        </p:nvSpPr>
        <p:spPr>
          <a:xfrm>
            <a:off x="1407240" y="3346560"/>
            <a:ext cx="838080" cy="40572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6800" bIns="46800"/>
          <a:p>
            <a:pPr/>
            <a:r>
              <a:rPr lang="en-US" sz="1800" spc="-1">
                <a:solidFill>
                  <a:srgbClr val="ff0000"/>
                </a:solidFill>
                <a:latin typeface="Arial"/>
              </a:rPr>
              <a:t>a, x</a:t>
            </a:r>
            <a:r>
              <a:rPr lang="en-US" sz="1800" spc="-1" baseline="-25000">
                <a:solidFill>
                  <a:srgbClr val="ff0000"/>
                </a:solidFill>
                <a:latin typeface="Arial"/>
              </a:rPr>
              <a:t>a</a:t>
            </a:r>
            <a:endParaRPr/>
          </a:p>
        </p:txBody>
      </p:sp>
      <p:cxnSp>
        <p:nvCxnSpPr>
          <p:cNvPr id="238" name="Line 22"/>
          <p:cNvCxnSpPr/>
          <p:nvPr/>
        </p:nvCxnSpPr>
        <p:spPr>
          <a:xfrm flipH="1" flipV="1">
            <a:off x="3159720" y="3764880"/>
            <a:ext cx="1295640" cy="3960"/>
          </a:xfrm>
          <a:prstGeom prst="straightConnector1">
            <a:avLst/>
          </a:prstGeom>
          <a:ln w="25560">
            <a:solidFill>
              <a:srgbClr val="fe8637"/>
            </a:solidFill>
            <a:miter/>
            <a:tailEnd len="med" type="triangle" w="med"/>
          </a:ln>
        </p:spPr>
      </p:cxnSp>
      <p:pic>
        <p:nvPicPr>
          <p:cNvPr id="239" name="Oval 6" descr=""/>
          <p:cNvPicPr/>
          <p:nvPr/>
        </p:nvPicPr>
        <p:blipFill>
          <a:blip r:embed="rId2"/>
          <a:stretch/>
        </p:blipFill>
        <p:spPr>
          <a:xfrm>
            <a:off x="4388400" y="3300480"/>
            <a:ext cx="517680" cy="969840"/>
          </a:xfrm>
          <a:prstGeom prst="rect">
            <a:avLst/>
          </a:prstGeom>
          <a:ln>
            <a:noFill/>
          </a:ln>
        </p:spPr>
      </p:pic>
      <p:sp>
        <p:nvSpPr>
          <p:cNvPr id="240" name="CustomShape 23"/>
          <p:cNvSpPr/>
          <p:nvPr/>
        </p:nvSpPr>
        <p:spPr>
          <a:xfrm>
            <a:off x="4510800" y="3468600"/>
            <a:ext cx="269640" cy="59364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sp>
      <p:sp>
        <p:nvSpPr>
          <p:cNvPr id="241" name="CustomShape 24"/>
          <p:cNvSpPr/>
          <p:nvPr/>
        </p:nvSpPr>
        <p:spPr>
          <a:xfrm>
            <a:off x="3693240" y="3346560"/>
            <a:ext cx="838080" cy="40572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6800" bIns="46800"/>
          <a:p>
            <a:pPr/>
            <a:r>
              <a:rPr lang="en-US" sz="1800" spc="-1">
                <a:solidFill>
                  <a:srgbClr val="ff0000"/>
                </a:solidFill>
                <a:latin typeface="Arial"/>
              </a:rPr>
              <a:t>b, x</a:t>
            </a:r>
            <a:r>
              <a:rPr lang="en-US" sz="1800" spc="-1" baseline="-25000">
                <a:solidFill>
                  <a:srgbClr val="ff0000"/>
                </a:solidFill>
                <a:latin typeface="Arial"/>
              </a:rPr>
              <a:t>b</a:t>
            </a:r>
            <a:endParaRPr/>
          </a:p>
        </p:txBody>
      </p:sp>
      <p:sp>
        <p:nvSpPr>
          <p:cNvPr id="242" name="CustomShape 25"/>
          <p:cNvSpPr/>
          <p:nvPr/>
        </p:nvSpPr>
        <p:spPr>
          <a:xfrm>
            <a:off x="2626200" y="3575160"/>
            <a:ext cx="381240" cy="380880"/>
          </a:xfrm>
          <a:prstGeom prst="ellipse">
            <a:avLst/>
          </a:prstGeom>
          <a:solidFill>
            <a:srgbClr val="c8d6f0"/>
          </a:solidFill>
          <a:ln>
            <a:noFill/>
          </a:ln>
          <a:effectLst>
            <a:outerShdw dist="74769" dir="938534">
              <a:srgbClr val="808080">
                <a:alpha val="42000"/>
              </a:srgbClr>
            </a:outerShdw>
          </a:effectLst>
        </p:spPr>
        <p:style>
          <a:lnRef idx="0"/>
          <a:fillRef idx="0"/>
          <a:effectRef idx="0"/>
          <a:fontRef idx="minor"/>
        </p:style>
      </p:sp>
      <p:sp>
        <p:nvSpPr>
          <p:cNvPr id="243" name="CustomShape 26"/>
          <p:cNvSpPr/>
          <p:nvPr/>
        </p:nvSpPr>
        <p:spPr>
          <a:xfrm>
            <a:off x="2550240" y="3498840"/>
            <a:ext cx="838080" cy="44064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6800" bIns="46800"/>
          <a:p>
            <a:pPr/>
            <a:r>
              <a:rPr b="1" lang="en-US" sz="2000" spc="-1">
                <a:solidFill>
                  <a:srgbClr val="000090"/>
                </a:solidFill>
                <a:latin typeface="Arial"/>
              </a:rPr>
              <a:t>σ</a:t>
            </a:r>
            <a:r>
              <a:rPr b="1" lang="en-US" sz="2000" spc="-1" baseline="-25000">
                <a:solidFill>
                  <a:srgbClr val="000090"/>
                </a:solidFill>
                <a:latin typeface="Arial"/>
              </a:rPr>
              <a:t>ab</a:t>
            </a:r>
            <a:endParaRPr/>
          </a:p>
        </p:txBody>
      </p:sp>
      <p:sp>
        <p:nvSpPr>
          <p:cNvPr id="244" name="CustomShape 27"/>
          <p:cNvSpPr/>
          <p:nvPr/>
        </p:nvSpPr>
        <p:spPr>
          <a:xfrm rot="18668400">
            <a:off x="2802600" y="2829600"/>
            <a:ext cx="838440" cy="40572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6800" bIns="46800"/>
          <a:p>
            <a:pPr/>
            <a:r>
              <a:rPr lang="en-US" sz="1800" spc="-1">
                <a:solidFill>
                  <a:srgbClr val="0000ff"/>
                </a:solidFill>
                <a:latin typeface="Arial"/>
              </a:rPr>
              <a:t>c, x</a:t>
            </a:r>
            <a:r>
              <a:rPr lang="en-US" sz="1800" spc="-1" baseline="-25000">
                <a:solidFill>
                  <a:srgbClr val="0000ff"/>
                </a:solidFill>
                <a:latin typeface="Arial"/>
              </a:rPr>
              <a:t>c</a:t>
            </a:r>
            <a:endParaRPr/>
          </a:p>
        </p:txBody>
      </p:sp>
      <p:sp>
        <p:nvSpPr>
          <p:cNvPr id="245" name="CustomShape 28"/>
          <p:cNvSpPr/>
          <p:nvPr/>
        </p:nvSpPr>
        <p:spPr>
          <a:xfrm rot="18668400">
            <a:off x="1873800" y="4053600"/>
            <a:ext cx="838440" cy="40572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6800" bIns="46800"/>
          <a:p>
            <a:pPr/>
            <a:r>
              <a:rPr lang="en-US" sz="1800" spc="-1">
                <a:solidFill>
                  <a:srgbClr val="0000ff"/>
                </a:solidFill>
                <a:latin typeface="Arial"/>
              </a:rPr>
              <a:t>d, x</a:t>
            </a:r>
            <a:r>
              <a:rPr lang="en-US" sz="1800" spc="-1" baseline="-25000">
                <a:solidFill>
                  <a:srgbClr val="0000ff"/>
                </a:solidFill>
                <a:latin typeface="Arial"/>
              </a:rPr>
              <a:t>d</a:t>
            </a:r>
            <a:endParaRPr/>
          </a:p>
        </p:txBody>
      </p:sp>
      <p:sp>
        <p:nvSpPr>
          <p:cNvPr id="246" name="CustomShape 29"/>
          <p:cNvSpPr/>
          <p:nvPr/>
        </p:nvSpPr>
        <p:spPr>
          <a:xfrm>
            <a:off x="3693240" y="2354400"/>
            <a:ext cx="533160" cy="39888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6800" bIns="46800"/>
          <a:p>
            <a:pPr/>
            <a:r>
              <a:rPr b="1" lang="en-US" sz="2000" spc="-1">
                <a:solidFill>
                  <a:srgbClr val="ffe636"/>
                </a:solidFill>
                <a:latin typeface="Arial"/>
              </a:rPr>
              <a:t>D</a:t>
            </a:r>
            <a:endParaRPr/>
          </a:p>
        </p:txBody>
      </p:sp>
      <p:sp>
        <p:nvSpPr>
          <p:cNvPr id="247" name="CustomShape 30"/>
          <p:cNvSpPr/>
          <p:nvPr/>
        </p:nvSpPr>
        <p:spPr>
          <a:xfrm>
            <a:off x="1711800" y="4863960"/>
            <a:ext cx="533520" cy="39888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90000" rIns="90000" tIns="46800" bIns="46800"/>
          <a:p>
            <a:pPr/>
            <a:r>
              <a:rPr b="1" lang="en-US" sz="2000" spc="-1">
                <a:solidFill>
                  <a:srgbClr val="ffe636"/>
                </a:solidFill>
                <a:latin typeface="Arial"/>
              </a:rPr>
              <a:t>D</a:t>
            </a:r>
            <a:endParaRPr/>
          </a:p>
        </p:txBody>
      </p:sp>
      <p:pic>
        <p:nvPicPr>
          <p:cNvPr id="248" name="TextBox 71" descr=""/>
          <p:cNvPicPr/>
          <p:nvPr/>
        </p:nvPicPr>
        <p:blipFill>
          <a:blip r:embed="rId3"/>
          <a:stretch/>
        </p:blipFill>
        <p:spPr>
          <a:xfrm>
            <a:off x="4131360" y="1587600"/>
            <a:ext cx="695160" cy="1030320"/>
          </a:xfrm>
          <a:prstGeom prst="rect">
            <a:avLst/>
          </a:prstGeom>
          <a:ln>
            <a:noFill/>
          </a:ln>
        </p:spPr>
      </p:pic>
      <p:pic>
        <p:nvPicPr>
          <p:cNvPr id="249" name="TextBox 72" descr=""/>
          <p:cNvPicPr/>
          <p:nvPr/>
        </p:nvPicPr>
        <p:blipFill>
          <a:blip r:embed="rId4"/>
          <a:stretch/>
        </p:blipFill>
        <p:spPr>
          <a:xfrm>
            <a:off x="853200" y="4959360"/>
            <a:ext cx="627120" cy="1011240"/>
          </a:xfrm>
          <a:prstGeom prst="rect">
            <a:avLst/>
          </a:prstGeom>
          <a:ln>
            <a:noFill/>
          </a:ln>
        </p:spPr>
      </p:pic>
      <p:pic>
        <p:nvPicPr>
          <p:cNvPr id="250" name="" descr=""/>
          <p:cNvPicPr/>
          <p:nvPr/>
        </p:nvPicPr>
        <p:blipFill>
          <a:blip r:embed="rId5"/>
          <a:stretch/>
        </p:blipFill>
        <p:spPr>
          <a:xfrm>
            <a:off x="8042760" y="5284080"/>
            <a:ext cx="1828800" cy="1774080"/>
          </a:xfrm>
          <a:prstGeom prst="rect">
            <a:avLst/>
          </a:prstGeom>
          <a:ln>
            <a:noFill/>
          </a:ln>
        </p:spPr>
      </p:pic>
    </p:spTree>
  </p:cSld>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51" name="TextShape 1"/>
          <p:cNvSpPr txBox="1"/>
          <p:nvPr/>
        </p:nvSpPr>
        <p:spPr>
          <a:xfrm>
            <a:off x="504000" y="301320"/>
            <a:ext cx="9071640" cy="1262160"/>
          </a:xfrm>
          <a:prstGeom prst="rect">
            <a:avLst/>
          </a:prstGeom>
          <a:noFill/>
          <a:ln>
            <a:noFill/>
          </a:ln>
        </p:spPr>
        <p:txBody>
          <a:bodyPr lIns="0" rIns="0" tIns="0" bIns="0" anchor="ctr"/>
          <a:p>
            <a:pPr algn="ctr"/>
            <a:r>
              <a:rPr lang="en-US" sz="4400" spc="-1">
                <a:latin typeface="Times New Roman"/>
              </a:rPr>
              <a:t>Quenched jets:</a:t>
            </a:r>
            <a:r>
              <a:rPr lang="en-US" sz="4400" spc="-1">
                <a:latin typeface="Times New Roman"/>
              </a:rPr>
              <a:t>
</a:t>
            </a:r>
            <a:r>
              <a:rPr lang="en-US" sz="4400" spc="-1">
                <a:latin typeface="Times New Roman"/>
              </a:rPr>
              <a:t>what we're trying to study</a:t>
            </a:r>
            <a:endParaRPr/>
          </a:p>
        </p:txBody>
      </p:sp>
      <p:pic>
        <p:nvPicPr>
          <p:cNvPr id="252" name="" descr=""/>
          <p:cNvPicPr/>
          <p:nvPr/>
        </p:nvPicPr>
        <p:blipFill>
          <a:blip r:embed="rId1"/>
          <a:stretch/>
        </p:blipFill>
        <p:spPr>
          <a:xfrm>
            <a:off x="781920" y="1768680"/>
            <a:ext cx="3870720" cy="4384440"/>
          </a:xfrm>
          <a:prstGeom prst="rect">
            <a:avLst/>
          </a:prstGeom>
          <a:ln>
            <a:noFill/>
          </a:ln>
        </p:spPr>
      </p:pic>
      <p:sp>
        <p:nvSpPr>
          <p:cNvPr id="253" name="TextShape 2"/>
          <p:cNvSpPr txBox="1"/>
          <p:nvPr/>
        </p:nvSpPr>
        <p:spPr>
          <a:xfrm>
            <a:off x="0" y="6858000"/>
            <a:ext cx="7470360" cy="305280"/>
          </a:xfrm>
          <a:prstGeom prst="rect">
            <a:avLst/>
          </a:prstGeom>
          <a:noFill/>
          <a:ln>
            <a:noFill/>
          </a:ln>
        </p:spPr>
        <p:txBody>
          <a:bodyPr lIns="90000" rIns="90000" tIns="45000" bIns="45000"/>
          <a:p>
            <a:r>
              <a:rPr lang="en-US" sz="1500" spc="-1">
                <a:latin typeface="Arial"/>
              </a:rPr>
              <a:t>Figure from Nucl.Phys. A827 (2009) 356C-364C arXiv:0902.2488 [nucl-ex]</a:t>
            </a:r>
            <a:endParaRPr/>
          </a:p>
        </p:txBody>
      </p:sp>
      <p:sp>
        <p:nvSpPr>
          <p:cNvPr id="254" name="TextShape 3"/>
          <p:cNvSpPr txBox="1"/>
          <p:nvPr/>
        </p:nvSpPr>
        <p:spPr>
          <a:xfrm>
            <a:off x="5152680" y="1973520"/>
            <a:ext cx="4426920" cy="313596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rPr>
              <a:t>Quenched jet</a:t>
            </a:r>
            <a:endParaRPr/>
          </a:p>
          <a:p>
            <a:pPr lvl="1" marL="864000" indent="-324000">
              <a:buClr>
                <a:srgbClr val="ffffff"/>
              </a:buClr>
              <a:buSzPct val="75000"/>
              <a:buFont typeface="Symbol" charset="2"/>
              <a:buChar char=""/>
            </a:pPr>
            <a:r>
              <a:rPr lang="en-US" sz="2800" spc="-1">
                <a:latin typeface="Times New Roman"/>
              </a:rPr>
              <a:t>Softer constituents</a:t>
            </a:r>
            <a:endParaRPr/>
          </a:p>
          <a:p>
            <a:pPr lvl="1" marL="864000" indent="-324000">
              <a:buClr>
                <a:srgbClr val="ffffff"/>
              </a:buClr>
              <a:buSzPct val="75000"/>
              <a:buFont typeface="Symbol" charset="2"/>
              <a:buChar char=""/>
            </a:pPr>
            <a:r>
              <a:rPr lang="en-US" sz="2800" spc="-1">
                <a:latin typeface="Times New Roman"/>
              </a:rPr>
              <a:t>Broader radius</a:t>
            </a:r>
            <a:endParaRPr/>
          </a:p>
          <a:p>
            <a:pPr marL="432000" indent="-324000">
              <a:buClr>
                <a:srgbClr val="ffffff"/>
              </a:buClr>
              <a:buSzPct val="45000"/>
              <a:buFont typeface="Wingdings" charset="2"/>
              <a:buChar char=""/>
            </a:pPr>
            <a:r>
              <a:rPr lang="en-US" sz="3200" spc="-1">
                <a:latin typeface="Arial"/>
                <a:ea typeface="Arial"/>
              </a:rPr>
              <a:t>→</a:t>
            </a:r>
            <a:r>
              <a:rPr lang="en-US" sz="3200" spc="-1">
                <a:latin typeface="Arial"/>
                <a:ea typeface="Arial"/>
              </a:rPr>
              <a:t>Looks more like background</a:t>
            </a:r>
            <a:endParaRPr/>
          </a:p>
        </p:txBody>
      </p:sp>
      <p:pic>
        <p:nvPicPr>
          <p:cNvPr id="255" name="" descr=""/>
          <p:cNvPicPr/>
          <p:nvPr/>
        </p:nvPicPr>
        <p:blipFill>
          <a:blip r:embed="rId2"/>
          <a:stretch/>
        </p:blipFill>
        <p:spPr>
          <a:xfrm>
            <a:off x="5745240" y="3933720"/>
            <a:ext cx="3657600" cy="3657600"/>
          </a:xfrm>
          <a:prstGeom prst="rect">
            <a:avLst/>
          </a:prstGeom>
          <a:ln>
            <a:noFill/>
          </a:ln>
        </p:spPr>
      </p:pic>
    </p:spTree>
  </p:cSld>
  <p:timing>
    <p:tnLst>
      <p:par>
        <p:cTn id="1" dur="indefinite" restart="never" nodeType="tmRoot">
          <p:childTnLst>
            <p:seq>
              <p:cTn id="2" nodeType="mainSeq">
                <p:childTnLst>
                  <p:par>
                    <p:cTn id="3" fill="freeze">
                      <p:stCondLst>
                        <p:cond delay="indefinite"/>
                      </p:stCondLst>
                      <p:childTnLst>
                        <p:par>
                          <p:cTn id="4" fill="freeze">
                            <p:stCondLst>
                              <p:cond delay="0"/>
                            </p:stCondLst>
                            <p:childTnLst>
                              <p:par>
                                <p:cTn id="5" nodeType="clickEffect" fill="hold" presetClass="entr" presetID="1">
                                  <p:stCondLst>
                                    <p:cond delay="0"/>
                                  </p:stCondLst>
                                  <p:childTnLst>
                                    <p:set>
                                      <p:cBhvr>
                                        <p:cTn id="6" dur="1" fill="hold">
                                          <p:stCondLst>
                                            <p:cond delay="0"/>
                                          </p:stCondLst>
                                        </p:cTn>
                                        <p:tgtEl>
                                          <p:spTgt spid="255"/>
                                        </p:tgtEl>
                                        <p:attrNameLst>
                                          <p:attrName>style.visibility</p:attrName>
                                        </p:attrNameLst>
                                      </p:cBhvr>
                                      <p:to>
                                        <p:strVal val="visible"/>
                                      </p:to>
                                    </p:set>
                                  </p:childTnLst>
                                </p:cTn>
                              </p:par>
                            </p:childTnLst>
                          </p:cTn>
                        </p:par>
                      </p:childTnLst>
                    </p:cTn>
                  </p:par>
                </p:childTnLst>
              </p:cTn>
              <p:prevCondLst>
                <p:cond delay="0" evt="onPrev">
                  <p:tgtEl>
                    <p:sldTgt/>
                  </p:tgtEl>
                </p:cond>
              </p:prevCondLst>
              <p:nextCondLst>
                <p:cond delay="0" evt="onNext">
                  <p:tgtEl>
                    <p:sldTgt/>
                  </p:tgtEl>
                </p:cond>
              </p:nextCondLst>
            </p:seq>
          </p:childTnLst>
        </p:cTn>
      </p:par>
    </p:tnLst>
  </p:timing>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pic>
        <p:nvPicPr>
          <p:cNvPr id="256" name="" descr=""/>
          <p:cNvPicPr/>
          <p:nvPr/>
        </p:nvPicPr>
        <p:blipFill>
          <a:blip r:embed="rId1"/>
          <a:stretch/>
        </p:blipFill>
        <p:spPr>
          <a:xfrm>
            <a:off x="5252040" y="2826360"/>
            <a:ext cx="4572000" cy="3840480"/>
          </a:xfrm>
          <a:prstGeom prst="rect">
            <a:avLst/>
          </a:prstGeom>
          <a:ln>
            <a:noFill/>
          </a:ln>
        </p:spPr>
      </p:pic>
      <p:sp>
        <p:nvSpPr>
          <p:cNvPr id="257" name="TextShape 1"/>
          <p:cNvSpPr txBox="1"/>
          <p:nvPr/>
        </p:nvSpPr>
        <p:spPr>
          <a:xfrm>
            <a:off x="504000" y="-58680"/>
            <a:ext cx="9071640" cy="1262160"/>
          </a:xfrm>
          <a:prstGeom prst="rect">
            <a:avLst/>
          </a:prstGeom>
          <a:noFill/>
          <a:ln>
            <a:noFill/>
          </a:ln>
        </p:spPr>
        <p:txBody>
          <a:bodyPr lIns="0" rIns="0" tIns="0" bIns="0" anchor="ctr"/>
          <a:p>
            <a:pPr algn="ctr"/>
            <a:r>
              <a:rPr lang="en-US" sz="4400" spc="-1">
                <a:latin typeface="Times New Roman"/>
              </a:rPr>
              <a:t>Background: our white elephant</a:t>
            </a:r>
            <a:endParaRPr/>
          </a:p>
        </p:txBody>
      </p:sp>
      <p:sp>
        <p:nvSpPr>
          <p:cNvPr id="258" name="TextShape 2"/>
          <p:cNvSpPr txBox="1"/>
          <p:nvPr/>
        </p:nvSpPr>
        <p:spPr>
          <a:xfrm>
            <a:off x="80640" y="2957400"/>
            <a:ext cx="5030640" cy="362808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rPr>
              <a:t>Background  properties</a:t>
            </a:r>
            <a:endParaRPr/>
          </a:p>
          <a:p>
            <a:pPr marL="432000" indent="-324000">
              <a:buClr>
                <a:srgbClr val="ffffff"/>
              </a:buClr>
              <a:buSzPct val="45000"/>
              <a:buFont typeface="Wingdings" charset="2"/>
              <a:buChar char=""/>
            </a:pPr>
            <a:r>
              <a:rPr lang="en-US" sz="3200" spc="-1">
                <a:latin typeface="Times New Roman"/>
              </a:rPr>
              <a:t>Impact of background subtraction/suppression on reconstructed jets</a:t>
            </a:r>
            <a:endParaRPr/>
          </a:p>
          <a:p>
            <a:pPr marL="432000" indent="-324000">
              <a:buClr>
                <a:srgbClr val="ffffff"/>
              </a:buClr>
              <a:buSzPct val="45000"/>
              <a:buFont typeface="Wingdings" charset="2"/>
              <a:buChar char=""/>
            </a:pPr>
            <a:r>
              <a:rPr lang="en-US" sz="3200" spc="-1">
                <a:latin typeface="Times New Roman"/>
              </a:rPr>
              <a:t>Background subtraction in jet-h and h-h correlations</a:t>
            </a:r>
            <a:endParaRPr/>
          </a:p>
        </p:txBody>
      </p:sp>
      <p:sp>
        <p:nvSpPr>
          <p:cNvPr id="259" name="TextShape 3"/>
          <p:cNvSpPr txBox="1"/>
          <p:nvPr/>
        </p:nvSpPr>
        <p:spPr>
          <a:xfrm>
            <a:off x="95400" y="1258920"/>
            <a:ext cx="10019880" cy="1370160"/>
          </a:xfrm>
          <a:prstGeom prst="rect">
            <a:avLst/>
          </a:prstGeom>
          <a:noFill/>
          <a:ln>
            <a:noFill/>
          </a:ln>
        </p:spPr>
        <p:txBody>
          <a:bodyPr lIns="90000" rIns="90000" tIns="45000" bIns="45000"/>
          <a:p>
            <a:r>
              <a:rPr lang="en-US" sz="1800" spc="-1">
                <a:solidFill>
                  <a:srgbClr val="000000"/>
                </a:solidFill>
                <a:latin typeface="Arial"/>
              </a:rPr>
              <a:t>Wiki: “A </a:t>
            </a:r>
            <a:r>
              <a:rPr b="1" lang="en-US" sz="1800" spc="-1">
                <a:solidFill>
                  <a:srgbClr val="000000"/>
                </a:solidFill>
                <a:latin typeface="Arial"/>
              </a:rPr>
              <a:t>white elephant</a:t>
            </a:r>
            <a:r>
              <a:rPr lang="en-US" sz="1800" spc="-1">
                <a:solidFill>
                  <a:srgbClr val="000000"/>
                </a:solidFill>
                <a:latin typeface="Arial"/>
              </a:rPr>
              <a:t> is a possession which its owner cannot dispose of and whose cost, particularly that of maintenance, is out of proportion to its usefulness. The term derives from the story that the kings of Siam, now </a:t>
            </a:r>
            <a:r>
              <a:rPr lang="en-US" sz="1800" spc="-1">
                <a:solidFill>
                  <a:srgbClr val="000000"/>
                </a:solidFill>
                <a:latin typeface="Arial"/>
                <a:hlinkClick r:id="rId2"/>
              </a:rPr>
              <a:t>Thailand</a:t>
            </a:r>
            <a:r>
              <a:rPr lang="en-US" sz="1800" spc="-1">
                <a:solidFill>
                  <a:srgbClr val="000000"/>
                </a:solidFill>
                <a:latin typeface="Arial"/>
              </a:rPr>
              <a:t>, were accustomed to make a present of one of these animals to </a:t>
            </a:r>
            <a:r>
              <a:rPr lang="en-US" sz="1800" spc="-1">
                <a:solidFill>
                  <a:srgbClr val="000000"/>
                </a:solidFill>
                <a:latin typeface="Arial"/>
                <a:hlinkClick r:id="rId3"/>
              </a:rPr>
              <a:t>courtiers</a:t>
            </a:r>
            <a:r>
              <a:rPr lang="en-US" sz="1800" spc="-1">
                <a:solidFill>
                  <a:srgbClr val="000000"/>
                </a:solidFill>
                <a:latin typeface="Arial"/>
              </a:rPr>
              <a:t> who had rendered themselves obnoxious, in order to ruin the recipient by the cost of its maintenance.”</a:t>
            </a:r>
            <a:endParaRPr/>
          </a:p>
        </p:txBody>
      </p:sp>
    </p:spTree>
  </p:cSld>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pic>
        <p:nvPicPr>
          <p:cNvPr id="260" name="" descr=""/>
          <p:cNvPicPr/>
          <p:nvPr/>
        </p:nvPicPr>
        <p:blipFill>
          <a:blip r:embed="rId1"/>
          <a:stretch/>
        </p:blipFill>
        <p:spPr>
          <a:xfrm>
            <a:off x="-640080" y="-13320"/>
            <a:ext cx="11355480" cy="7660080"/>
          </a:xfrm>
          <a:prstGeom prst="rect">
            <a:avLst/>
          </a:prstGeom>
          <a:ln>
            <a:noFill/>
          </a:ln>
        </p:spPr>
      </p:pic>
      <p:sp>
        <p:nvSpPr>
          <p:cNvPr id="261" name="TextShape 1"/>
          <p:cNvSpPr txBox="1"/>
          <p:nvPr/>
        </p:nvSpPr>
        <p:spPr>
          <a:xfrm>
            <a:off x="1310040" y="6198840"/>
            <a:ext cx="7315200" cy="1261800"/>
          </a:xfrm>
          <a:prstGeom prst="rect">
            <a:avLst/>
          </a:prstGeom>
          <a:solidFill>
            <a:srgbClr val="c0c0c0"/>
          </a:solidFill>
          <a:ln>
            <a:noFill/>
          </a:ln>
        </p:spPr>
        <p:txBody>
          <a:bodyPr lIns="0" rIns="0" tIns="0" bIns="0" anchor="ctr"/>
          <a:p>
            <a:pPr algn="ctr"/>
            <a:r>
              <a:rPr lang="en-US" sz="4400" spc="-1">
                <a:latin typeface="Times New Roman"/>
              </a:rPr>
              <a:t>Properties of the background</a:t>
            </a:r>
            <a:endParaRPr/>
          </a:p>
        </p:txBody>
      </p:sp>
      <p:pic>
        <p:nvPicPr>
          <p:cNvPr id="262" name="" descr=""/>
          <p:cNvPicPr/>
          <p:nvPr/>
        </p:nvPicPr>
        <p:blipFill>
          <a:blip r:embed="rId2"/>
          <a:stretch/>
        </p:blipFill>
        <p:spPr>
          <a:xfrm>
            <a:off x="8799120" y="6174000"/>
            <a:ext cx="1297080" cy="1258200"/>
          </a:xfrm>
          <a:prstGeom prst="rect">
            <a:avLst/>
          </a:prstGeom>
          <a:ln>
            <a:noFill/>
          </a:ln>
        </p:spPr>
      </p:pic>
    </p:spTree>
  </p:cSld>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63" name="TextShape 1"/>
          <p:cNvSpPr txBox="1"/>
          <p:nvPr/>
        </p:nvSpPr>
        <p:spPr>
          <a:xfrm>
            <a:off x="1428480" y="3791160"/>
            <a:ext cx="2433960" cy="854280"/>
          </a:xfrm>
          <a:prstGeom prst="rect">
            <a:avLst/>
          </a:prstGeom>
          <a:noFill/>
          <a:ln>
            <a:noFill/>
          </a:ln>
        </p:spPr>
        <p:txBody>
          <a:bodyPr lIns="0" rIns="0" tIns="0" bIns="0" anchor="ctr"/>
          <a:p>
            <a:pPr algn="ctr"/>
            <a:r>
              <a:rPr lang="en-US" sz="4400" spc="-1">
                <a:latin typeface="Times New Roman"/>
              </a:rPr>
              <a:t>Signal</a:t>
            </a:r>
            <a:endParaRPr/>
          </a:p>
        </p:txBody>
      </p:sp>
      <p:pic>
        <p:nvPicPr>
          <p:cNvPr id="264" name="" descr=""/>
          <p:cNvPicPr/>
          <p:nvPr/>
        </p:nvPicPr>
        <p:blipFill>
          <a:blip r:embed="rId1"/>
          <a:stretch/>
        </p:blipFill>
        <p:spPr>
          <a:xfrm>
            <a:off x="699120" y="227520"/>
            <a:ext cx="3657600" cy="3657600"/>
          </a:xfrm>
          <a:prstGeom prst="rect">
            <a:avLst/>
          </a:prstGeom>
          <a:ln>
            <a:noFill/>
          </a:ln>
        </p:spPr>
      </p:pic>
      <p:sp>
        <p:nvSpPr>
          <p:cNvPr id="265" name="TextShape 2"/>
          <p:cNvSpPr txBox="1"/>
          <p:nvPr/>
        </p:nvSpPr>
        <p:spPr>
          <a:xfrm>
            <a:off x="699120" y="3423600"/>
            <a:ext cx="3657600" cy="444960"/>
          </a:xfrm>
          <a:prstGeom prst="rect">
            <a:avLst/>
          </a:prstGeom>
          <a:noFill/>
          <a:ln>
            <a:noFill/>
          </a:ln>
        </p:spPr>
        <p:txBody>
          <a:bodyPr lIns="90000" rIns="90000" tIns="45000" bIns="45000"/>
          <a:p>
            <a:r>
              <a:rPr b="1" lang="en-US" sz="1700" spc="-1">
                <a:solidFill>
                  <a:srgbClr val="ffffff"/>
                </a:solidFill>
                <a:latin typeface="Arial"/>
              </a:rPr>
              <a:t>p+p di-jet event in STAR</a:t>
            </a:r>
            <a:endParaRPr/>
          </a:p>
        </p:txBody>
      </p:sp>
      <p:pic>
        <p:nvPicPr>
          <p:cNvPr id="266" name="" descr=""/>
          <p:cNvPicPr/>
          <p:nvPr/>
        </p:nvPicPr>
        <p:blipFill>
          <a:blip r:embed="rId2"/>
          <a:stretch/>
        </p:blipFill>
        <p:spPr>
          <a:xfrm>
            <a:off x="5159520" y="225360"/>
            <a:ext cx="4647240" cy="3657600"/>
          </a:xfrm>
          <a:prstGeom prst="rect">
            <a:avLst/>
          </a:prstGeom>
          <a:ln>
            <a:noFill/>
          </a:ln>
        </p:spPr>
      </p:pic>
      <p:sp>
        <p:nvSpPr>
          <p:cNvPr id="267" name="TextShape 3"/>
          <p:cNvSpPr txBox="1"/>
          <p:nvPr/>
        </p:nvSpPr>
        <p:spPr>
          <a:xfrm>
            <a:off x="5358240" y="3444120"/>
            <a:ext cx="4674960" cy="424440"/>
          </a:xfrm>
          <a:prstGeom prst="rect">
            <a:avLst/>
          </a:prstGeom>
          <a:noFill/>
          <a:ln>
            <a:noFill/>
          </a:ln>
        </p:spPr>
        <p:txBody>
          <a:bodyPr lIns="90000" rIns="90000" tIns="45000" bIns="45000"/>
          <a:p>
            <a:r>
              <a:rPr b="1" lang="en-US" sz="1700" spc="-1">
                <a:solidFill>
                  <a:srgbClr val="ffffff"/>
                </a:solidFill>
                <a:latin typeface="Arial"/>
              </a:rPr>
              <a:t>Central Au+Au collision in STAR</a:t>
            </a:r>
            <a:endParaRPr/>
          </a:p>
        </p:txBody>
      </p:sp>
      <p:sp>
        <p:nvSpPr>
          <p:cNvPr id="268" name="TextShape 4"/>
          <p:cNvSpPr txBox="1"/>
          <p:nvPr/>
        </p:nvSpPr>
        <p:spPr>
          <a:xfrm>
            <a:off x="5582160" y="3585600"/>
            <a:ext cx="3630240" cy="1244520"/>
          </a:xfrm>
          <a:prstGeom prst="rect">
            <a:avLst/>
          </a:prstGeom>
          <a:noFill/>
          <a:ln>
            <a:noFill/>
          </a:ln>
        </p:spPr>
        <p:txBody>
          <a:bodyPr lIns="0" rIns="0" tIns="0" bIns="0" anchor="ctr"/>
          <a:p>
            <a:pPr algn="ctr"/>
            <a:r>
              <a:rPr lang="en-US" sz="4400" spc="-1">
                <a:latin typeface="Times New Roman"/>
              </a:rPr>
              <a:t>Background</a:t>
            </a:r>
            <a:endParaRPr/>
          </a:p>
        </p:txBody>
      </p:sp>
      <p:sp>
        <p:nvSpPr>
          <p:cNvPr id="269" name="TextShape 5"/>
          <p:cNvSpPr txBox="1"/>
          <p:nvPr/>
        </p:nvSpPr>
        <p:spPr>
          <a:xfrm>
            <a:off x="5153040" y="4561200"/>
            <a:ext cx="4426920" cy="249552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rPr>
              <a:t>Softer</a:t>
            </a:r>
            <a:endParaRPr/>
          </a:p>
          <a:p>
            <a:pPr marL="432000" indent="-324000">
              <a:buClr>
                <a:srgbClr val="ffffff"/>
              </a:buClr>
              <a:buSzPct val="45000"/>
              <a:buFont typeface="Wingdings" charset="2"/>
              <a:buChar char=""/>
            </a:pPr>
            <a:r>
              <a:rPr lang="en-US" sz="3200" spc="-1">
                <a:latin typeface="Times New Roman"/>
              </a:rPr>
              <a:t>Correlated with rxn plane</a:t>
            </a:r>
            <a:endParaRPr/>
          </a:p>
          <a:p>
            <a:pPr marL="432000" indent="-324000">
              <a:buClr>
                <a:srgbClr val="ffffff"/>
              </a:buClr>
              <a:buSzPct val="45000"/>
              <a:buFont typeface="Wingdings" charset="2"/>
              <a:buChar char=""/>
            </a:pPr>
            <a:r>
              <a:rPr lang="en-US" sz="3200" spc="-1">
                <a:latin typeface="Times New Roman"/>
              </a:rPr>
              <a:t>Large fluctuations/hot spots</a:t>
            </a:r>
            <a:endParaRPr/>
          </a:p>
          <a:p>
            <a:pPr marL="432000" indent="-324000">
              <a:buClr>
                <a:srgbClr val="ffffff"/>
              </a:buClr>
              <a:buSzPct val="45000"/>
              <a:buFont typeface="Wingdings" charset="2"/>
              <a:buChar char=""/>
            </a:pPr>
            <a:r>
              <a:rPr lang="en-US" sz="3200" spc="-1">
                <a:solidFill>
                  <a:srgbClr val="ff0000"/>
                </a:solidFill>
                <a:latin typeface="Times New Roman"/>
              </a:rPr>
              <a:t>Combinatorial background</a:t>
            </a:r>
            <a:endParaRPr/>
          </a:p>
          <a:p>
            <a:pPr marL="432000" indent="-324000">
              <a:buClr>
                <a:srgbClr val="ffffff"/>
              </a:buClr>
              <a:buSzPct val="45000"/>
              <a:buFont typeface="Wingdings" charset="2"/>
              <a:buChar char=""/>
            </a:pPr>
            <a:r>
              <a:rPr lang="en-US" sz="3200" spc="-1">
                <a:solidFill>
                  <a:srgbClr val="ff0000"/>
                </a:solidFill>
                <a:latin typeface="Times New Roman"/>
              </a:rPr>
              <a:t>Degraded energy resolution</a:t>
            </a:r>
            <a:endParaRPr/>
          </a:p>
          <a:p>
            <a:endParaRPr/>
          </a:p>
        </p:txBody>
      </p:sp>
      <p:sp>
        <p:nvSpPr>
          <p:cNvPr id="270" name="TextShape 6"/>
          <p:cNvSpPr txBox="1"/>
          <p:nvPr/>
        </p:nvSpPr>
        <p:spPr>
          <a:xfrm>
            <a:off x="473400" y="4561200"/>
            <a:ext cx="4426920" cy="249552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rPr>
              <a:t>Harder</a:t>
            </a:r>
            <a:endParaRPr/>
          </a:p>
          <a:p>
            <a:pPr marL="432000" indent="-324000">
              <a:buClr>
                <a:srgbClr val="ffffff"/>
              </a:buClr>
              <a:buSzPct val="45000"/>
              <a:buFont typeface="Wingdings" charset="2"/>
              <a:buChar char=""/>
            </a:pPr>
            <a:r>
              <a:rPr lang="en-US" sz="3200" spc="-1">
                <a:latin typeface="Times New Roman"/>
              </a:rPr>
              <a:t>Correlated with rxn plane</a:t>
            </a:r>
            <a:endParaRPr/>
          </a:p>
          <a:p>
            <a:pPr marL="432000" indent="-324000">
              <a:buClr>
                <a:srgbClr val="ffffff"/>
              </a:buClr>
              <a:buSzPct val="45000"/>
              <a:buFont typeface="Wingdings" charset="2"/>
              <a:buChar char=""/>
            </a:pPr>
            <a:r>
              <a:rPr lang="en-US" sz="3200" spc="-1">
                <a:latin typeface="Times New Roman"/>
              </a:rPr>
              <a:t>Low p</a:t>
            </a:r>
            <a:r>
              <a:rPr lang="en-US" sz="3200" spc="-1" baseline="-101000">
                <a:latin typeface="Times New Roman"/>
              </a:rPr>
              <a:t>T</a:t>
            </a:r>
            <a:r>
              <a:rPr lang="en-US" sz="3200" spc="-1">
                <a:latin typeface="Times New Roman"/>
              </a:rPr>
              <a:t> modifications</a:t>
            </a:r>
            <a:endParaRPr/>
          </a:p>
          <a:p>
            <a:pPr marL="432000" indent="-324000">
              <a:buClr>
                <a:srgbClr val="ffffff"/>
              </a:buClr>
              <a:buSzPct val="45000"/>
              <a:buFont typeface="Wingdings" charset="2"/>
              <a:buChar char=""/>
            </a:pPr>
            <a:r>
              <a:rPr lang="en-US" sz="3200" spc="-1">
                <a:latin typeface="Times New Roman"/>
              </a:rPr>
              <a:t>Flavor modifications?</a:t>
            </a:r>
            <a:endParaRPr/>
          </a:p>
        </p:txBody>
      </p:sp>
      <p:pic>
        <p:nvPicPr>
          <p:cNvPr id="271" name="" descr=""/>
          <p:cNvPicPr/>
          <p:nvPr/>
        </p:nvPicPr>
        <p:blipFill>
          <a:blip r:embed="rId3"/>
          <a:stretch/>
        </p:blipFill>
        <p:spPr>
          <a:xfrm>
            <a:off x="8849520" y="2617200"/>
            <a:ext cx="914400" cy="1188720"/>
          </a:xfrm>
          <a:prstGeom prst="rect">
            <a:avLst/>
          </a:prstGeom>
          <a:ln>
            <a:noFill/>
          </a:ln>
        </p:spPr>
      </p:pic>
      <p:pic>
        <p:nvPicPr>
          <p:cNvPr id="272" name="" descr=""/>
          <p:cNvPicPr/>
          <p:nvPr/>
        </p:nvPicPr>
        <p:blipFill>
          <a:blip r:embed="rId4"/>
          <a:stretch/>
        </p:blipFill>
        <p:spPr>
          <a:xfrm>
            <a:off x="3454920" y="2922840"/>
            <a:ext cx="914400" cy="887040"/>
          </a:xfrm>
          <a:prstGeom prst="rect">
            <a:avLst/>
          </a:prstGeom>
          <a:ln>
            <a:noFill/>
          </a:ln>
        </p:spPr>
      </p:pic>
    </p:spTree>
  </p:cSld>
  <p:timing>
    <p:tnLst>
      <p:par>
        <p:cTn id="7" dur="indefinite" restart="never" nodeType="tmRoot">
          <p:childTnLst>
            <p:seq>
              <p:cTn id="8" nodeType="mainSeq">
                <p:childTnLst>
                  <p:par>
                    <p:cTn id="9" fill="freeze">
                      <p:stCondLst>
                        <p:cond delay="indefinite"/>
                      </p:stCondLst>
                      <p:childTnLst>
                        <p:par>
                          <p:cTn id="10" fill="freeze">
                            <p:stCondLst>
                              <p:cond delay="0"/>
                            </p:stCondLst>
                            <p:childTnLst>
                              <p:par>
                                <p:cTn id="11" nodeType="clickEffect" fill="hold" presetClass="entr" presetID="1">
                                  <p:stCondLst>
                                    <p:cond delay="0"/>
                                  </p:stCondLst>
                                  <p:childTnLst>
                                    <p:set>
                                      <p:cBhvr>
                                        <p:cTn id="12" dur="1" fill="hold">
                                          <p:stCondLst>
                                            <p:cond delay="0"/>
                                          </p:stCondLst>
                                        </p:cTn>
                                        <p:tgtEl>
                                          <p:spTgt spid="269">
                                            <p:txEl>
                                              <p:pRg st="62" end="87"/>
                                            </p:txEl>
                                          </p:spTgt>
                                        </p:tgtEl>
                                        <p:attrNameLst>
                                          <p:attrName>style.visibility</p:attrName>
                                        </p:attrNameLst>
                                      </p:cBhvr>
                                      <p:to>
                                        <p:strVal val="visible"/>
                                      </p:to>
                                    </p:set>
                                  </p:childTnLst>
                                </p:cTn>
                              </p:par>
                              <p:par>
                                <p:cTn id="13" nodeType="withEffect" fill="hold" presetClass="entr" presetID="1">
                                  <p:stCondLst>
                                    <p:cond delay="0"/>
                                  </p:stCondLst>
                                  <p:childTnLst>
                                    <p:set>
                                      <p:cBhvr>
                                        <p:cTn id="14" dur="1" fill="hold">
                                          <p:stCondLst>
                                            <p:cond delay="0"/>
                                          </p:stCondLst>
                                        </p:cTn>
                                        <p:tgtEl>
                                          <p:spTgt spid="269">
                                            <p:txEl>
                                              <p:pRg st="87" end="114"/>
                                            </p:txEl>
                                          </p:spTgt>
                                        </p:tgtEl>
                                        <p:attrNameLst>
                                          <p:attrName>style.visibility</p:attrName>
                                        </p:attrNameLst>
                                      </p:cBhvr>
                                      <p:to>
                                        <p:strVal val="visible"/>
                                      </p:to>
                                    </p:set>
                                  </p:childTnLst>
                                </p:cTn>
                              </p:par>
                            </p:childTnLst>
                          </p:cTn>
                        </p:par>
                      </p:childTnLst>
                    </p:cTn>
                  </p:par>
                </p:childTnLst>
              </p:cTn>
              <p:prevCondLst>
                <p:cond delay="0" evt="onPrev">
                  <p:tgtEl>
                    <p:sldTgt/>
                  </p:tgtEl>
                </p:cond>
              </p:prevCondLst>
              <p:nextCondLst>
                <p:cond delay="0" evt="onNext">
                  <p:tgtEl>
                    <p:sldTgt/>
                  </p:tgtEl>
                </p:cond>
              </p:nextCondLst>
            </p:seq>
          </p:childTnLst>
        </p:cTn>
      </p:par>
    </p:tnLst>
  </p:timing>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73" name="TextShape 1"/>
          <p:cNvSpPr txBox="1"/>
          <p:nvPr/>
        </p:nvSpPr>
        <p:spPr>
          <a:xfrm>
            <a:off x="504000" y="301320"/>
            <a:ext cx="9071640" cy="1262160"/>
          </a:xfrm>
          <a:prstGeom prst="rect">
            <a:avLst/>
          </a:prstGeom>
          <a:noFill/>
          <a:ln>
            <a:noFill/>
          </a:ln>
        </p:spPr>
        <p:txBody>
          <a:bodyPr lIns="0" rIns="0" tIns="0" bIns="0" anchor="ctr"/>
          <a:p>
            <a:pPr algn="ctr"/>
            <a:r>
              <a:rPr lang="en-US" sz="4400" spc="-1">
                <a:latin typeface="Times New Roman"/>
              </a:rPr>
              <a:t>Focus on high p</a:t>
            </a:r>
            <a:r>
              <a:rPr lang="en-US" sz="4400" spc="-1" baseline="-101000">
                <a:latin typeface="Times New Roman"/>
              </a:rPr>
              <a:t>T</a:t>
            </a:r>
            <a:endParaRPr/>
          </a:p>
        </p:txBody>
      </p:sp>
      <p:sp>
        <p:nvSpPr>
          <p:cNvPr id="274" name="TextShape 2"/>
          <p:cNvSpPr txBox="1"/>
          <p:nvPr/>
        </p:nvSpPr>
        <p:spPr>
          <a:xfrm>
            <a:off x="504000" y="1918440"/>
            <a:ext cx="4835520" cy="423504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rPr>
              <a:t>Pros:</a:t>
            </a:r>
            <a:endParaRPr/>
          </a:p>
          <a:p>
            <a:pPr lvl="1" marL="864000" indent="-324000">
              <a:buClr>
                <a:srgbClr val="ffffff"/>
              </a:buClr>
              <a:buSzPct val="75000"/>
              <a:buFont typeface="Symbol" charset="2"/>
              <a:buChar char=""/>
            </a:pPr>
            <a:r>
              <a:rPr lang="en-US" sz="2800" spc="-1">
                <a:latin typeface="Times New Roman"/>
              </a:rPr>
              <a:t>Reduces combinatorial background</a:t>
            </a:r>
            <a:endParaRPr/>
          </a:p>
          <a:p>
            <a:pPr marL="432000" indent="-324000">
              <a:buClr>
                <a:srgbClr val="ffffff"/>
              </a:buClr>
              <a:buSzPct val="45000"/>
              <a:buFont typeface="Wingdings" charset="2"/>
              <a:buChar char=""/>
            </a:pPr>
            <a:r>
              <a:rPr lang="en-US" sz="3200" spc="-1">
                <a:latin typeface="Times New Roman"/>
              </a:rPr>
              <a:t>Cons:</a:t>
            </a:r>
            <a:endParaRPr/>
          </a:p>
          <a:p>
            <a:pPr lvl="1" marL="864000" indent="-324000">
              <a:buClr>
                <a:srgbClr val="ffffff"/>
              </a:buClr>
              <a:buSzPct val="75000"/>
              <a:buFont typeface="Symbol" charset="2"/>
              <a:buChar char=""/>
            </a:pPr>
            <a:r>
              <a:rPr lang="en-US" sz="2800" spc="-1">
                <a:latin typeface="Times New Roman"/>
              </a:rPr>
              <a:t>Cuts signal where we expect modifications</a:t>
            </a:r>
            <a:endParaRPr/>
          </a:p>
          <a:p>
            <a:pPr lvl="1" marL="864000" indent="-324000">
              <a:buClr>
                <a:srgbClr val="ffffff"/>
              </a:buClr>
              <a:buSzPct val="75000"/>
              <a:buFont typeface="Symbol" charset="2"/>
              <a:buChar char=""/>
            </a:pPr>
            <a:r>
              <a:rPr lang="en-US" sz="2800" spc="-1">
                <a:latin typeface="Times New Roman"/>
              </a:rPr>
              <a:t>Could impose a bias</a:t>
            </a:r>
            <a:endParaRPr/>
          </a:p>
        </p:txBody>
      </p:sp>
      <p:pic>
        <p:nvPicPr>
          <p:cNvPr id="275" name="" descr=""/>
          <p:cNvPicPr/>
          <p:nvPr/>
        </p:nvPicPr>
        <p:blipFill>
          <a:blip r:embed="rId1"/>
          <a:stretch/>
        </p:blipFill>
        <p:spPr>
          <a:xfrm>
            <a:off x="6795000" y="1542960"/>
            <a:ext cx="2743200" cy="2587680"/>
          </a:xfrm>
          <a:prstGeom prst="rect">
            <a:avLst/>
          </a:prstGeom>
          <a:ln>
            <a:noFill/>
          </a:ln>
        </p:spPr>
      </p:pic>
      <p:pic>
        <p:nvPicPr>
          <p:cNvPr id="276" name="" descr=""/>
          <p:cNvPicPr/>
          <p:nvPr/>
        </p:nvPicPr>
        <p:blipFill>
          <a:blip r:embed="rId2"/>
          <a:stretch/>
        </p:blipFill>
        <p:spPr>
          <a:xfrm>
            <a:off x="6834240" y="4202640"/>
            <a:ext cx="2743200" cy="2587680"/>
          </a:xfrm>
          <a:prstGeom prst="rect">
            <a:avLst/>
          </a:prstGeom>
          <a:ln>
            <a:noFill/>
          </a:ln>
        </p:spPr>
      </p:pic>
      <p:sp>
        <p:nvSpPr>
          <p:cNvPr id="277" name="TextShape 3"/>
          <p:cNvSpPr txBox="1"/>
          <p:nvPr/>
        </p:nvSpPr>
        <p:spPr>
          <a:xfrm>
            <a:off x="7499520" y="6759720"/>
            <a:ext cx="3492720" cy="346320"/>
          </a:xfrm>
          <a:prstGeom prst="rect">
            <a:avLst/>
          </a:prstGeom>
          <a:noFill/>
          <a:ln>
            <a:noFill/>
          </a:ln>
        </p:spPr>
        <p:txBody>
          <a:bodyPr lIns="90000" rIns="90000" tIns="45000" bIns="45000"/>
          <a:p>
            <a:r>
              <a:rPr lang="en-US" sz="1800" spc="-1">
                <a:latin typeface="Arial"/>
              </a:rPr>
              <a:t>Schematic only!</a:t>
            </a:r>
            <a:endParaRPr/>
          </a:p>
        </p:txBody>
      </p:sp>
      <p:pic>
        <p:nvPicPr>
          <p:cNvPr id="278" name="" descr=""/>
          <p:cNvPicPr/>
          <p:nvPr/>
        </p:nvPicPr>
        <p:blipFill>
          <a:blip r:embed="rId3"/>
          <a:stretch/>
        </p:blipFill>
        <p:spPr>
          <a:xfrm>
            <a:off x="7382160" y="5702400"/>
            <a:ext cx="457200" cy="594360"/>
          </a:xfrm>
          <a:prstGeom prst="rect">
            <a:avLst/>
          </a:prstGeom>
          <a:ln>
            <a:noFill/>
          </a:ln>
        </p:spPr>
      </p:pic>
      <p:pic>
        <p:nvPicPr>
          <p:cNvPr id="279" name="" descr=""/>
          <p:cNvPicPr/>
          <p:nvPr/>
        </p:nvPicPr>
        <p:blipFill>
          <a:blip r:embed="rId4"/>
          <a:stretch/>
        </p:blipFill>
        <p:spPr>
          <a:xfrm>
            <a:off x="2971080" y="5579280"/>
            <a:ext cx="731520" cy="713160"/>
          </a:xfrm>
          <a:prstGeom prst="rect">
            <a:avLst/>
          </a:prstGeom>
          <a:ln>
            <a:noFill/>
          </a:ln>
        </p:spPr>
      </p:pic>
      <p:pic>
        <p:nvPicPr>
          <p:cNvPr id="280" name="" descr=""/>
          <p:cNvPicPr/>
          <p:nvPr/>
        </p:nvPicPr>
        <p:blipFill>
          <a:blip r:embed="rId5"/>
          <a:stretch/>
        </p:blipFill>
        <p:spPr>
          <a:xfrm>
            <a:off x="2108880" y="5553360"/>
            <a:ext cx="914400" cy="914400"/>
          </a:xfrm>
          <a:prstGeom prst="rect">
            <a:avLst/>
          </a:prstGeom>
          <a:ln>
            <a:noFill/>
          </a:ln>
        </p:spPr>
      </p:pic>
      <p:sp>
        <p:nvSpPr>
          <p:cNvPr id="281" name="Line 4"/>
          <p:cNvSpPr/>
          <p:nvPr/>
        </p:nvSpPr>
        <p:spPr>
          <a:xfrm flipV="1">
            <a:off x="2146320" y="5688360"/>
            <a:ext cx="630720" cy="643680"/>
          </a:xfrm>
          <a:prstGeom prst="line">
            <a:avLst/>
          </a:prstGeom>
          <a:ln w="29160">
            <a:solidFill>
              <a:srgbClr val="ff0000"/>
            </a:solidFill>
            <a:round/>
          </a:ln>
        </p:spPr>
        <p:style>
          <a:lnRef idx="0"/>
          <a:fillRef idx="0"/>
          <a:effectRef idx="0"/>
          <a:fontRef idx="minor"/>
        </p:style>
      </p:sp>
      <p:sp>
        <p:nvSpPr>
          <p:cNvPr id="282" name="Line 5"/>
          <p:cNvSpPr/>
          <p:nvPr/>
        </p:nvSpPr>
        <p:spPr>
          <a:xfrm>
            <a:off x="2190960" y="5690520"/>
            <a:ext cx="630720" cy="643680"/>
          </a:xfrm>
          <a:prstGeom prst="line">
            <a:avLst/>
          </a:prstGeom>
          <a:ln w="29160">
            <a:solidFill>
              <a:srgbClr val="ff0000"/>
            </a:solidFill>
            <a:round/>
          </a:ln>
        </p:spPr>
        <p:style>
          <a:lnRef idx="0"/>
          <a:fillRef idx="0"/>
          <a:effectRef idx="0"/>
          <a:fontRef idx="minor"/>
        </p:style>
      </p:sp>
      <p:pic>
        <p:nvPicPr>
          <p:cNvPr id="283" name="" descr=""/>
          <p:cNvPicPr/>
          <p:nvPr/>
        </p:nvPicPr>
        <p:blipFill>
          <a:blip r:embed="rId6"/>
          <a:stretch/>
        </p:blipFill>
        <p:spPr>
          <a:xfrm>
            <a:off x="8731440" y="5579280"/>
            <a:ext cx="731520" cy="713160"/>
          </a:xfrm>
          <a:prstGeom prst="rect">
            <a:avLst/>
          </a:prstGeom>
          <a:ln>
            <a:noFill/>
          </a:ln>
        </p:spPr>
      </p:pic>
      <p:pic>
        <p:nvPicPr>
          <p:cNvPr id="284" name="" descr=""/>
          <p:cNvPicPr/>
          <p:nvPr/>
        </p:nvPicPr>
        <p:blipFill>
          <a:blip r:embed="rId7"/>
          <a:stretch/>
        </p:blipFill>
        <p:spPr>
          <a:xfrm>
            <a:off x="7869240" y="5553360"/>
            <a:ext cx="914400" cy="914400"/>
          </a:xfrm>
          <a:prstGeom prst="rect">
            <a:avLst/>
          </a:prstGeom>
          <a:ln>
            <a:noFill/>
          </a:ln>
        </p:spPr>
      </p:pic>
    </p:spTree>
  </p:cSld>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85" name="TextShape 1"/>
          <p:cNvSpPr txBox="1"/>
          <p:nvPr/>
        </p:nvSpPr>
        <p:spPr>
          <a:xfrm>
            <a:off x="2134800" y="316080"/>
            <a:ext cx="5948640" cy="1262160"/>
          </a:xfrm>
          <a:prstGeom prst="rect">
            <a:avLst/>
          </a:prstGeom>
          <a:noFill/>
          <a:ln>
            <a:noFill/>
          </a:ln>
        </p:spPr>
        <p:txBody>
          <a:bodyPr lIns="0" rIns="0" tIns="0" bIns="0" anchor="ctr"/>
          <a:p>
            <a:pPr algn="ctr"/>
            <a:r>
              <a:rPr lang="en-US" sz="4400" spc="-1">
                <a:latin typeface="Times New Roman"/>
              </a:rPr>
              <a:t>Focus on smaller angles</a:t>
            </a:r>
            <a:endParaRPr/>
          </a:p>
        </p:txBody>
      </p:sp>
      <p:sp>
        <p:nvSpPr>
          <p:cNvPr id="286" name="TextShape 2"/>
          <p:cNvSpPr txBox="1"/>
          <p:nvPr/>
        </p:nvSpPr>
        <p:spPr>
          <a:xfrm>
            <a:off x="900000" y="1913040"/>
            <a:ext cx="3802680" cy="438444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rPr>
              <a:t>Pros</a:t>
            </a:r>
            <a:endParaRPr/>
          </a:p>
          <a:p>
            <a:pPr lvl="1" marL="864000" indent="-324000">
              <a:buClr>
                <a:srgbClr val="ffffff"/>
              </a:buClr>
              <a:buSzPct val="75000"/>
              <a:buFont typeface="Symbol" charset="2"/>
              <a:buChar char=""/>
            </a:pPr>
            <a:r>
              <a:rPr lang="en-US" sz="2800" spc="-1">
                <a:latin typeface="Times New Roman"/>
              </a:rPr>
              <a:t>Background is smaller</a:t>
            </a:r>
            <a:endParaRPr/>
          </a:p>
          <a:p>
            <a:pPr lvl="1" marL="864000" indent="-324000">
              <a:buClr>
                <a:srgbClr val="ffffff"/>
              </a:buClr>
              <a:buSzPct val="75000"/>
              <a:buFont typeface="Symbol" charset="2"/>
              <a:buChar char=""/>
            </a:pPr>
            <a:r>
              <a:rPr lang="en-US" sz="2800" spc="-1">
                <a:latin typeface="Times New Roman"/>
              </a:rPr>
              <a:t>Background fluctuations smaller</a:t>
            </a:r>
            <a:endParaRPr/>
          </a:p>
          <a:p>
            <a:pPr marL="432000" indent="-324000">
              <a:buClr>
                <a:srgbClr val="ffffff"/>
              </a:buClr>
              <a:buSzPct val="45000"/>
              <a:buFont typeface="Wingdings" charset="2"/>
              <a:buChar char=""/>
            </a:pPr>
            <a:r>
              <a:rPr lang="en-US" sz="3200" spc="-1">
                <a:latin typeface="Times New Roman"/>
              </a:rPr>
              <a:t>Cons:</a:t>
            </a:r>
            <a:endParaRPr/>
          </a:p>
          <a:p>
            <a:pPr lvl="1" marL="864000" indent="-324000">
              <a:buClr>
                <a:srgbClr val="ffffff"/>
              </a:buClr>
              <a:buSzPct val="75000"/>
              <a:buFont typeface="Symbol" charset="2"/>
              <a:buChar char=""/>
            </a:pPr>
            <a:r>
              <a:rPr lang="en-US" sz="2800" spc="-1">
                <a:latin typeface="Times New Roman"/>
              </a:rPr>
              <a:t>Modifications expected at higher R</a:t>
            </a:r>
            <a:endParaRPr/>
          </a:p>
        </p:txBody>
      </p:sp>
      <p:pic>
        <p:nvPicPr>
          <p:cNvPr id="287" name="" descr=""/>
          <p:cNvPicPr/>
          <p:nvPr/>
        </p:nvPicPr>
        <p:blipFill>
          <a:blip r:embed="rId1"/>
          <a:stretch/>
        </p:blipFill>
        <p:spPr>
          <a:xfrm>
            <a:off x="5658840" y="2277000"/>
            <a:ext cx="3943080" cy="3574800"/>
          </a:xfrm>
          <a:prstGeom prst="rect">
            <a:avLst/>
          </a:prstGeom>
          <a:ln>
            <a:noFill/>
          </a:ln>
        </p:spPr>
      </p:pic>
      <p:sp>
        <p:nvSpPr>
          <p:cNvPr id="288" name="TextShape 3"/>
          <p:cNvSpPr txBox="1"/>
          <p:nvPr/>
        </p:nvSpPr>
        <p:spPr>
          <a:xfrm>
            <a:off x="6809760" y="2764800"/>
            <a:ext cx="1629360" cy="287640"/>
          </a:xfrm>
          <a:prstGeom prst="rect">
            <a:avLst/>
          </a:prstGeom>
          <a:noFill/>
          <a:ln>
            <a:noFill/>
          </a:ln>
        </p:spPr>
        <p:txBody>
          <a:bodyPr lIns="90000" rIns="90000" tIns="45000" bIns="45000"/>
          <a:p>
            <a:r>
              <a:rPr lang="en-US" sz="1000" spc="-1">
                <a:latin typeface="Arial"/>
              </a:rPr>
              <a:t>JHEP 03 (2012) 053</a:t>
            </a:r>
            <a:endParaRPr/>
          </a:p>
        </p:txBody>
      </p:sp>
    </p:spTree>
  </p:cSld>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89" name="TextShape 1"/>
          <p:cNvSpPr txBox="1"/>
          <p:nvPr/>
        </p:nvSpPr>
        <p:spPr>
          <a:xfrm>
            <a:off x="504000" y="-166680"/>
            <a:ext cx="9071640" cy="1262160"/>
          </a:xfrm>
          <a:prstGeom prst="rect">
            <a:avLst/>
          </a:prstGeom>
          <a:noFill/>
          <a:ln>
            <a:noFill/>
          </a:ln>
        </p:spPr>
        <p:txBody>
          <a:bodyPr lIns="0" rIns="0" tIns="0" bIns="0" anchor="ctr"/>
          <a:p>
            <a:pPr algn="ctr"/>
            <a:r>
              <a:rPr lang="en-US" sz="4400" spc="-1">
                <a:latin typeface="Times New Roman"/>
              </a:rPr>
              <a:t>Carefully quantify background</a:t>
            </a:r>
            <a:endParaRPr/>
          </a:p>
        </p:txBody>
      </p:sp>
      <p:sp>
        <p:nvSpPr>
          <p:cNvPr id="290" name="TextShape 2"/>
          <p:cNvSpPr txBox="1"/>
          <p:nvPr/>
        </p:nvSpPr>
        <p:spPr>
          <a:xfrm>
            <a:off x="1911600" y="1040040"/>
            <a:ext cx="9071640" cy="482544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rPr>
              <a:t>Jet reconstruction: mixed events</a:t>
            </a:r>
            <a:r>
              <a:rPr lang="en-US" sz="3200" spc="-1">
                <a:latin typeface="Times New Roman"/>
              </a:rPr>
              <a:t>
</a:t>
            </a:r>
            <a:r>
              <a:rPr lang="en-US" sz="3200" spc="-1">
                <a:latin typeface="Times New Roman"/>
              </a:rPr>
              <a:t>
</a:t>
            </a:r>
            <a:r>
              <a:rPr lang="en-US" sz="3200" spc="-1">
                <a:latin typeface="Times New Roman"/>
              </a:rPr>
              <a:t>
</a:t>
            </a:r>
            <a:r>
              <a:rPr lang="en-US" sz="3200" spc="-1">
                <a:latin typeface="Times New Roman"/>
              </a:rPr>
              <a:t>
</a:t>
            </a:r>
            <a:r>
              <a:rPr lang="en-US" sz="3200" spc="-1">
                <a:latin typeface="Times New Roman"/>
              </a:rPr>
              <a:t>
</a:t>
            </a:r>
            <a:r>
              <a:rPr lang="en-US" sz="3200" spc="-1">
                <a:latin typeface="Times New Roman"/>
              </a:rPr>
              <a:t>
</a:t>
            </a:r>
            <a:r>
              <a:rPr lang="en-US" sz="3200" spc="-1">
                <a:latin typeface="Times New Roman"/>
              </a:rPr>
              <a:t> </a:t>
            </a:r>
            <a:endParaRPr/>
          </a:p>
          <a:p>
            <a:pPr marL="432000" indent="-324000">
              <a:buClr>
                <a:srgbClr val="ffffff"/>
              </a:buClr>
              <a:buSzPct val="45000"/>
              <a:buFont typeface="Wingdings" charset="2"/>
              <a:buChar char=""/>
            </a:pPr>
            <a:r>
              <a:rPr lang="en-US" sz="3200" spc="-1">
                <a:latin typeface="Times New Roman"/>
              </a:rPr>
              <a:t>Correlations: go beyond ZYAM</a:t>
            </a:r>
            <a:endParaRPr/>
          </a:p>
        </p:txBody>
      </p:sp>
      <p:pic>
        <p:nvPicPr>
          <p:cNvPr id="291" name="" descr=""/>
          <p:cNvPicPr/>
          <p:nvPr/>
        </p:nvPicPr>
        <p:blipFill>
          <a:blip r:embed="rId1"/>
          <a:stretch/>
        </p:blipFill>
        <p:spPr>
          <a:xfrm>
            <a:off x="3045960" y="1491480"/>
            <a:ext cx="3657600" cy="2633400"/>
          </a:xfrm>
          <a:prstGeom prst="rect">
            <a:avLst/>
          </a:prstGeom>
          <a:ln>
            <a:noFill/>
          </a:ln>
        </p:spPr>
      </p:pic>
      <p:pic>
        <p:nvPicPr>
          <p:cNvPr id="292" name="" descr=""/>
          <p:cNvPicPr/>
          <p:nvPr/>
        </p:nvPicPr>
        <p:blipFill>
          <a:blip r:embed="rId2"/>
          <a:stretch/>
        </p:blipFill>
        <p:spPr>
          <a:xfrm>
            <a:off x="2718720" y="5104080"/>
            <a:ext cx="4398120" cy="1828800"/>
          </a:xfrm>
          <a:prstGeom prst="rect">
            <a:avLst/>
          </a:prstGeom>
          <a:ln>
            <a:noFill/>
          </a:ln>
        </p:spPr>
      </p:pic>
    </p:spTree>
  </p:cSld>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93" name="TextShape 1"/>
          <p:cNvSpPr txBox="1"/>
          <p:nvPr/>
        </p:nvSpPr>
        <p:spPr>
          <a:xfrm>
            <a:off x="1417320" y="1358640"/>
            <a:ext cx="7315200" cy="1261800"/>
          </a:xfrm>
          <a:prstGeom prst="rect">
            <a:avLst/>
          </a:prstGeom>
          <a:solidFill>
            <a:srgbClr val="c0c0c0"/>
          </a:solidFill>
          <a:ln>
            <a:noFill/>
          </a:ln>
        </p:spPr>
        <p:txBody>
          <a:bodyPr lIns="0" rIns="0" tIns="0" bIns="0" anchor="ctr"/>
          <a:p>
            <a:pPr algn="ctr"/>
            <a:r>
              <a:rPr lang="en-US" sz="4400" spc="-1">
                <a:latin typeface="Times New Roman"/>
              </a:rPr>
              <a:t>Reconstructed jets</a:t>
            </a:r>
            <a:endParaRPr/>
          </a:p>
        </p:txBody>
      </p:sp>
      <p:pic>
        <p:nvPicPr>
          <p:cNvPr id="294" name="" descr=""/>
          <p:cNvPicPr/>
          <p:nvPr/>
        </p:nvPicPr>
        <p:blipFill>
          <a:blip r:embed="rId1"/>
          <a:stretch/>
        </p:blipFill>
        <p:spPr>
          <a:xfrm>
            <a:off x="3168720" y="3311640"/>
            <a:ext cx="3658680" cy="2870640"/>
          </a:xfrm>
          <a:prstGeom prst="rect">
            <a:avLst/>
          </a:prstGeom>
          <a:ln>
            <a:noFill/>
          </a:ln>
        </p:spPr>
      </p:pic>
    </p:spTree>
  </p:cSld>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95" name="TextShape 1"/>
          <p:cNvSpPr txBox="1"/>
          <p:nvPr/>
        </p:nvSpPr>
        <p:spPr>
          <a:xfrm>
            <a:off x="503640" y="301320"/>
            <a:ext cx="9071280" cy="1262160"/>
          </a:xfrm>
          <a:prstGeom prst="rect">
            <a:avLst/>
          </a:prstGeom>
          <a:noFill/>
          <a:ln>
            <a:noFill/>
          </a:ln>
        </p:spPr>
        <p:txBody>
          <a:bodyPr lIns="0" rIns="0" tIns="0" bIns="0" anchor="ctr"/>
          <a:p>
            <a:pPr algn="ctr"/>
            <a:r>
              <a:rPr lang="en-US" sz="4400" spc="-1">
                <a:latin typeface="Times New Roman"/>
              </a:rPr>
              <a:t>Jet finding algorithms</a:t>
            </a:r>
            <a:endParaRPr/>
          </a:p>
        </p:txBody>
      </p:sp>
      <p:sp>
        <p:nvSpPr>
          <p:cNvPr id="296" name="TextShape 2"/>
          <p:cNvSpPr txBox="1"/>
          <p:nvPr/>
        </p:nvSpPr>
        <p:spPr>
          <a:xfrm>
            <a:off x="471600" y="5003280"/>
            <a:ext cx="6585840" cy="1625760"/>
          </a:xfrm>
          <a:prstGeom prst="rect">
            <a:avLst/>
          </a:prstGeom>
          <a:noFill/>
          <a:ln>
            <a:noFill/>
          </a:ln>
        </p:spPr>
        <p:txBody>
          <a:bodyPr lIns="90000" rIns="90000" tIns="45000" bIns="45000"/>
          <a:p>
            <a:pPr marL="216000" indent="-216000">
              <a:buClr>
                <a:srgbClr val="ffffff"/>
              </a:buClr>
              <a:buSzPct val="45000"/>
              <a:buFont typeface="Wingdings" charset="2"/>
              <a:buChar char=""/>
            </a:pPr>
            <a:r>
              <a:rPr lang="en-US" sz="2500" spc="-1">
                <a:solidFill>
                  <a:srgbClr val="0000ff"/>
                </a:solidFill>
                <a:latin typeface="Arial"/>
              </a:rPr>
              <a:t>Any list of objects works as input</a:t>
            </a:r>
            <a:endParaRPr/>
          </a:p>
          <a:p>
            <a:pPr marL="216000" indent="-216000">
              <a:buClr>
                <a:srgbClr val="ffffff"/>
              </a:buClr>
              <a:buSzPct val="45000"/>
              <a:buFont typeface="Wingdings" charset="2"/>
              <a:buChar char=""/>
            </a:pPr>
            <a:r>
              <a:rPr lang="en-US" sz="2500" spc="-1">
                <a:solidFill>
                  <a:srgbClr val="0000ff"/>
                </a:solidFill>
                <a:latin typeface="Arial"/>
              </a:rPr>
              <a:t>Output only as good as input</a:t>
            </a:r>
            <a:endParaRPr/>
          </a:p>
          <a:p>
            <a:pPr marL="216000" indent="-216000">
              <a:buClr>
                <a:srgbClr val="ffffff"/>
              </a:buClr>
              <a:buSzPct val="45000"/>
              <a:buFont typeface="Wingdings" charset="2"/>
              <a:buChar char=""/>
            </a:pPr>
            <a:r>
              <a:rPr lang="en-US" sz="2500" spc="-1" strike="sngStrike">
                <a:solidFill>
                  <a:srgbClr val="0000ff"/>
                </a:solidFill>
                <a:latin typeface="Arial"/>
              </a:rPr>
              <a:t>IR Safe</a:t>
            </a:r>
            <a:endParaRPr/>
          </a:p>
          <a:p>
            <a:pPr marL="216000" indent="-216000">
              <a:buClr>
                <a:srgbClr val="ffffff"/>
              </a:buClr>
              <a:buSzPct val="45000"/>
              <a:buFont typeface="Wingdings" charset="2"/>
              <a:buChar char=""/>
            </a:pPr>
            <a:r>
              <a:rPr lang="en-US" sz="2500" spc="-1" strike="sngStrike">
                <a:solidFill>
                  <a:srgbClr val="0000ff"/>
                </a:solidFill>
                <a:latin typeface="Arial"/>
              </a:rPr>
              <a:t>Colinear safe</a:t>
            </a:r>
            <a:endParaRPr/>
          </a:p>
        </p:txBody>
      </p:sp>
      <p:pic>
        <p:nvPicPr>
          <p:cNvPr id="297" name="" descr=""/>
          <p:cNvPicPr/>
          <p:nvPr/>
        </p:nvPicPr>
        <p:blipFill>
          <a:blip r:embed="rId1"/>
          <a:stretch/>
        </p:blipFill>
        <p:spPr>
          <a:xfrm>
            <a:off x="5945400" y="4076640"/>
            <a:ext cx="3658680" cy="2870640"/>
          </a:xfrm>
          <a:prstGeom prst="rect">
            <a:avLst/>
          </a:prstGeom>
          <a:ln>
            <a:noFill/>
          </a:ln>
        </p:spPr>
      </p:pic>
      <p:sp>
        <p:nvSpPr>
          <p:cNvPr id="298" name="CustomShape 3"/>
          <p:cNvSpPr/>
          <p:nvPr/>
        </p:nvSpPr>
        <p:spPr>
          <a:xfrm>
            <a:off x="274320" y="1645200"/>
            <a:ext cx="2103840" cy="639720"/>
          </a:xfrm>
          <a:custGeom>
            <a:avLst/>
            <a:gdLst/>
            <a:ahLst/>
            <a:rect l="0" t="0" r="r" b="b"/>
            <a:pathLst>
              <a:path w="5846" h="1779">
                <a:moveTo>
                  <a:pt x="296" y="0"/>
                </a:moveTo>
                <a:cubicBezTo>
                  <a:pt x="148" y="0"/>
                  <a:pt x="0" y="148"/>
                  <a:pt x="0" y="296"/>
                </a:cubicBezTo>
                <a:lnTo>
                  <a:pt x="0" y="1481"/>
                </a:lnTo>
                <a:cubicBezTo>
                  <a:pt x="0" y="1629"/>
                  <a:pt x="148" y="1778"/>
                  <a:pt x="296" y="1778"/>
                </a:cubicBezTo>
                <a:lnTo>
                  <a:pt x="5548" y="1778"/>
                </a:lnTo>
                <a:cubicBezTo>
                  <a:pt x="5696" y="1778"/>
                  <a:pt x="5845" y="1629"/>
                  <a:pt x="5845" y="1481"/>
                </a:cubicBezTo>
                <a:lnTo>
                  <a:pt x="5845" y="296"/>
                </a:lnTo>
                <a:cubicBezTo>
                  <a:pt x="5845" y="148"/>
                  <a:pt x="5696" y="0"/>
                  <a:pt x="5548" y="0"/>
                </a:cubicBezTo>
                <a:lnTo>
                  <a:pt x="296" y="0"/>
                </a:lnTo>
              </a:path>
            </a:pathLst>
          </a:custGeom>
          <a:solidFill>
            <a:srgbClr val="e6ff00"/>
          </a:solidFill>
          <a:ln>
            <a:solidFill>
              <a:srgbClr val="808080"/>
            </a:solidFill>
          </a:ln>
        </p:spPr>
        <p:style>
          <a:lnRef idx="0"/>
          <a:fillRef idx="0"/>
          <a:effectRef idx="0"/>
          <a:fontRef idx="minor"/>
        </p:style>
      </p:sp>
      <p:sp>
        <p:nvSpPr>
          <p:cNvPr id="299" name="TextShape 4"/>
          <p:cNvSpPr txBox="1"/>
          <p:nvPr/>
        </p:nvSpPr>
        <p:spPr>
          <a:xfrm>
            <a:off x="640080" y="1736640"/>
            <a:ext cx="1646640" cy="639720"/>
          </a:xfrm>
          <a:prstGeom prst="rect">
            <a:avLst/>
          </a:prstGeom>
          <a:noFill/>
          <a:ln>
            <a:noFill/>
          </a:ln>
        </p:spPr>
        <p:txBody>
          <a:bodyPr lIns="90000" rIns="90000" tIns="45000" bIns="45000"/>
          <a:p>
            <a:r>
              <a:rPr lang="en-US" sz="3000" spc="-1">
                <a:latin typeface="Arial"/>
              </a:rPr>
              <a:t>Tracks</a:t>
            </a:r>
            <a:endParaRPr/>
          </a:p>
        </p:txBody>
      </p:sp>
      <p:sp>
        <p:nvSpPr>
          <p:cNvPr id="300" name="CustomShape 5"/>
          <p:cNvSpPr/>
          <p:nvPr/>
        </p:nvSpPr>
        <p:spPr>
          <a:xfrm>
            <a:off x="274680" y="2724840"/>
            <a:ext cx="2103840" cy="639720"/>
          </a:xfrm>
          <a:custGeom>
            <a:avLst/>
            <a:gdLst/>
            <a:ahLst/>
            <a:rect l="0" t="0" r="r" b="b"/>
            <a:pathLst>
              <a:path w="5846" h="1779">
                <a:moveTo>
                  <a:pt x="296" y="0"/>
                </a:moveTo>
                <a:cubicBezTo>
                  <a:pt x="148" y="0"/>
                  <a:pt x="0" y="148"/>
                  <a:pt x="0" y="296"/>
                </a:cubicBezTo>
                <a:lnTo>
                  <a:pt x="0" y="1481"/>
                </a:lnTo>
                <a:cubicBezTo>
                  <a:pt x="0" y="1629"/>
                  <a:pt x="148" y="1778"/>
                  <a:pt x="296" y="1778"/>
                </a:cubicBezTo>
                <a:lnTo>
                  <a:pt x="5548" y="1778"/>
                </a:lnTo>
                <a:cubicBezTo>
                  <a:pt x="5696" y="1778"/>
                  <a:pt x="5845" y="1629"/>
                  <a:pt x="5845" y="1481"/>
                </a:cubicBezTo>
                <a:lnTo>
                  <a:pt x="5845" y="296"/>
                </a:lnTo>
                <a:cubicBezTo>
                  <a:pt x="5845" y="148"/>
                  <a:pt x="5696" y="0"/>
                  <a:pt x="5548" y="0"/>
                </a:cubicBezTo>
                <a:lnTo>
                  <a:pt x="296" y="0"/>
                </a:lnTo>
              </a:path>
            </a:pathLst>
          </a:custGeom>
          <a:solidFill>
            <a:srgbClr val="e6ff00"/>
          </a:solidFill>
          <a:ln>
            <a:solidFill>
              <a:srgbClr val="808080"/>
            </a:solidFill>
          </a:ln>
        </p:spPr>
        <p:style>
          <a:lnRef idx="0"/>
          <a:fillRef idx="0"/>
          <a:effectRef idx="0"/>
          <a:fontRef idx="minor"/>
        </p:style>
      </p:sp>
      <p:sp>
        <p:nvSpPr>
          <p:cNvPr id="301" name="TextShape 6"/>
          <p:cNvSpPr txBox="1"/>
          <p:nvPr/>
        </p:nvSpPr>
        <p:spPr>
          <a:xfrm>
            <a:off x="274680" y="2816280"/>
            <a:ext cx="2103840" cy="639720"/>
          </a:xfrm>
          <a:prstGeom prst="rect">
            <a:avLst/>
          </a:prstGeom>
          <a:noFill/>
          <a:ln>
            <a:noFill/>
          </a:ln>
        </p:spPr>
        <p:txBody>
          <a:bodyPr lIns="90000" rIns="90000" tIns="45000" bIns="45000"/>
          <a:p>
            <a:pPr algn="ctr"/>
            <a:r>
              <a:rPr lang="en-US" sz="3000" spc="-1">
                <a:latin typeface="Arial"/>
              </a:rPr>
              <a:t>Clusters</a:t>
            </a:r>
            <a:endParaRPr/>
          </a:p>
        </p:txBody>
      </p:sp>
      <p:sp>
        <p:nvSpPr>
          <p:cNvPr id="302" name="CustomShape 7"/>
          <p:cNvSpPr/>
          <p:nvPr/>
        </p:nvSpPr>
        <p:spPr>
          <a:xfrm>
            <a:off x="275040" y="3804480"/>
            <a:ext cx="2103840" cy="639720"/>
          </a:xfrm>
          <a:custGeom>
            <a:avLst/>
            <a:gdLst/>
            <a:ahLst/>
            <a:rect l="0" t="0" r="r" b="b"/>
            <a:pathLst>
              <a:path w="5846" h="1779">
                <a:moveTo>
                  <a:pt x="296" y="0"/>
                </a:moveTo>
                <a:cubicBezTo>
                  <a:pt x="148" y="0"/>
                  <a:pt x="0" y="148"/>
                  <a:pt x="0" y="296"/>
                </a:cubicBezTo>
                <a:lnTo>
                  <a:pt x="0" y="1481"/>
                </a:lnTo>
                <a:cubicBezTo>
                  <a:pt x="0" y="1629"/>
                  <a:pt x="148" y="1778"/>
                  <a:pt x="296" y="1778"/>
                </a:cubicBezTo>
                <a:lnTo>
                  <a:pt x="5548" y="1778"/>
                </a:lnTo>
                <a:cubicBezTo>
                  <a:pt x="5696" y="1778"/>
                  <a:pt x="5845" y="1629"/>
                  <a:pt x="5845" y="1481"/>
                </a:cubicBezTo>
                <a:lnTo>
                  <a:pt x="5845" y="296"/>
                </a:lnTo>
                <a:cubicBezTo>
                  <a:pt x="5845" y="148"/>
                  <a:pt x="5696" y="0"/>
                  <a:pt x="5548" y="0"/>
                </a:cubicBezTo>
                <a:lnTo>
                  <a:pt x="296" y="0"/>
                </a:lnTo>
              </a:path>
            </a:pathLst>
          </a:custGeom>
          <a:solidFill>
            <a:srgbClr val="e6ff00"/>
          </a:solidFill>
          <a:ln>
            <a:solidFill>
              <a:srgbClr val="808080"/>
            </a:solidFill>
          </a:ln>
        </p:spPr>
        <p:style>
          <a:lnRef idx="0"/>
          <a:fillRef idx="0"/>
          <a:effectRef idx="0"/>
          <a:fontRef idx="minor"/>
        </p:style>
      </p:sp>
      <p:sp>
        <p:nvSpPr>
          <p:cNvPr id="303" name="TextShape 8"/>
          <p:cNvSpPr txBox="1"/>
          <p:nvPr/>
        </p:nvSpPr>
        <p:spPr>
          <a:xfrm>
            <a:off x="275040" y="3895920"/>
            <a:ext cx="2103840" cy="639720"/>
          </a:xfrm>
          <a:prstGeom prst="rect">
            <a:avLst/>
          </a:prstGeom>
          <a:noFill/>
          <a:ln>
            <a:noFill/>
          </a:ln>
        </p:spPr>
        <p:txBody>
          <a:bodyPr lIns="90000" rIns="90000" tIns="45000" bIns="45000"/>
          <a:p>
            <a:pPr algn="ctr"/>
            <a:r>
              <a:rPr lang="en-US" sz="3000" spc="-1">
                <a:latin typeface="Arial"/>
              </a:rPr>
              <a:t>Particles</a:t>
            </a:r>
            <a:endParaRPr/>
          </a:p>
        </p:txBody>
      </p:sp>
      <p:sp>
        <p:nvSpPr>
          <p:cNvPr id="304" name="CustomShape 9"/>
          <p:cNvSpPr/>
          <p:nvPr/>
        </p:nvSpPr>
        <p:spPr>
          <a:xfrm>
            <a:off x="3933000" y="2268000"/>
            <a:ext cx="2103840" cy="1205640"/>
          </a:xfrm>
          <a:custGeom>
            <a:avLst/>
            <a:gdLst/>
            <a:ahLst/>
            <a:rect l="0" t="0" r="r" b="b"/>
            <a:pathLst>
              <a:path w="5846" h="3351">
                <a:moveTo>
                  <a:pt x="558" y="0"/>
                </a:moveTo>
                <a:cubicBezTo>
                  <a:pt x="279" y="0"/>
                  <a:pt x="0" y="279"/>
                  <a:pt x="0" y="558"/>
                </a:cubicBezTo>
                <a:lnTo>
                  <a:pt x="0" y="2791"/>
                </a:lnTo>
                <a:cubicBezTo>
                  <a:pt x="0" y="3070"/>
                  <a:pt x="279" y="3350"/>
                  <a:pt x="558" y="3350"/>
                </a:cubicBezTo>
                <a:lnTo>
                  <a:pt x="5286" y="3350"/>
                </a:lnTo>
                <a:cubicBezTo>
                  <a:pt x="5565" y="3350"/>
                  <a:pt x="5845" y="3070"/>
                  <a:pt x="5845" y="2791"/>
                </a:cubicBezTo>
                <a:lnTo>
                  <a:pt x="5845" y="558"/>
                </a:lnTo>
                <a:cubicBezTo>
                  <a:pt x="5845" y="279"/>
                  <a:pt x="5565" y="0"/>
                  <a:pt x="5286" y="0"/>
                </a:cubicBezTo>
                <a:lnTo>
                  <a:pt x="558" y="0"/>
                </a:lnTo>
              </a:path>
            </a:pathLst>
          </a:custGeom>
          <a:solidFill>
            <a:srgbClr val="7da647"/>
          </a:solidFill>
          <a:ln>
            <a:solidFill>
              <a:srgbClr val="808080"/>
            </a:solidFill>
          </a:ln>
        </p:spPr>
        <p:style>
          <a:lnRef idx="0"/>
          <a:fillRef idx="0"/>
          <a:effectRef idx="0"/>
          <a:fontRef idx="minor"/>
        </p:style>
      </p:sp>
      <p:sp>
        <p:nvSpPr>
          <p:cNvPr id="305" name="TextShape 10"/>
          <p:cNvSpPr txBox="1"/>
          <p:nvPr/>
        </p:nvSpPr>
        <p:spPr>
          <a:xfrm>
            <a:off x="3933000" y="2374200"/>
            <a:ext cx="2103840" cy="943560"/>
          </a:xfrm>
          <a:prstGeom prst="rect">
            <a:avLst/>
          </a:prstGeom>
          <a:noFill/>
          <a:ln>
            <a:noFill/>
          </a:ln>
        </p:spPr>
        <p:txBody>
          <a:bodyPr lIns="90000" rIns="90000" tIns="45000" bIns="45000"/>
          <a:p>
            <a:pPr algn="ctr"/>
            <a:r>
              <a:rPr lang="en-US" sz="3000" spc="-1">
                <a:latin typeface="Arial"/>
              </a:rPr>
              <a:t>Jet finding algorithm</a:t>
            </a:r>
            <a:endParaRPr/>
          </a:p>
        </p:txBody>
      </p:sp>
      <p:sp>
        <p:nvSpPr>
          <p:cNvPr id="306" name="CustomShape 11"/>
          <p:cNvSpPr/>
          <p:nvPr/>
        </p:nvSpPr>
        <p:spPr>
          <a:xfrm>
            <a:off x="7225920" y="2285280"/>
            <a:ext cx="2103840" cy="1199880"/>
          </a:xfrm>
          <a:custGeom>
            <a:avLst/>
            <a:gdLst/>
            <a:ahLst/>
            <a:rect l="0" t="0" r="r" b="b"/>
            <a:pathLst>
              <a:path w="5846" h="3335">
                <a:moveTo>
                  <a:pt x="555" y="0"/>
                </a:moveTo>
                <a:cubicBezTo>
                  <a:pt x="277" y="0"/>
                  <a:pt x="0" y="277"/>
                  <a:pt x="0" y="555"/>
                </a:cubicBezTo>
                <a:lnTo>
                  <a:pt x="0" y="2778"/>
                </a:lnTo>
                <a:cubicBezTo>
                  <a:pt x="0" y="3056"/>
                  <a:pt x="277" y="3334"/>
                  <a:pt x="555" y="3334"/>
                </a:cubicBezTo>
                <a:lnTo>
                  <a:pt x="5289" y="3334"/>
                </a:lnTo>
                <a:cubicBezTo>
                  <a:pt x="5567" y="3334"/>
                  <a:pt x="5845" y="3056"/>
                  <a:pt x="5845" y="2778"/>
                </a:cubicBezTo>
                <a:lnTo>
                  <a:pt x="5845" y="555"/>
                </a:lnTo>
                <a:cubicBezTo>
                  <a:pt x="5845" y="277"/>
                  <a:pt x="5567" y="0"/>
                  <a:pt x="5289" y="0"/>
                </a:cubicBezTo>
                <a:lnTo>
                  <a:pt x="555" y="0"/>
                </a:lnTo>
              </a:path>
            </a:pathLst>
          </a:custGeom>
          <a:solidFill>
            <a:srgbClr val="9966cc"/>
          </a:solidFill>
          <a:ln>
            <a:solidFill>
              <a:srgbClr val="808080"/>
            </a:solidFill>
          </a:ln>
        </p:spPr>
        <p:style>
          <a:lnRef idx="0"/>
          <a:fillRef idx="0"/>
          <a:effectRef idx="0"/>
          <a:fontRef idx="minor"/>
        </p:style>
      </p:sp>
      <p:sp>
        <p:nvSpPr>
          <p:cNvPr id="307" name="TextShape 12"/>
          <p:cNvSpPr txBox="1"/>
          <p:nvPr/>
        </p:nvSpPr>
        <p:spPr>
          <a:xfrm>
            <a:off x="7225920" y="2376720"/>
            <a:ext cx="2103840" cy="943560"/>
          </a:xfrm>
          <a:prstGeom prst="rect">
            <a:avLst/>
          </a:prstGeom>
          <a:noFill/>
          <a:ln>
            <a:noFill/>
          </a:ln>
        </p:spPr>
        <p:txBody>
          <a:bodyPr lIns="90000" rIns="90000" tIns="45000" bIns="45000"/>
          <a:p>
            <a:pPr algn="ctr"/>
            <a:r>
              <a:rPr lang="en-US" sz="3000" spc="-1">
                <a:latin typeface="Arial"/>
              </a:rPr>
              <a:t>Jet candidates</a:t>
            </a:r>
            <a:endParaRPr/>
          </a:p>
        </p:txBody>
      </p:sp>
      <p:cxnSp>
        <p:nvCxnSpPr>
          <p:cNvPr id="308" name="Line 13"/>
          <p:cNvCxnSpPr/>
          <p:nvPr/>
        </p:nvCxnSpPr>
        <p:spPr>
          <a:xfrm flipV="1">
            <a:off x="2378880" y="2870640"/>
            <a:ext cx="1554480" cy="1299600"/>
          </a:xfrm>
          <a:prstGeom prst="straightConnector1">
            <a:avLst/>
          </a:prstGeom>
          <a:ln w="54720">
            <a:solidFill>
              <a:srgbClr val="000000"/>
            </a:solidFill>
            <a:round/>
            <a:tailEnd len="med" type="triangle" w="med"/>
          </a:ln>
        </p:spPr>
      </p:cxnSp>
      <p:cxnSp>
        <p:nvCxnSpPr>
          <p:cNvPr id="309" name="Line 14"/>
          <p:cNvCxnSpPr/>
          <p:nvPr/>
        </p:nvCxnSpPr>
        <p:spPr>
          <a:xfrm flipV="1">
            <a:off x="2378520" y="2870640"/>
            <a:ext cx="1554840" cy="219960"/>
          </a:xfrm>
          <a:prstGeom prst="straightConnector1">
            <a:avLst/>
          </a:prstGeom>
          <a:ln w="54720">
            <a:solidFill>
              <a:srgbClr val="000000"/>
            </a:solidFill>
            <a:round/>
            <a:tailEnd len="med" type="triangle" w="med"/>
          </a:ln>
        </p:spPr>
      </p:cxnSp>
      <p:cxnSp>
        <p:nvCxnSpPr>
          <p:cNvPr id="310" name="Line 15"/>
          <p:cNvCxnSpPr/>
          <p:nvPr/>
        </p:nvCxnSpPr>
        <p:spPr>
          <a:xfrm>
            <a:off x="2378160" y="2010600"/>
            <a:ext cx="1555200" cy="860400"/>
          </a:xfrm>
          <a:prstGeom prst="straightConnector1">
            <a:avLst/>
          </a:prstGeom>
          <a:ln w="54720">
            <a:solidFill>
              <a:srgbClr val="000000"/>
            </a:solidFill>
            <a:round/>
            <a:tailEnd len="med" type="triangle" w="med"/>
          </a:ln>
        </p:spPr>
      </p:cxnSp>
      <p:cxnSp>
        <p:nvCxnSpPr>
          <p:cNvPr id="311" name="Line 16"/>
          <p:cNvCxnSpPr/>
          <p:nvPr/>
        </p:nvCxnSpPr>
        <p:spPr>
          <a:xfrm>
            <a:off x="6036840" y="2870640"/>
            <a:ext cx="1189440" cy="14760"/>
          </a:xfrm>
          <a:prstGeom prst="straightConnector1">
            <a:avLst/>
          </a:prstGeom>
          <a:ln w="54720">
            <a:solidFill>
              <a:srgbClr val="000000"/>
            </a:solidFill>
            <a:round/>
            <a:tailEnd len="med" type="triangle" w="med"/>
          </a:ln>
        </p:spPr>
      </p:cxnSp>
      <p:sp>
        <p:nvSpPr>
          <p:cNvPr id="312" name="TextShape 17"/>
          <p:cNvSpPr txBox="1"/>
          <p:nvPr/>
        </p:nvSpPr>
        <p:spPr>
          <a:xfrm>
            <a:off x="6402600" y="6855840"/>
            <a:ext cx="3368520" cy="234000"/>
          </a:xfrm>
          <a:prstGeom prst="rect">
            <a:avLst/>
          </a:prstGeom>
          <a:noFill/>
          <a:ln>
            <a:noFill/>
          </a:ln>
        </p:spPr>
        <p:txBody>
          <a:bodyPr lIns="90000" rIns="90000" tIns="45000" bIns="45000"/>
          <a:p>
            <a:r>
              <a:rPr lang="en-US" sz="1000" spc="-1">
                <a:latin typeface="Arial"/>
              </a:rPr>
              <a:t>M. Cacciari, G. P. Salam, G.Soyez, JHEP 0804:063,2008</a:t>
            </a:r>
            <a:endParaRPr/>
          </a:p>
        </p:txBody>
      </p:sp>
    </p:spTree>
  </p:cSld>
  <p:timing>
    <p:tnLst>
      <p:par>
        <p:cTn id="15" dur="indefinite" restart="never" nodeType="tmRoot">
          <p:childTnLst>
            <p:seq>
              <p:cTn id="16" nodeType="mainSeq">
                <p:childTnLst>
                  <p:par>
                    <p:cTn id="17" fill="freeze">
                      <p:stCondLst>
                        <p:cond delay="indefinite"/>
                      </p:stCondLst>
                      <p:childTnLst>
                        <p:par>
                          <p:cTn id="18" fill="freeze">
                            <p:stCondLst>
                              <p:cond delay="0"/>
                            </p:stCondLst>
                            <p:childTnLst>
                              <p:par>
                                <p:cTn id="19" nodeType="clickEffect" fill="hold" presetClass="entr" presetID="1">
                                  <p:stCondLst>
                                    <p:cond delay="0"/>
                                  </p:stCondLst>
                                  <p:childTnLst>
                                    <p:set>
                                      <p:cBhvr>
                                        <p:cTn id="20" dur="1" fill="hold">
                                          <p:stCondLst>
                                            <p:cond delay="0"/>
                                          </p:stCondLst>
                                        </p:cTn>
                                        <p:tgtEl>
                                          <p:spTgt spid="296">
                                            <p:txEl>
                                              <p:pRg st="0" end="35"/>
                                            </p:txEl>
                                          </p:spTgt>
                                        </p:tgtEl>
                                        <p:attrNameLst>
                                          <p:attrName>style.visibility</p:attrName>
                                        </p:attrNameLst>
                                      </p:cBhvr>
                                      <p:to>
                                        <p:strVal val="visible"/>
                                      </p:to>
                                    </p:set>
                                  </p:childTnLst>
                                </p:cTn>
                              </p:par>
                              <p:par>
                                <p:cTn id="21" nodeType="withEffect" fill="hold" presetClass="entr" presetID="1">
                                  <p:stCondLst>
                                    <p:cond delay="0"/>
                                  </p:stCondLst>
                                  <p:childTnLst>
                                    <p:set>
                                      <p:cBhvr>
                                        <p:cTn id="22" dur="1" fill="hold">
                                          <p:stCondLst>
                                            <p:cond delay="0"/>
                                          </p:stCondLst>
                                        </p:cTn>
                                        <p:tgtEl>
                                          <p:spTgt spid="296">
                                            <p:txEl>
                                              <p:pRg st="35" end="64"/>
                                            </p:txEl>
                                          </p:spTgt>
                                        </p:tgtEl>
                                        <p:attrNameLst>
                                          <p:attrName>style.visibility</p:attrName>
                                        </p:attrNameLst>
                                      </p:cBhvr>
                                      <p:to>
                                        <p:strVal val="visible"/>
                                      </p:to>
                                    </p:set>
                                  </p:childTnLst>
                                </p:cTn>
                              </p:par>
                            </p:childTnLst>
                          </p:cTn>
                        </p:par>
                      </p:childTnLst>
                    </p:cTn>
                  </p:par>
                  <p:par>
                    <p:cTn id="23" fill="freeze">
                      <p:stCondLst>
                        <p:cond delay="indefinite"/>
                      </p:stCondLst>
                      <p:childTnLst>
                        <p:par>
                          <p:cTn id="24" fill="freeze">
                            <p:stCondLst>
                              <p:cond delay="0"/>
                            </p:stCondLst>
                            <p:childTnLst>
                              <p:par>
                                <p:cTn id="25" nodeType="clickEffect" fill="hold" presetClass="entr" presetID="1">
                                  <p:stCondLst>
                                    <p:cond delay="0"/>
                                  </p:stCondLst>
                                  <p:childTnLst>
                                    <p:set>
                                      <p:cBhvr>
                                        <p:cTn id="26" dur="1" fill="hold">
                                          <p:stCondLst>
                                            <p:cond delay="0"/>
                                          </p:stCondLst>
                                        </p:cTn>
                                        <p:tgtEl>
                                          <p:spTgt spid="296">
                                            <p:txEl>
                                              <p:pRg st="64" end="72"/>
                                            </p:txEl>
                                          </p:spTgt>
                                        </p:tgtEl>
                                        <p:attrNameLst>
                                          <p:attrName>style.visibility</p:attrName>
                                        </p:attrNameLst>
                                      </p:cBhvr>
                                      <p:to>
                                        <p:strVal val="visible"/>
                                      </p:to>
                                    </p:set>
                                  </p:childTnLst>
                                </p:cTn>
                              </p:par>
                              <p:par>
                                <p:cTn id="27" nodeType="withEffect" fill="hold" presetClass="entr" presetID="1">
                                  <p:stCondLst>
                                    <p:cond delay="0"/>
                                  </p:stCondLst>
                                  <p:childTnLst>
                                    <p:set>
                                      <p:cBhvr>
                                        <p:cTn id="28" dur="1" fill="hold">
                                          <p:stCondLst>
                                            <p:cond delay="0"/>
                                          </p:stCondLst>
                                        </p:cTn>
                                        <p:tgtEl>
                                          <p:spTgt spid="296">
                                            <p:txEl>
                                              <p:pRg st="72" end="86"/>
                                            </p:txEl>
                                          </p:spTgt>
                                        </p:tgtEl>
                                        <p:attrNameLst>
                                          <p:attrName>style.visibility</p:attrName>
                                        </p:attrNameLst>
                                      </p:cBhvr>
                                      <p:to>
                                        <p:strVal val="visible"/>
                                      </p:to>
                                    </p:set>
                                  </p:childTnLst>
                                </p:cTn>
                              </p:par>
                            </p:childTnLst>
                          </p:cTn>
                        </p:par>
                      </p:childTnLst>
                    </p:cTn>
                  </p:par>
                </p:childTnLst>
              </p:cTn>
              <p:prevCondLst>
                <p:cond delay="0" evt="onPrev">
                  <p:tgtEl>
                    <p:sldTgt/>
                  </p:tgtEl>
                </p:cond>
              </p:prevCondLst>
              <p:nextCondLst>
                <p:cond delay="0" evt="onNext">
                  <p:tgtEl>
                    <p:sldTgt/>
                  </p:tgtEl>
                </p:cond>
              </p:nextCondLst>
            </p:seq>
          </p:childTnLst>
        </p:cTn>
      </p:par>
    </p:tnLst>
  </p:timing>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313" name="TextShape 1"/>
          <p:cNvSpPr txBox="1"/>
          <p:nvPr/>
        </p:nvSpPr>
        <p:spPr>
          <a:xfrm>
            <a:off x="1864800" y="140760"/>
            <a:ext cx="6000120" cy="672480"/>
          </a:xfrm>
          <a:prstGeom prst="rect">
            <a:avLst/>
          </a:prstGeom>
          <a:noFill/>
          <a:ln>
            <a:noFill/>
          </a:ln>
        </p:spPr>
        <p:txBody>
          <a:bodyPr anchor="b"/>
          <a:p>
            <a:pPr algn="ctr">
              <a:lnSpc>
                <a:spcPct val="100000"/>
              </a:lnSpc>
            </a:pPr>
            <a:r>
              <a:rPr lang="en-US" sz="4400" spc="-1" strike="noStrike">
                <a:solidFill>
                  <a:srgbClr val="000000"/>
                </a:solidFill>
                <a:uFill>
                  <a:solidFill>
                    <a:srgbClr val="ffffff"/>
                  </a:solidFill>
                </a:uFill>
                <a:latin typeface="Times New Roman"/>
              </a:rPr>
              <a:t>ALICE/STAR</a:t>
            </a:r>
            <a:endParaRPr/>
          </a:p>
        </p:txBody>
      </p:sp>
      <p:sp>
        <p:nvSpPr>
          <p:cNvPr id="314" name="TextShape 2"/>
          <p:cNvSpPr txBox="1"/>
          <p:nvPr/>
        </p:nvSpPr>
        <p:spPr>
          <a:xfrm>
            <a:off x="0" y="0"/>
            <a:ext cx="360" cy="200160"/>
          </a:xfrm>
          <a:prstGeom prst="rect">
            <a:avLst/>
          </a:prstGeom>
          <a:noFill/>
          <a:ln>
            <a:noFill/>
          </a:ln>
        </p:spPr>
        <p:txBody>
          <a:bodyPr lIns="0" rIns="0" tIns="0" bIns="0"/>
          <a:p>
            <a:pPr algn="ctr"/>
            <a:r>
              <a:rPr lang="en-US" sz="1400" spc="-1">
                <a:latin typeface="Times New Roman"/>
              </a:rPr>
              <a:t>&lt;footer&gt;</a:t>
            </a:r>
            <a:endParaRPr/>
          </a:p>
        </p:txBody>
      </p:sp>
      <p:pic>
        <p:nvPicPr>
          <p:cNvPr id="315" name="Picture 7" descr=""/>
          <p:cNvPicPr/>
          <p:nvPr/>
        </p:nvPicPr>
        <p:blipFill>
          <a:blip r:embed="rId1"/>
          <a:srcRect l="6825" t="2197" r="3967" b="0"/>
          <a:stretch/>
        </p:blipFill>
        <p:spPr>
          <a:xfrm>
            <a:off x="6375240" y="1188360"/>
            <a:ext cx="3594600" cy="5941800"/>
          </a:xfrm>
          <a:prstGeom prst="rect">
            <a:avLst/>
          </a:prstGeom>
          <a:ln>
            <a:noFill/>
          </a:ln>
        </p:spPr>
      </p:pic>
      <p:sp>
        <p:nvSpPr>
          <p:cNvPr id="316" name="CustomShape 3"/>
          <p:cNvSpPr/>
          <p:nvPr/>
        </p:nvSpPr>
        <p:spPr>
          <a:xfrm>
            <a:off x="4029120" y="870840"/>
            <a:ext cx="2724480" cy="425520"/>
          </a:xfrm>
          <a:prstGeom prst="rect">
            <a:avLst/>
          </a:prstGeom>
          <a:noFill/>
          <a:ln>
            <a:noFill/>
          </a:ln>
        </p:spPr>
        <p:style>
          <a:lnRef idx="0"/>
          <a:fillRef idx="0"/>
          <a:effectRef idx="0"/>
          <a:fontRef idx="minor"/>
        </p:style>
        <p:txBody>
          <a:bodyPr lIns="90000" rIns="90000" tIns="45000" bIns="45000"/>
          <a:p>
            <a:pPr>
              <a:lnSpc>
                <a:spcPct val="100000"/>
              </a:lnSpc>
            </a:pPr>
            <a:r>
              <a:rPr b="1" lang="en-US" sz="2200" spc="-1" strike="noStrike">
                <a:solidFill>
                  <a:srgbClr val="ff0000"/>
                </a:solidFill>
                <a:uFill>
                  <a:solidFill>
                    <a:srgbClr val="ffffff"/>
                  </a:solidFill>
                </a:uFill>
                <a:latin typeface="Times New Roman"/>
              </a:rPr>
              <a:t>Combinatorial “jets”</a:t>
            </a:r>
            <a:endParaRPr/>
          </a:p>
        </p:txBody>
      </p:sp>
      <p:sp>
        <p:nvSpPr>
          <p:cNvPr id="317" name="CustomShape 4"/>
          <p:cNvSpPr/>
          <p:nvPr/>
        </p:nvSpPr>
        <p:spPr>
          <a:xfrm>
            <a:off x="6184440" y="1328040"/>
            <a:ext cx="1316880" cy="1533240"/>
          </a:xfrm>
          <a:custGeom>
            <a:avLst/>
            <a:gdLst/>
            <a:ahLst/>
            <a:rect l="l" t="t" r="r" b="b"/>
            <a:pathLst>
              <a:path w="21600" h="21600">
                <a:moveTo>
                  <a:pt x="0" y="0"/>
                </a:moveTo>
                <a:lnTo>
                  <a:pt x="21600" y="21600"/>
                </a:lnTo>
              </a:path>
            </a:pathLst>
          </a:custGeom>
          <a:noFill/>
          <a:ln w="25560">
            <a:solidFill>
              <a:srgbClr val="ff0000"/>
            </a:solidFill>
            <a:round/>
            <a:tailEnd len="med" type="arrow" w="med"/>
          </a:ln>
        </p:spPr>
        <p:style>
          <a:lnRef idx="0"/>
          <a:fillRef idx="0"/>
          <a:effectRef idx="0"/>
          <a:fontRef idx="minor"/>
        </p:style>
      </p:sp>
      <p:sp>
        <p:nvSpPr>
          <p:cNvPr id="318" name="TextShape 5"/>
          <p:cNvSpPr txBox="1"/>
          <p:nvPr/>
        </p:nvSpPr>
        <p:spPr>
          <a:xfrm>
            <a:off x="210240" y="1442520"/>
            <a:ext cx="6391800" cy="2904120"/>
          </a:xfrm>
          <a:prstGeom prst="rect">
            <a:avLst/>
          </a:prstGeom>
          <a:noFill/>
          <a:ln>
            <a:noFill/>
          </a:ln>
        </p:spPr>
        <p:txBody>
          <a:bodyPr/>
          <a:p>
            <a:pPr>
              <a:lnSpc>
                <a:spcPct val="100000"/>
              </a:lnSpc>
              <a:buBlip>
                <a:blip r:embed="rId2"/>
              </a:buBlip>
            </a:pPr>
            <a:r>
              <a:rPr lang="en-US" sz="2400" spc="-1" strike="noStrike">
                <a:solidFill>
                  <a:srgbClr val="000000"/>
                </a:solidFill>
                <a:uFill>
                  <a:solidFill>
                    <a:srgbClr val="ffffff"/>
                  </a:solidFill>
                </a:uFill>
                <a:latin typeface="Times New Roman"/>
              </a:rPr>
              <a:t>Estimate combinatorial jet contributions and its fluctuations from data</a:t>
            </a:r>
            <a:endParaRPr/>
          </a:p>
          <a:p>
            <a:pPr>
              <a:lnSpc>
                <a:spcPct val="100000"/>
              </a:lnSpc>
              <a:buBlip>
                <a:blip r:embed="rId3"/>
              </a:buBlip>
            </a:pPr>
            <a:r>
              <a:rPr lang="en-US" sz="2200" spc="-1" strike="noStrike">
                <a:solidFill>
                  <a:srgbClr val="000000"/>
                </a:solidFill>
                <a:uFill>
                  <a:solidFill>
                    <a:srgbClr val="ffffff"/>
                  </a:solidFill>
                </a:uFill>
                <a:latin typeface="Times New Roman"/>
              </a:rPr>
              <a:t>Require leading track p</a:t>
            </a:r>
            <a:r>
              <a:rPr lang="en-US" sz="2200" spc="-1" strike="noStrike" baseline="-101000">
                <a:solidFill>
                  <a:srgbClr val="000000"/>
                </a:solidFill>
                <a:uFill>
                  <a:solidFill>
                    <a:srgbClr val="ffffff"/>
                  </a:solidFill>
                </a:uFill>
                <a:latin typeface="Times New Roman"/>
              </a:rPr>
              <a:t>T</a:t>
            </a:r>
            <a:r>
              <a:rPr lang="en-US" sz="2200" spc="-1" strike="noStrike">
                <a:solidFill>
                  <a:srgbClr val="000000"/>
                </a:solidFill>
                <a:uFill>
                  <a:solidFill>
                    <a:srgbClr val="ffffff"/>
                  </a:solidFill>
                </a:uFill>
                <a:latin typeface="Times New Roman"/>
              </a:rPr>
              <a:t> &gt; 5 GeV/c</a:t>
            </a:r>
            <a:endParaRPr/>
          </a:p>
          <a:p>
            <a:pPr lvl="1" marL="432000" indent="-216000">
              <a:lnSpc>
                <a:spcPct val="100000"/>
              </a:lnSpc>
              <a:buBlip>
                <a:blip r:embed="rId4"/>
              </a:buBlip>
            </a:pPr>
            <a:r>
              <a:rPr lang="en-US" sz="2200" spc="-1" strike="noStrike">
                <a:solidFill>
                  <a:srgbClr val="000000"/>
                </a:solidFill>
                <a:uFill>
                  <a:solidFill>
                    <a:srgbClr val="ffffff"/>
                  </a:solidFill>
                </a:uFill>
                <a:latin typeface="Times New Roman"/>
              </a:rPr>
              <a:t>Suppresses combinatorial “jets”</a:t>
            </a:r>
            <a:endParaRPr/>
          </a:p>
          <a:p>
            <a:pPr lvl="1" marL="432000" indent="-216000">
              <a:lnSpc>
                <a:spcPct val="100000"/>
              </a:lnSpc>
              <a:buBlip>
                <a:blip r:embed="rId5"/>
              </a:buBlip>
            </a:pPr>
            <a:r>
              <a:rPr lang="en-US" sz="2200" spc="-1" strike="noStrike">
                <a:solidFill>
                  <a:srgbClr val="000000"/>
                </a:solidFill>
                <a:uFill>
                  <a:solidFill>
                    <a:srgbClr val="ffffff"/>
                  </a:solidFill>
                </a:uFill>
                <a:latin typeface="Times New Roman"/>
              </a:rPr>
              <a:t>Biases fragmentation</a:t>
            </a:r>
            <a:endParaRPr/>
          </a:p>
          <a:p>
            <a:pPr>
              <a:lnSpc>
                <a:spcPct val="100000"/>
              </a:lnSpc>
              <a:buBlip>
                <a:blip r:embed="rId6"/>
              </a:buBlip>
            </a:pPr>
            <a:r>
              <a:rPr lang="en-US" sz="2200" spc="-1" strike="noStrike">
                <a:solidFill>
                  <a:srgbClr val="000000"/>
                </a:solidFill>
                <a:uFill>
                  <a:solidFill>
                    <a:srgbClr val="ffffff"/>
                  </a:solidFill>
                </a:uFill>
                <a:latin typeface="Times New Roman"/>
              </a:rPr>
              <a:t>No threshold on constituents</a:t>
            </a:r>
            <a:endParaRPr/>
          </a:p>
          <a:p>
            <a:pPr>
              <a:lnSpc>
                <a:spcPct val="100000"/>
              </a:lnSpc>
              <a:buBlip>
                <a:blip r:embed="rId7"/>
              </a:buBlip>
            </a:pPr>
            <a:r>
              <a:rPr lang="en-US" sz="2200" spc="-1" strike="noStrike">
                <a:solidFill>
                  <a:srgbClr val="000000"/>
                </a:solidFill>
                <a:uFill>
                  <a:solidFill>
                    <a:srgbClr val="ffffff"/>
                  </a:solidFill>
                </a:uFill>
                <a:latin typeface="Times New Roman"/>
              </a:rPr>
              <a:t>Limited to small R </a:t>
            </a:r>
            <a:endParaRPr/>
          </a:p>
        </p:txBody>
      </p:sp>
      <p:sp>
        <p:nvSpPr>
          <p:cNvPr id="319" name="CustomShape 6"/>
          <p:cNvSpPr/>
          <p:nvPr/>
        </p:nvSpPr>
        <p:spPr>
          <a:xfrm>
            <a:off x="1245240" y="4344120"/>
            <a:ext cx="3604680" cy="425520"/>
          </a:xfrm>
          <a:prstGeom prst="rect">
            <a:avLst/>
          </a:prstGeom>
          <a:noFill/>
          <a:ln>
            <a:noFill/>
          </a:ln>
        </p:spPr>
        <p:style>
          <a:lnRef idx="0"/>
          <a:fillRef idx="0"/>
          <a:effectRef idx="0"/>
          <a:fontRef idx="minor"/>
        </p:style>
        <p:txBody>
          <a:bodyPr lIns="90000" rIns="90000" tIns="45000" bIns="45000"/>
          <a:p>
            <a:pPr>
              <a:lnSpc>
                <a:spcPct val="100000"/>
              </a:lnSpc>
            </a:pPr>
            <a:r>
              <a:rPr lang="en-US" sz="2200" spc="-1" strike="noStrike">
                <a:solidFill>
                  <a:srgbClr val="000000"/>
                </a:solidFill>
                <a:uFill>
                  <a:solidFill>
                    <a:srgbClr val="ffffff"/>
                  </a:solidFill>
                </a:uFill>
                <a:latin typeface="Times New Roman"/>
              </a:rPr>
              <a:t>Measured spectra:</a:t>
            </a:r>
            <a:endParaRPr/>
          </a:p>
        </p:txBody>
      </p:sp>
      <p:sp>
        <p:nvSpPr>
          <p:cNvPr id="320" name="CustomShape 7"/>
          <p:cNvSpPr/>
          <p:nvPr/>
        </p:nvSpPr>
        <p:spPr>
          <a:xfrm>
            <a:off x="1331640" y="5612400"/>
            <a:ext cx="3135600" cy="1226880"/>
          </a:xfrm>
          <a:prstGeom prst="rect">
            <a:avLst/>
          </a:prstGeom>
          <a:noFill/>
          <a:ln>
            <a:noFill/>
          </a:ln>
        </p:spPr>
        <p:style>
          <a:lnRef idx="0"/>
          <a:fillRef idx="0"/>
          <a:effectRef idx="0"/>
          <a:fontRef idx="minor"/>
        </p:style>
        <p:txBody>
          <a:bodyPr lIns="90000" rIns="90000" tIns="45000" bIns="45000"/>
          <a:p>
            <a:pPr>
              <a:lnSpc>
                <a:spcPct val="100000"/>
              </a:lnSpc>
            </a:pPr>
            <a:r>
              <a:rPr lang="en-US" sz="2200" spc="-1" strike="noStrike">
                <a:solidFill>
                  <a:srgbClr val="000000"/>
                </a:solidFill>
                <a:uFill>
                  <a:solidFill>
                    <a:srgbClr val="ffffff"/>
                  </a:solidFill>
                </a:uFill>
                <a:latin typeface="Times New Roman"/>
              </a:rPr>
              <a:t>Where </a:t>
            </a:r>
            <a:endParaRPr/>
          </a:p>
          <a:p>
            <a:pPr>
              <a:lnSpc>
                <a:spcPct val="100000"/>
              </a:lnSpc>
            </a:pPr>
            <a:r>
              <a:rPr lang="en-US" sz="2200" spc="-1" strike="noStrike">
                <a:solidFill>
                  <a:srgbClr val="000000"/>
                </a:solidFill>
                <a:uFill>
                  <a:solidFill>
                    <a:srgbClr val="ffffff"/>
                  </a:solidFill>
                </a:uFill>
                <a:latin typeface="Times New Roman"/>
              </a:rPr>
              <a:t>comes from FastJet anti-k</a:t>
            </a:r>
            <a:r>
              <a:rPr lang="en-US" sz="2200" spc="-1" strike="noStrike" baseline="-101000">
                <a:solidFill>
                  <a:srgbClr val="000000"/>
                </a:solidFill>
                <a:uFill>
                  <a:solidFill>
                    <a:srgbClr val="ffffff"/>
                  </a:solidFill>
                </a:uFill>
                <a:latin typeface="Times New Roman"/>
              </a:rPr>
              <a:t>T</a:t>
            </a:r>
            <a:r>
              <a:rPr lang="en-US" sz="2200" spc="-1" strike="noStrike">
                <a:solidFill>
                  <a:srgbClr val="000000"/>
                </a:solidFill>
                <a:uFill>
                  <a:solidFill>
                    <a:srgbClr val="ffffff"/>
                  </a:solidFill>
                </a:uFill>
                <a:latin typeface="Times New Roman"/>
              </a:rPr>
              <a:t> algorithm</a:t>
            </a:r>
            <a:endParaRPr/>
          </a:p>
        </p:txBody>
      </p:sp>
      <p:pic>
        <p:nvPicPr>
          <p:cNvPr id="321" name="" descr=""/>
          <p:cNvPicPr/>
          <p:nvPr/>
        </p:nvPicPr>
        <p:blipFill>
          <a:blip r:embed="rId8"/>
          <a:stretch/>
        </p:blipFill>
        <p:spPr>
          <a:xfrm>
            <a:off x="1369440" y="4916520"/>
            <a:ext cx="2603880" cy="587880"/>
          </a:xfrm>
          <a:prstGeom prst="rect">
            <a:avLst/>
          </a:prstGeom>
          <a:ln>
            <a:noFill/>
          </a:ln>
        </p:spPr>
      </p:pic>
      <p:pic>
        <p:nvPicPr>
          <p:cNvPr id="322" name="" descr=""/>
          <p:cNvPicPr/>
          <p:nvPr/>
        </p:nvPicPr>
        <p:blipFill>
          <a:blip r:embed="rId9"/>
          <a:stretch/>
        </p:blipFill>
        <p:spPr>
          <a:xfrm>
            <a:off x="2692800" y="5504400"/>
            <a:ext cx="1092240" cy="588240"/>
          </a:xfrm>
          <a:prstGeom prst="rect">
            <a:avLst/>
          </a:prstGeom>
          <a:ln>
            <a:noFill/>
          </a:ln>
        </p:spPr>
      </p:pic>
      <p:sp>
        <p:nvSpPr>
          <p:cNvPr id="323" name="TextShape 8"/>
          <p:cNvSpPr txBox="1"/>
          <p:nvPr/>
        </p:nvSpPr>
        <p:spPr>
          <a:xfrm>
            <a:off x="7591680" y="4335120"/>
            <a:ext cx="1554840" cy="442440"/>
          </a:xfrm>
          <a:prstGeom prst="rect">
            <a:avLst/>
          </a:prstGeom>
          <a:noFill/>
          <a:ln>
            <a:noFill/>
          </a:ln>
        </p:spPr>
        <p:txBody>
          <a:bodyPr lIns="90000" rIns="90000" tIns="45000" bIns="45000"/>
          <a:p>
            <a:r>
              <a:rPr b="1" lang="en-US" sz="2500" spc="-1">
                <a:latin typeface="Times New Roman"/>
              </a:rPr>
              <a:t>Full jets</a:t>
            </a:r>
            <a:endParaRPr/>
          </a:p>
        </p:txBody>
      </p:sp>
      <p:pic>
        <p:nvPicPr>
          <p:cNvPr id="324" name="" descr=""/>
          <p:cNvPicPr/>
          <p:nvPr/>
        </p:nvPicPr>
        <p:blipFill>
          <a:blip r:embed="rId10"/>
          <a:stretch/>
        </p:blipFill>
        <p:spPr>
          <a:xfrm>
            <a:off x="6914880" y="4800240"/>
            <a:ext cx="438480" cy="550440"/>
          </a:xfrm>
          <a:prstGeom prst="rect">
            <a:avLst/>
          </a:prstGeom>
          <a:ln>
            <a:noFill/>
          </a:ln>
        </p:spPr>
      </p:pic>
      <p:pic>
        <p:nvPicPr>
          <p:cNvPr id="325" name="" descr=""/>
          <p:cNvPicPr/>
          <p:nvPr/>
        </p:nvPicPr>
        <p:blipFill>
          <a:blip r:embed="rId11"/>
          <a:stretch/>
        </p:blipFill>
        <p:spPr>
          <a:xfrm>
            <a:off x="9146520" y="4669560"/>
            <a:ext cx="701280" cy="660240"/>
          </a:xfrm>
          <a:prstGeom prst="rect">
            <a:avLst/>
          </a:prstGeom>
          <a:ln>
            <a:noFill/>
          </a:ln>
        </p:spPr>
      </p:pic>
      <p:pic>
        <p:nvPicPr>
          <p:cNvPr id="326" name="" descr=""/>
          <p:cNvPicPr/>
          <p:nvPr/>
        </p:nvPicPr>
        <p:blipFill>
          <a:blip r:embed="rId12"/>
          <a:stretch/>
        </p:blipFill>
        <p:spPr>
          <a:xfrm>
            <a:off x="7717680" y="4669560"/>
            <a:ext cx="876600" cy="847080"/>
          </a:xfrm>
          <a:prstGeom prst="rect">
            <a:avLst/>
          </a:prstGeom>
          <a:ln>
            <a:noFill/>
          </a:ln>
        </p:spPr>
      </p:pic>
    </p:spTree>
  </p:cSld>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327" name="CustomShape 1"/>
          <p:cNvSpPr/>
          <p:nvPr/>
        </p:nvSpPr>
        <p:spPr>
          <a:xfrm>
            <a:off x="457200" y="5384160"/>
            <a:ext cx="8229240" cy="1301400"/>
          </a:xfrm>
          <a:prstGeom prst="rect">
            <a:avLst/>
          </a:prstGeom>
          <a:gradFill>
            <a:gsLst>
              <a:gs pos="0">
                <a:srgbClr val="e3fbc2"/>
              </a:gs>
              <a:gs pos="100000">
                <a:srgbClr val="f4ffe6"/>
              </a:gs>
            </a:gsLst>
            <a:lin ang="16200000"/>
          </a:gradFill>
          <a:ln w="9360">
            <a:solidFill>
              <a:srgbClr val="98b855"/>
            </a:solidFill>
            <a:round/>
          </a:ln>
          <a:effectLst>
            <a:outerShdw dist="20160" dir="5400000">
              <a:srgbClr val="000000">
                <a:alpha val="38000"/>
              </a:srgbClr>
            </a:outerShdw>
          </a:effectLst>
        </p:spPr>
        <p:style>
          <a:lnRef idx="0"/>
          <a:fillRef idx="0"/>
          <a:effectRef idx="0"/>
          <a:fontRef idx="minor"/>
        </p:style>
        <p:txBody>
          <a:bodyPr lIns="82080" rIns="82080" tIns="41040" bIns="41040"/>
          <a:p>
            <a:pPr>
              <a:lnSpc>
                <a:spcPct val="100000"/>
              </a:lnSpc>
            </a:pPr>
            <a:r>
              <a:rPr b="1" lang="en-US" sz="2000" spc="-1" strike="noStrike">
                <a:solidFill>
                  <a:srgbClr val="ff6600"/>
                </a:solidFill>
                <a:uFill>
                  <a:solidFill>
                    <a:srgbClr val="ffffff"/>
                  </a:solidFill>
                </a:uFill>
                <a:latin typeface="Calibri"/>
              </a:rPr>
              <a:t>Fake Jets: </a:t>
            </a:r>
            <a:r>
              <a:rPr lang="en-US" sz="2000" spc="-1" strike="noStrike">
                <a:solidFill>
                  <a:srgbClr val="000000"/>
                </a:solidFill>
                <a:uFill>
                  <a:solidFill>
                    <a:srgbClr val="ffffff"/>
                  </a:solidFill>
                </a:uFill>
                <a:latin typeface="Calibri"/>
              </a:rPr>
              <a:t>After the background subtraction, some local fluctuations remain! </a:t>
            </a:r>
            <a:endParaRPr/>
          </a:p>
          <a:p>
            <a:pPr>
              <a:lnSpc>
                <a:spcPct val="100000"/>
              </a:lnSpc>
            </a:pPr>
            <a:r>
              <a:rPr lang="en-US" sz="2000" spc="-1" strike="noStrike">
                <a:solidFill>
                  <a:srgbClr val="000000"/>
                </a:solidFill>
                <a:uFill>
                  <a:solidFill>
                    <a:srgbClr val="ffffff"/>
                  </a:solidFill>
                </a:uFill>
                <a:latin typeface="Calibri"/>
              </a:rPr>
              <a:t>Fluctuations will deteriorate the jet resolution in central events.</a:t>
            </a:r>
            <a:endParaRPr/>
          </a:p>
        </p:txBody>
      </p:sp>
      <p:pic>
        <p:nvPicPr>
          <p:cNvPr id="328" name="Picture 2" descr=""/>
          <p:cNvPicPr/>
          <p:nvPr/>
        </p:nvPicPr>
        <p:blipFill>
          <a:blip r:embed="rId1"/>
          <a:stretch/>
        </p:blipFill>
        <p:spPr>
          <a:xfrm>
            <a:off x="4650120" y="1210680"/>
            <a:ext cx="4987440" cy="3495960"/>
          </a:xfrm>
          <a:prstGeom prst="rect">
            <a:avLst/>
          </a:prstGeom>
          <a:ln w="9360">
            <a:noFill/>
          </a:ln>
        </p:spPr>
      </p:pic>
      <p:sp>
        <p:nvSpPr>
          <p:cNvPr id="329" name="CustomShape 2"/>
          <p:cNvSpPr/>
          <p:nvPr/>
        </p:nvSpPr>
        <p:spPr>
          <a:xfrm>
            <a:off x="5787720" y="1562040"/>
            <a:ext cx="2631960" cy="2554560"/>
          </a:xfrm>
          <a:prstGeom prst="ellipse">
            <a:avLst/>
          </a:prstGeom>
          <a:solidFill>
            <a:srgbClr val="ffffff"/>
          </a:solidFill>
          <a:ln cap="rnd" w="44280">
            <a:solidFill>
              <a:srgbClr val="000000"/>
            </a:solidFill>
            <a:custDash>
              <a:ds d="300000" sp="100000"/>
            </a:custDash>
            <a:round/>
          </a:ln>
        </p:spPr>
        <p:style>
          <a:lnRef idx="0"/>
          <a:fillRef idx="0"/>
          <a:effectRef idx="0"/>
          <a:fontRef idx="minor"/>
        </p:style>
      </p:sp>
      <p:sp>
        <p:nvSpPr>
          <p:cNvPr id="330" name="CustomShape 3"/>
          <p:cNvSpPr/>
          <p:nvPr/>
        </p:nvSpPr>
        <p:spPr>
          <a:xfrm>
            <a:off x="5558040" y="2622600"/>
            <a:ext cx="345960" cy="604800"/>
          </a:xfrm>
          <a:prstGeom prst="ellipse">
            <a:avLst/>
          </a:prstGeom>
          <a:noFill/>
          <a:ln w="9360">
            <a:solidFill>
              <a:srgbClr val="ff0000"/>
            </a:solidFill>
            <a:round/>
          </a:ln>
        </p:spPr>
        <p:style>
          <a:lnRef idx="0"/>
          <a:fillRef idx="0"/>
          <a:effectRef idx="0"/>
          <a:fontRef idx="minor"/>
        </p:style>
      </p:sp>
      <p:sp>
        <p:nvSpPr>
          <p:cNvPr id="331" name="CustomShape 4"/>
          <p:cNvSpPr/>
          <p:nvPr/>
        </p:nvSpPr>
        <p:spPr>
          <a:xfrm>
            <a:off x="7913520" y="3227760"/>
            <a:ext cx="553680" cy="672120"/>
          </a:xfrm>
          <a:prstGeom prst="ellipse">
            <a:avLst/>
          </a:prstGeom>
          <a:noFill/>
          <a:ln w="9360">
            <a:solidFill>
              <a:srgbClr val="ff0000"/>
            </a:solidFill>
            <a:round/>
          </a:ln>
        </p:spPr>
        <p:style>
          <a:lnRef idx="0"/>
          <a:fillRef idx="0"/>
          <a:effectRef idx="0"/>
          <a:fontRef idx="minor"/>
        </p:style>
      </p:sp>
      <p:sp>
        <p:nvSpPr>
          <p:cNvPr id="332" name="CustomShape 5"/>
          <p:cNvSpPr/>
          <p:nvPr/>
        </p:nvSpPr>
        <p:spPr>
          <a:xfrm>
            <a:off x="5627520" y="3227760"/>
            <a:ext cx="484560" cy="470160"/>
          </a:xfrm>
          <a:prstGeom prst="ellipse">
            <a:avLst/>
          </a:prstGeom>
          <a:noFill/>
          <a:ln w="9360">
            <a:solidFill>
              <a:srgbClr val="ff0000"/>
            </a:solidFill>
            <a:round/>
          </a:ln>
        </p:spPr>
        <p:style>
          <a:lnRef idx="0"/>
          <a:fillRef idx="0"/>
          <a:effectRef idx="0"/>
          <a:fontRef idx="minor"/>
        </p:style>
      </p:sp>
      <p:sp>
        <p:nvSpPr>
          <p:cNvPr id="333" name="CustomShape 6"/>
          <p:cNvSpPr/>
          <p:nvPr/>
        </p:nvSpPr>
        <p:spPr>
          <a:xfrm>
            <a:off x="6666480" y="3899880"/>
            <a:ext cx="484560" cy="537480"/>
          </a:xfrm>
          <a:prstGeom prst="ellipse">
            <a:avLst/>
          </a:prstGeom>
          <a:noFill/>
          <a:ln w="9360">
            <a:solidFill>
              <a:srgbClr val="ff0000"/>
            </a:solidFill>
            <a:round/>
          </a:ln>
        </p:spPr>
        <p:style>
          <a:lnRef idx="0"/>
          <a:fillRef idx="0"/>
          <a:effectRef idx="0"/>
          <a:fontRef idx="minor"/>
        </p:style>
      </p:sp>
      <p:sp>
        <p:nvSpPr>
          <p:cNvPr id="334" name="CustomShape 7"/>
          <p:cNvSpPr/>
          <p:nvPr/>
        </p:nvSpPr>
        <p:spPr>
          <a:xfrm>
            <a:off x="5904720" y="1613880"/>
            <a:ext cx="553680" cy="604800"/>
          </a:xfrm>
          <a:prstGeom prst="ellipse">
            <a:avLst/>
          </a:prstGeom>
          <a:noFill/>
          <a:ln w="9360">
            <a:solidFill>
              <a:srgbClr val="ff0000"/>
            </a:solidFill>
            <a:round/>
          </a:ln>
        </p:spPr>
        <p:style>
          <a:lnRef idx="0"/>
          <a:fillRef idx="0"/>
          <a:effectRef idx="0"/>
          <a:fontRef idx="minor"/>
        </p:style>
      </p:sp>
      <p:sp>
        <p:nvSpPr>
          <p:cNvPr id="335" name="TextShape 8"/>
          <p:cNvSpPr txBox="1"/>
          <p:nvPr/>
        </p:nvSpPr>
        <p:spPr>
          <a:xfrm>
            <a:off x="457200" y="-195840"/>
            <a:ext cx="8229240" cy="1142640"/>
          </a:xfrm>
          <a:prstGeom prst="rect">
            <a:avLst/>
          </a:prstGeom>
          <a:noFill/>
          <a:ln>
            <a:noFill/>
          </a:ln>
        </p:spPr>
        <p:txBody>
          <a:bodyPr anchor="ctr"/>
          <a:p>
            <a:pPr algn="ctr">
              <a:lnSpc>
                <a:spcPct val="100000"/>
              </a:lnSpc>
            </a:pPr>
            <a:r>
              <a:rPr b="1" lang="en-US" sz="3000" spc="-1" strike="noStrike">
                <a:solidFill>
                  <a:srgbClr val="000000"/>
                </a:solidFill>
                <a:uFill>
                  <a:solidFill>
                    <a:srgbClr val="ffffff"/>
                  </a:solidFill>
                </a:uFill>
                <a:latin typeface="Calibri"/>
              </a:rPr>
              <a:t>CMS: Iterative Pile-Up Event Background Subtraction</a:t>
            </a:r>
            <a:endParaRPr/>
          </a:p>
        </p:txBody>
      </p:sp>
      <p:sp>
        <p:nvSpPr>
          <p:cNvPr id="336" name="CustomShape 9"/>
          <p:cNvSpPr/>
          <p:nvPr/>
        </p:nvSpPr>
        <p:spPr>
          <a:xfrm>
            <a:off x="313920" y="1990080"/>
            <a:ext cx="4009680" cy="1728360"/>
          </a:xfrm>
          <a:prstGeom prst="rect">
            <a:avLst/>
          </a:prstGeom>
          <a:gradFill>
            <a:gsLst>
              <a:gs pos="0">
                <a:srgbClr val="d9caee"/>
              </a:gs>
              <a:gs pos="100000">
                <a:srgbClr val="f1eaf8"/>
              </a:gs>
            </a:gsLst>
            <a:lin ang="16200000"/>
          </a:gradFill>
          <a:ln w="9360">
            <a:solidFill>
              <a:srgbClr val="7d5fa0"/>
            </a:solidFill>
            <a:round/>
          </a:ln>
          <a:effectLst>
            <a:outerShdw dist="20160" dir="5400000">
              <a:srgbClr val="000000">
                <a:alpha val="38000"/>
              </a:srgbClr>
            </a:outerShdw>
          </a:effectLst>
        </p:spPr>
        <p:style>
          <a:lnRef idx="0"/>
          <a:fillRef idx="0"/>
          <a:effectRef idx="0"/>
          <a:fontRef idx="minor"/>
        </p:style>
        <p:txBody>
          <a:bodyPr lIns="82080" rIns="82080" tIns="41040" bIns="41040"/>
          <a:p>
            <a:pPr>
              <a:lnSpc>
                <a:spcPct val="100000"/>
              </a:lnSpc>
            </a:pPr>
            <a:r>
              <a:rPr lang="en-US" sz="1800" spc="-1" strike="noStrike">
                <a:solidFill>
                  <a:srgbClr val="000000"/>
                </a:solidFill>
                <a:uFill>
                  <a:solidFill>
                    <a:srgbClr val="ffffff"/>
                  </a:solidFill>
                </a:uFill>
                <a:latin typeface="Calibri"/>
              </a:rPr>
              <a:t>Background is estimated </a:t>
            </a:r>
            <a:endParaRPr/>
          </a:p>
          <a:p>
            <a:pPr indent="-216000">
              <a:lnSpc>
                <a:spcPct val="100000"/>
              </a:lnSpc>
              <a:buFont typeface="StarSymbol"/>
              <a:buChar char="-"/>
            </a:pPr>
            <a:r>
              <a:rPr lang="en-US" sz="1800" spc="-1" strike="noStrike">
                <a:solidFill>
                  <a:srgbClr val="000000"/>
                </a:solidFill>
                <a:uFill>
                  <a:solidFill>
                    <a:srgbClr val="ffffff"/>
                  </a:solidFill>
                </a:uFill>
                <a:latin typeface="Calibri"/>
              </a:rPr>
              <a:t> </a:t>
            </a:r>
            <a:r>
              <a:rPr lang="en-US" sz="1800" spc="-1" strike="noStrike">
                <a:solidFill>
                  <a:srgbClr val="000000"/>
                </a:solidFill>
                <a:uFill>
                  <a:solidFill>
                    <a:srgbClr val="ffffff"/>
                  </a:solidFill>
                </a:uFill>
                <a:latin typeface="Calibri"/>
              </a:rPr>
              <a:t>for each calorimeter ring of constant η</a:t>
            </a:r>
            <a:endParaRPr/>
          </a:p>
          <a:p>
            <a:pPr indent="-216000">
              <a:lnSpc>
                <a:spcPct val="100000"/>
              </a:lnSpc>
              <a:buFont typeface="StarSymbol"/>
              <a:buChar char="-"/>
            </a:pPr>
            <a:r>
              <a:rPr lang="en-US" sz="1800" spc="-1" strike="noStrike">
                <a:solidFill>
                  <a:srgbClr val="000000"/>
                </a:solidFill>
                <a:uFill>
                  <a:solidFill>
                    <a:srgbClr val="ffffff"/>
                  </a:solidFill>
                </a:uFill>
                <a:latin typeface="Calibri"/>
              </a:rPr>
              <a:t> </a:t>
            </a:r>
            <a:r>
              <a:rPr lang="en-US" sz="1800" spc="-1" strike="noStrike">
                <a:solidFill>
                  <a:srgbClr val="000000"/>
                </a:solidFill>
                <a:uFill>
                  <a:solidFill>
                    <a:srgbClr val="ffffff"/>
                  </a:solidFill>
                </a:uFill>
                <a:latin typeface="Calibri"/>
              </a:rPr>
              <a:t>subtracted before jet finding</a:t>
            </a:r>
            <a:endParaRPr/>
          </a:p>
          <a:p>
            <a:pPr indent="-216000">
              <a:lnSpc>
                <a:spcPct val="100000"/>
              </a:lnSpc>
              <a:buFont typeface="StarSymbol"/>
              <a:buChar char="-"/>
            </a:pPr>
            <a:r>
              <a:rPr lang="en-US" sz="1800" spc="-1" strike="noStrike">
                <a:solidFill>
                  <a:srgbClr val="000000"/>
                </a:solidFill>
                <a:uFill>
                  <a:solidFill>
                    <a:srgbClr val="ffffff"/>
                  </a:solidFill>
                </a:uFill>
                <a:latin typeface="Calibri"/>
              </a:rPr>
              <a:t> </a:t>
            </a:r>
            <a:r>
              <a:rPr lang="en-US" sz="1800" spc="-1" strike="noStrike">
                <a:solidFill>
                  <a:srgbClr val="000000"/>
                </a:solidFill>
                <a:uFill>
                  <a:solidFill>
                    <a:srgbClr val="ffffff"/>
                  </a:solidFill>
                </a:uFill>
                <a:latin typeface="Calibri"/>
              </a:rPr>
              <a:t>re-iterated after excluding the jets found in the first iteration</a:t>
            </a:r>
            <a:endParaRPr/>
          </a:p>
        </p:txBody>
      </p:sp>
      <p:sp>
        <p:nvSpPr>
          <p:cNvPr id="337" name="TextShape 10"/>
          <p:cNvSpPr txBox="1"/>
          <p:nvPr/>
        </p:nvSpPr>
        <p:spPr>
          <a:xfrm>
            <a:off x="6553080" y="6356880"/>
            <a:ext cx="2133360" cy="364680"/>
          </a:xfrm>
          <a:prstGeom prst="rect">
            <a:avLst/>
          </a:prstGeom>
          <a:noFill/>
          <a:ln>
            <a:noFill/>
          </a:ln>
        </p:spPr>
        <p:txBody>
          <a:bodyPr anchor="ctr"/>
          <a:p>
            <a:pPr algn="r">
              <a:lnSpc>
                <a:spcPct val="100000"/>
              </a:lnSpc>
            </a:pPr>
            <a:fld id="{31E45851-A9F1-412C-8C92-51B51C4B9161}" type="slidenum">
              <a:rPr lang="en-US" sz="1200" spc="-1" strike="noStrike">
                <a:solidFill>
                  <a:srgbClr val="8b8b8b"/>
                </a:solidFill>
                <a:uFill>
                  <a:solidFill>
                    <a:srgbClr val="ffffff"/>
                  </a:solidFill>
                </a:uFill>
                <a:latin typeface="Calibri"/>
              </a:rPr>
              <a:t>&lt;number&gt;</a:t>
            </a:fld>
            <a:endParaRPr/>
          </a:p>
        </p:txBody>
      </p:sp>
      <p:sp>
        <p:nvSpPr>
          <p:cNvPr id="338" name="TextShape 11"/>
          <p:cNvSpPr txBox="1"/>
          <p:nvPr/>
        </p:nvSpPr>
        <p:spPr>
          <a:xfrm>
            <a:off x="3124080" y="6356880"/>
            <a:ext cx="2895120" cy="364680"/>
          </a:xfrm>
          <a:prstGeom prst="rect">
            <a:avLst/>
          </a:prstGeom>
          <a:noFill/>
          <a:ln>
            <a:noFill/>
          </a:ln>
        </p:spPr>
        <p:txBody>
          <a:bodyPr anchor="ctr"/>
          <a:p>
            <a:pPr algn="ctr">
              <a:lnSpc>
                <a:spcPct val="100000"/>
              </a:lnSpc>
            </a:pPr>
            <a:r>
              <a:rPr lang="en-US" sz="1200" spc="-1" strike="noStrike">
                <a:solidFill>
                  <a:srgbClr val="8b8b8b"/>
                </a:solidFill>
                <a:uFill>
                  <a:solidFill>
                    <a:srgbClr val="ffffff"/>
                  </a:solidFill>
                </a:uFill>
                <a:latin typeface="Calibri"/>
              </a:rPr>
              <a:t>Sevil Salur</a:t>
            </a:r>
            <a:endParaRPr/>
          </a:p>
        </p:txBody>
      </p:sp>
    </p:spTree>
  </p:cSld>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339" name="TextShape 1"/>
          <p:cNvSpPr txBox="1"/>
          <p:nvPr/>
        </p:nvSpPr>
        <p:spPr>
          <a:xfrm>
            <a:off x="516960" y="73440"/>
            <a:ext cx="9071280" cy="1262160"/>
          </a:xfrm>
          <a:prstGeom prst="rect">
            <a:avLst/>
          </a:prstGeom>
          <a:noFill/>
          <a:ln>
            <a:noFill/>
          </a:ln>
        </p:spPr>
        <p:txBody>
          <a:bodyPr lIns="0" rIns="0" tIns="0" bIns="0" anchor="ctr"/>
          <a:p>
            <a:pPr algn="ctr"/>
            <a:r>
              <a:rPr lang="en-US" sz="4400" spc="-1">
                <a:latin typeface="Times New Roman"/>
              </a:rPr>
              <a:t>ATLAS</a:t>
            </a:r>
            <a:endParaRPr/>
          </a:p>
        </p:txBody>
      </p:sp>
      <p:sp>
        <p:nvSpPr>
          <p:cNvPr id="340" name="TextShape 2"/>
          <p:cNvSpPr txBox="1"/>
          <p:nvPr/>
        </p:nvSpPr>
        <p:spPr>
          <a:xfrm>
            <a:off x="71640" y="1207440"/>
            <a:ext cx="6206760" cy="430632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Arial"/>
              </a:rPr>
              <a:t>Iterative procedure</a:t>
            </a:r>
            <a:endParaRPr/>
          </a:p>
          <a:p>
            <a:pPr lvl="1" marL="864000" indent="-324000">
              <a:buClr>
                <a:srgbClr val="ffffff"/>
              </a:buClr>
              <a:buSzPct val="75000"/>
              <a:buFont typeface="Symbol" charset="2"/>
              <a:buChar char=""/>
            </a:pPr>
            <a:r>
              <a:rPr b="1" lang="en-US" sz="2800" spc="-1">
                <a:latin typeface="Arial"/>
              </a:rPr>
              <a:t>Calorimeter jets:</a:t>
            </a:r>
            <a:r>
              <a:rPr lang="en-US" sz="2800" spc="-1">
                <a:latin typeface="Arial"/>
              </a:rPr>
              <a:t> Reconstruct jets with R=0.2.  v</a:t>
            </a:r>
            <a:r>
              <a:rPr lang="en-US" sz="2800" spc="-1" baseline="-101000">
                <a:latin typeface="Arial"/>
              </a:rPr>
              <a:t>2</a:t>
            </a:r>
            <a:r>
              <a:rPr lang="en-US" sz="2800" spc="-1">
                <a:latin typeface="Arial"/>
              </a:rPr>
              <a:t> modulated &lt;Bkgd&gt; estimated by energy in calorimeters excluding jets with at least one tower with </a:t>
            </a:r>
            <a:r>
              <a:rPr lang="en-US" sz="2800" spc="-1">
                <a:latin typeface="Arial"/>
              </a:rPr>
              <a:t>
</a:t>
            </a:r>
            <a:r>
              <a:rPr lang="en-US" sz="2800" spc="-1">
                <a:latin typeface="Arial"/>
              </a:rPr>
              <a:t>E</a:t>
            </a:r>
            <a:r>
              <a:rPr lang="en-US" sz="2800" spc="-1" baseline="-101000">
                <a:latin typeface="Arial"/>
              </a:rPr>
              <a:t>tower </a:t>
            </a:r>
            <a:r>
              <a:rPr lang="en-US" sz="2800" spc="-1">
                <a:latin typeface="Arial"/>
              </a:rPr>
              <a:t>&gt; &lt;E</a:t>
            </a:r>
            <a:r>
              <a:rPr lang="en-US" sz="2800" spc="-1" baseline="-101000">
                <a:latin typeface="Arial"/>
              </a:rPr>
              <a:t>tower</a:t>
            </a:r>
            <a:r>
              <a:rPr lang="en-US" sz="2800" spc="-1">
                <a:latin typeface="Arial"/>
              </a:rPr>
              <a:t>&gt;</a:t>
            </a:r>
            <a:r>
              <a:rPr lang="en-US" sz="2800" spc="-1">
                <a:latin typeface="Arial"/>
              </a:rPr>
              <a:t>
</a:t>
            </a:r>
            <a:r>
              <a:rPr b="1" lang="en-US" sz="2800" spc="-1">
                <a:latin typeface="Arial"/>
              </a:rPr>
              <a:t>Track jets:</a:t>
            </a:r>
            <a:r>
              <a:rPr lang="en-US" sz="2800" spc="-1">
                <a:latin typeface="Arial"/>
              </a:rPr>
              <a:t> Use tracks with p</a:t>
            </a:r>
            <a:r>
              <a:rPr lang="en-US" sz="2800" spc="-1" baseline="-101000">
                <a:latin typeface="Arial"/>
              </a:rPr>
              <a:t>T</a:t>
            </a:r>
            <a:r>
              <a:rPr lang="en-US" sz="2800" spc="-1">
                <a:latin typeface="Arial"/>
              </a:rPr>
              <a:t>&gt;4 GeV/c</a:t>
            </a:r>
            <a:endParaRPr/>
          </a:p>
          <a:p>
            <a:pPr lvl="1" marL="864000" indent="-324000">
              <a:buClr>
                <a:srgbClr val="ffffff"/>
              </a:buClr>
              <a:buSzPct val="75000"/>
              <a:buFont typeface="Symbol" charset="2"/>
              <a:buChar char=""/>
            </a:pPr>
            <a:r>
              <a:rPr lang="en-US" sz="2800" spc="-1">
                <a:latin typeface="Arial"/>
              </a:rPr>
              <a:t>Calorimeter jets from above with E&gt;25 GeV and track jets with p</a:t>
            </a:r>
            <a:r>
              <a:rPr lang="en-US" sz="2800" spc="-1" baseline="-101000">
                <a:latin typeface="Arial"/>
              </a:rPr>
              <a:t>T</a:t>
            </a:r>
            <a:r>
              <a:rPr lang="en-US" sz="2800" spc="-1">
                <a:latin typeface="Arial"/>
              </a:rPr>
              <a:t>&gt;10 GeV/c used to estimate background again.</a:t>
            </a:r>
            <a:endParaRPr/>
          </a:p>
          <a:p>
            <a:pPr marL="432000" indent="-324000">
              <a:buClr>
                <a:srgbClr val="ffffff"/>
              </a:buClr>
              <a:buSzPct val="45000"/>
              <a:buFont typeface="Wingdings" charset="2"/>
              <a:buChar char=""/>
            </a:pPr>
            <a:r>
              <a:rPr lang="en-US" sz="3200" spc="-1">
                <a:latin typeface="Arial"/>
              </a:rPr>
              <a:t>Calorimeter tracks matching one track with p</a:t>
            </a:r>
            <a:r>
              <a:rPr lang="en-US" sz="3200" spc="-1" baseline="-101000">
                <a:latin typeface="Arial"/>
              </a:rPr>
              <a:t>T</a:t>
            </a:r>
            <a:r>
              <a:rPr lang="en-US" sz="3200" spc="-1">
                <a:latin typeface="Arial"/>
              </a:rPr>
              <a:t>&gt;7 GeV/c or containing a high energy cluster E &gt;7 GeV are used for analysis down to E</a:t>
            </a:r>
            <a:r>
              <a:rPr lang="en-US" sz="3200" spc="-1" baseline="-101000">
                <a:latin typeface="Arial"/>
              </a:rPr>
              <a:t>jet</a:t>
            </a:r>
            <a:r>
              <a:rPr lang="en-US" sz="3200" spc="-1">
                <a:latin typeface="Arial"/>
              </a:rPr>
              <a:t> = 20 GeV</a:t>
            </a:r>
            <a:endParaRPr/>
          </a:p>
        </p:txBody>
      </p:sp>
      <p:sp>
        <p:nvSpPr>
          <p:cNvPr id="341" name="TextShape 3"/>
          <p:cNvSpPr txBox="1"/>
          <p:nvPr/>
        </p:nvSpPr>
        <p:spPr>
          <a:xfrm>
            <a:off x="133200" y="6319080"/>
            <a:ext cx="4481640" cy="1243800"/>
          </a:xfrm>
          <a:prstGeom prst="rect">
            <a:avLst/>
          </a:prstGeom>
          <a:noFill/>
          <a:ln>
            <a:noFill/>
          </a:ln>
        </p:spPr>
        <p:txBody>
          <a:bodyPr lIns="90000" rIns="90000" tIns="45000" bIns="45000"/>
          <a:p>
            <a:endParaRPr/>
          </a:p>
          <a:p>
            <a:r>
              <a:rPr lang="en-US" sz="2000" spc="-1">
                <a:latin typeface="Times New Roman"/>
              </a:rPr>
              <a:t>Phys. Lett. B 719 (2013) 220-241</a:t>
            </a:r>
            <a:endParaRPr/>
          </a:p>
          <a:p>
            <a:endParaRPr/>
          </a:p>
        </p:txBody>
      </p:sp>
      <p:sp>
        <p:nvSpPr>
          <p:cNvPr id="342" name="TextShape 4"/>
          <p:cNvSpPr txBox="1"/>
          <p:nvPr/>
        </p:nvSpPr>
        <p:spPr>
          <a:xfrm>
            <a:off x="72360" y="5514480"/>
            <a:ext cx="10029600" cy="937800"/>
          </a:xfrm>
          <a:prstGeom prst="rect">
            <a:avLst/>
          </a:prstGeom>
          <a:noFill/>
          <a:ln>
            <a:noFill/>
          </a:ln>
        </p:spPr>
        <p:txBody>
          <a:bodyPr lIns="90000" rIns="90000" tIns="45000" bIns="45000"/>
          <a:p>
            <a:pPr algn="ctr"/>
            <a:r>
              <a:rPr lang="en-US" sz="3000" spc="-1">
                <a:solidFill>
                  <a:srgbClr val="ff0000"/>
                </a:solidFill>
                <a:latin typeface="Times New Roman"/>
              </a:rPr>
              <a:t>Definitely imposes a bias, especially at 20 GeV!</a:t>
            </a:r>
            <a:endParaRPr/>
          </a:p>
          <a:p>
            <a:pPr algn="ctr"/>
            <a:r>
              <a:rPr lang="en-US" sz="3000" spc="-1">
                <a:solidFill>
                  <a:srgbClr val="ff0000"/>
                </a:solidFill>
                <a:latin typeface="Times New Roman"/>
              </a:rPr>
              <a:t>We should treat that bias as a tool, not a handicap</a:t>
            </a:r>
            <a:endParaRPr/>
          </a:p>
        </p:txBody>
      </p:sp>
      <p:pic>
        <p:nvPicPr>
          <p:cNvPr id="343" name="" descr=""/>
          <p:cNvPicPr/>
          <p:nvPr/>
        </p:nvPicPr>
        <p:blipFill>
          <a:blip r:embed="rId1"/>
          <a:stretch/>
        </p:blipFill>
        <p:spPr>
          <a:xfrm>
            <a:off x="6348600" y="1346040"/>
            <a:ext cx="3657600" cy="3520440"/>
          </a:xfrm>
          <a:prstGeom prst="rect">
            <a:avLst/>
          </a:prstGeom>
          <a:ln>
            <a:noFill/>
          </a:ln>
        </p:spPr>
      </p:pic>
      <p:sp>
        <p:nvSpPr>
          <p:cNvPr id="344" name="TextShape 5"/>
          <p:cNvSpPr txBox="1"/>
          <p:nvPr/>
        </p:nvSpPr>
        <p:spPr>
          <a:xfrm>
            <a:off x="6954840" y="514080"/>
            <a:ext cx="2834640" cy="858240"/>
          </a:xfrm>
          <a:prstGeom prst="rect">
            <a:avLst/>
          </a:prstGeom>
          <a:noFill/>
          <a:ln>
            <a:noFill/>
          </a:ln>
        </p:spPr>
        <p:txBody>
          <a:bodyPr lIns="90000" rIns="90000" tIns="45000" bIns="45000"/>
          <a:p>
            <a:pPr algn="ctr"/>
            <a:r>
              <a:rPr b="1" lang="en-US" sz="1800" spc="-1">
                <a:solidFill>
                  <a:srgbClr val="ff0000"/>
                </a:solidFill>
                <a:latin typeface="Arial"/>
              </a:rPr>
              <a:t>Constituent biases don't matter that much up here</a:t>
            </a:r>
            <a:endParaRPr/>
          </a:p>
        </p:txBody>
      </p:sp>
      <p:sp>
        <p:nvSpPr>
          <p:cNvPr id="345" name="TextShape 6"/>
          <p:cNvSpPr txBox="1"/>
          <p:nvPr/>
        </p:nvSpPr>
        <p:spPr>
          <a:xfrm>
            <a:off x="7171560" y="4866480"/>
            <a:ext cx="2834640" cy="602280"/>
          </a:xfrm>
          <a:prstGeom prst="rect">
            <a:avLst/>
          </a:prstGeom>
          <a:noFill/>
          <a:ln>
            <a:noFill/>
          </a:ln>
        </p:spPr>
        <p:txBody>
          <a:bodyPr lIns="90000" rIns="90000" tIns="45000" bIns="45000"/>
          <a:p>
            <a:pPr algn="ctr"/>
            <a:r>
              <a:rPr b="1" lang="en-US" sz="1800" spc="-1">
                <a:solidFill>
                  <a:srgbClr val="ff0000"/>
                </a:solidFill>
                <a:latin typeface="Arial"/>
              </a:rPr>
              <a:t>But they do matter down here!</a:t>
            </a:r>
            <a:endParaRPr/>
          </a:p>
        </p:txBody>
      </p:sp>
    </p:spTree>
  </p:cSld>
  <p:timing>
    <p:tnLst>
      <p:par>
        <p:cTn id="29" dur="indefinite" restart="never" nodeType="tmRoot">
          <p:childTnLst>
            <p:seq>
              <p:cTn id="30" nodeType="mainSeq">
                <p:childTnLst>
                  <p:par>
                    <p:cTn id="31" fill="freeze">
                      <p:stCondLst>
                        <p:cond delay="indefinite"/>
                      </p:stCondLst>
                      <p:childTnLst>
                        <p:par>
                          <p:cTn id="32" fill="freeze">
                            <p:stCondLst>
                              <p:cond delay="0"/>
                            </p:stCondLst>
                            <p:childTnLst>
                              <p:par>
                                <p:cTn id="33" nodeType="clickEffect" fill="hold" presetClass="entr" presetID="1">
                                  <p:stCondLst>
                                    <p:cond delay="0"/>
                                  </p:stCondLst>
                                  <p:childTnLst>
                                    <p:set>
                                      <p:cBhvr>
                                        <p:cTn id="34" dur="1" fill="hold">
                                          <p:stCondLst>
                                            <p:cond delay="0"/>
                                          </p:stCondLst>
                                        </p:cTn>
                                        <p:tgtEl>
                                          <p:spTgt spid="342">
                                            <p:txEl>
                                              <p:pRg st="0" end="49"/>
                                            </p:txEl>
                                          </p:spTgt>
                                        </p:tgtEl>
                                        <p:attrNameLst>
                                          <p:attrName>style.visibility</p:attrName>
                                        </p:attrNameLst>
                                      </p:cBhvr>
                                      <p:to>
                                        <p:strVal val="visible"/>
                                      </p:to>
                                    </p:set>
                                  </p:childTnLst>
                                </p:cTn>
                              </p:par>
                            </p:childTnLst>
                          </p:cTn>
                        </p:par>
                      </p:childTnLst>
                    </p:cTn>
                  </p:par>
                  <p:par>
                    <p:cTn id="35" fill="freeze">
                      <p:stCondLst>
                        <p:cond delay="indefinite"/>
                      </p:stCondLst>
                      <p:childTnLst>
                        <p:par>
                          <p:cTn id="36" fill="freeze">
                            <p:stCondLst>
                              <p:cond delay="0"/>
                            </p:stCondLst>
                            <p:childTnLst>
                              <p:par>
                                <p:cTn id="37" nodeType="clickEffect" fill="hold" presetClass="entr" presetID="1">
                                  <p:stCondLst>
                                    <p:cond delay="0"/>
                                  </p:stCondLst>
                                  <p:childTnLst>
                                    <p:set>
                                      <p:cBhvr>
                                        <p:cTn id="38" dur="1" fill="hold">
                                          <p:stCondLst>
                                            <p:cond delay="0"/>
                                          </p:stCondLst>
                                        </p:cTn>
                                        <p:tgtEl>
                                          <p:spTgt spid="-1"/>
                                        </p:tgtEl>
                                        <p:attrNameLst>
                                          <p:attrName>style.visibility</p:attrName>
                                        </p:attrNameLst>
                                      </p:cBhvr>
                                      <p:to>
                                        <p:strVal val="visible"/>
                                      </p:to>
                                    </p:set>
                                  </p:childTnLst>
                                </p:cTn>
                              </p:par>
                              <p:par>
                                <p:cTn id="39" nodeType="withEffect" fill="hold" presetClass="entr" presetID="1">
                                  <p:stCondLst>
                                    <p:cond delay="0"/>
                                  </p:stCondLst>
                                  <p:childTnLst>
                                    <p:set>
                                      <p:cBhvr>
                                        <p:cTn id="40" dur="1" fill="hold">
                                          <p:stCondLst>
                                            <p:cond delay="0"/>
                                          </p:stCondLst>
                                        </p:cTn>
                                        <p:tgtEl>
                                          <p:spTgt spid="344"/>
                                        </p:tgtEl>
                                        <p:attrNameLst>
                                          <p:attrName>style.visibility</p:attrName>
                                        </p:attrNameLst>
                                      </p:cBhvr>
                                      <p:to>
                                        <p:strVal val="visible"/>
                                      </p:to>
                                    </p:set>
                                  </p:childTnLst>
                                </p:cTn>
                              </p:par>
                              <p:par>
                                <p:cTn id="41" nodeType="withEffect" fill="hold" presetClass="entr" presetID="1">
                                  <p:stCondLst>
                                    <p:cond delay="0"/>
                                  </p:stCondLst>
                                  <p:childTnLst>
                                    <p:set>
                                      <p:cBhvr>
                                        <p:cTn id="42" dur="1" fill="hold">
                                          <p:stCondLst>
                                            <p:cond delay="0"/>
                                          </p:stCondLst>
                                        </p:cTn>
                                        <p:tgtEl>
                                          <p:spTgt spid="-1"/>
                                        </p:tgtEl>
                                        <p:attrNameLst>
                                          <p:attrName>style.visibility</p:attrName>
                                        </p:attrNameLst>
                                      </p:cBhvr>
                                      <p:to>
                                        <p:strVal val="visible"/>
                                      </p:to>
                                    </p:set>
                                  </p:childTnLst>
                                </p:cTn>
                              </p:par>
                              <p:par>
                                <p:cTn id="43" nodeType="withEffect" fill="hold" presetClass="entr" presetID="1">
                                  <p:stCondLst>
                                    <p:cond delay="0"/>
                                  </p:stCondLst>
                                  <p:childTnLst>
                                    <p:set>
                                      <p:cBhvr>
                                        <p:cTn id="44" dur="1" fill="hold">
                                          <p:stCondLst>
                                            <p:cond delay="0"/>
                                          </p:stCondLst>
                                        </p:cTn>
                                        <p:tgtEl>
                                          <p:spTgt spid="345"/>
                                        </p:tgtEl>
                                        <p:attrNameLst>
                                          <p:attrName>style.visibility</p:attrName>
                                        </p:attrNameLst>
                                      </p:cBhvr>
                                      <p:to>
                                        <p:strVal val="visible"/>
                                      </p:to>
                                    </p:set>
                                  </p:childTnLst>
                                </p:cTn>
                              </p:par>
                            </p:childTnLst>
                          </p:cTn>
                        </p:par>
                      </p:childTnLst>
                    </p:cTn>
                  </p:par>
                  <p:par>
                    <p:cTn id="45" fill="freeze">
                      <p:stCondLst>
                        <p:cond delay="indefinite"/>
                      </p:stCondLst>
                      <p:childTnLst>
                        <p:par>
                          <p:cTn id="46" fill="freeze">
                            <p:stCondLst>
                              <p:cond delay="0"/>
                            </p:stCondLst>
                            <p:childTnLst>
                              <p:par>
                                <p:cTn id="47" nodeType="clickEffect" fill="hold" presetClass="entr" presetID="1">
                                  <p:stCondLst>
                                    <p:cond delay="0"/>
                                  </p:stCondLst>
                                  <p:childTnLst>
                                    <p:set>
                                      <p:cBhvr>
                                        <p:cTn id="48" dur="1" fill="hold">
                                          <p:stCondLst>
                                            <p:cond delay="0"/>
                                          </p:stCondLst>
                                        </p:cTn>
                                        <p:tgtEl>
                                          <p:spTgt spid="342">
                                            <p:txEl>
                                              <p:pRg st="49" end="101"/>
                                            </p:txEl>
                                          </p:spTgt>
                                        </p:tgtEl>
                                        <p:attrNameLst>
                                          <p:attrName>style.visibility</p:attrName>
                                        </p:attrNameLst>
                                      </p:cBhvr>
                                      <p:to>
                                        <p:strVal val="visible"/>
                                      </p:to>
                                    </p:set>
                                  </p:childTnLst>
                                </p:cTn>
                              </p:par>
                            </p:childTnLst>
                          </p:cTn>
                        </p:par>
                      </p:childTnLst>
                    </p:cTn>
                  </p:par>
                </p:childTnLst>
              </p:cTn>
              <p:prevCondLst>
                <p:cond delay="0" evt="onPrev">
                  <p:tgtEl>
                    <p:sldTgt/>
                  </p:tgtEl>
                </p:cond>
              </p:prevCondLst>
              <p:nextCondLst>
                <p:cond delay="0" evt="onNext">
                  <p:tgtEl>
                    <p:sldTgt/>
                  </p:tgtEl>
                </p:cond>
              </p:nextCondLst>
            </p:seq>
          </p:childTnLst>
        </p:cTn>
      </p:par>
    </p:tnLst>
  </p:timing>
</p:sld>
</file>

<file path=ppt/slides/slide15.xml><?xml version="1.0" encoding="utf-8"?>
<p:sld xmlns:a="http://schemas.openxmlformats.org/drawingml/2006/main" xmlns:p="http://schemas.openxmlformats.org/presentationml/2006/main" xmlns:r="http://schemas.openxmlformats.org/officeDocument/2006/relationships">
  <p:cSld>
    <p:bg>
      <p:bgPr>
        <a:solidFill>
          <a:srgbClr val="ffffff"/>
        </a:solidFill>
      </p:bgPr>
    </p:bg>
    <p:spTree>
      <p:nvGrpSpPr>
        <p:cNvPr id="1" name=""/>
        <p:cNvGrpSpPr/>
        <p:nvPr/>
      </p:nvGrpSpPr>
      <p:grpSpPr>
        <a:xfrm>
          <a:off x="0" y="0"/>
          <a:ext cx="0" cy="0"/>
          <a:chOff x="0" y="0"/>
          <a:chExt cx="0" cy="0"/>
        </a:xfrm>
      </p:grpSpPr>
      <p:sp>
        <p:nvSpPr>
          <p:cNvPr id="346" name="CustomShape 1"/>
          <p:cNvSpPr/>
          <p:nvPr/>
        </p:nvSpPr>
        <p:spPr>
          <a:xfrm>
            <a:off x="1634040" y="122040"/>
            <a:ext cx="7384320" cy="70272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wrap="none" lIns="90000" rIns="90000" tIns="85320" bIns="45000"/>
          <a:p>
            <a:pPr>
              <a:lnSpc>
                <a:spcPct val="92000"/>
              </a:lnSpc>
            </a:pPr>
            <a:r>
              <a:rPr lang="en-US" sz="3200" spc="-1">
                <a:solidFill>
                  <a:srgbClr val="ffffff"/>
                </a:solidFill>
                <a:latin typeface="Book Antiqua"/>
              </a:rPr>
              <a:t>Charged Raw Recoil Jet Spectrum: Reference</a:t>
            </a:r>
            <a:endParaRPr/>
          </a:p>
        </p:txBody>
      </p:sp>
      <p:sp>
        <p:nvSpPr>
          <p:cNvPr id="347" name="CustomShape 2"/>
          <p:cNvSpPr/>
          <p:nvPr/>
        </p:nvSpPr>
        <p:spPr>
          <a:xfrm>
            <a:off x="4763880" y="1566720"/>
            <a:ext cx="3916080" cy="363744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wrap="none" lIns="90000" rIns="90000" tIns="45000" bIns="45000"/>
          <a:p>
            <a:pPr>
              <a:lnSpc>
                <a:spcPct val="100000"/>
              </a:lnSpc>
              <a:buFont typeface="Wingdings" charset="2"/>
              <a:buChar char=""/>
            </a:pPr>
            <a:r>
              <a:rPr lang="en-US" sz="2200" spc="-1">
                <a:solidFill>
                  <a:srgbClr val="000000"/>
                </a:solidFill>
                <a:latin typeface="Book Antiqua"/>
              </a:rPr>
              <a:t> </a:t>
            </a:r>
            <a:r>
              <a:rPr lang="en-US" sz="2200" spc="-1">
                <a:solidFill>
                  <a:srgbClr val="000000"/>
                </a:solidFill>
                <a:latin typeface="Book Antiqua"/>
              </a:rPr>
              <a:t>Reference spectrum:</a:t>
            </a:r>
            <a:endParaRPr/>
          </a:p>
          <a:p>
            <a:pPr>
              <a:lnSpc>
                <a:spcPct val="100000"/>
              </a:lnSpc>
            </a:pPr>
            <a:r>
              <a:rPr lang="en-US" sz="2200" spc="-1">
                <a:solidFill>
                  <a:srgbClr val="000000"/>
                </a:solidFill>
                <a:latin typeface="Book Antiqua"/>
              </a:rPr>
              <a:t>   </a:t>
            </a:r>
            <a:r>
              <a:rPr lang="en-US" sz="2200" spc="-1">
                <a:solidFill>
                  <a:srgbClr val="000000"/>
                </a:solidFill>
                <a:latin typeface="Book Antiqua"/>
              </a:rPr>
              <a:t>peripheral collisions</a:t>
            </a:r>
            <a:endParaRPr/>
          </a:p>
          <a:p>
            <a:pPr>
              <a:lnSpc>
                <a:spcPct val="100000"/>
              </a:lnSpc>
              <a:buFont typeface="Wingdings" charset="2"/>
              <a:buChar char=""/>
            </a:pPr>
            <a:r>
              <a:rPr lang="en-US" sz="2200" spc="-1">
                <a:solidFill>
                  <a:srgbClr val="000000"/>
                </a:solidFill>
                <a:latin typeface="Book Antiqua"/>
              </a:rPr>
              <a:t> </a:t>
            </a:r>
            <a:endParaRPr/>
          </a:p>
          <a:p>
            <a:pPr>
              <a:lnSpc>
                <a:spcPct val="100000"/>
              </a:lnSpc>
              <a:buFont typeface="Wingdings" charset="2"/>
              <a:buChar char=""/>
            </a:pPr>
            <a:r>
              <a:rPr lang="en-US" sz="2200" spc="-1">
                <a:solidFill>
                  <a:srgbClr val="000000"/>
                </a:solidFill>
                <a:latin typeface="Book Antiqua"/>
              </a:rPr>
              <a:t> </a:t>
            </a:r>
            <a:r>
              <a:rPr lang="en-US" sz="2200" spc="-1">
                <a:solidFill>
                  <a:srgbClr val="000000"/>
                </a:solidFill>
                <a:latin typeface="Book Antiqua"/>
              </a:rPr>
              <a:t>Much less combinatorial</a:t>
            </a:r>
            <a:endParaRPr/>
          </a:p>
          <a:p>
            <a:pPr>
              <a:lnSpc>
                <a:spcPct val="100000"/>
              </a:lnSpc>
            </a:pPr>
            <a:r>
              <a:rPr lang="en-US" sz="2200" spc="-1">
                <a:solidFill>
                  <a:srgbClr val="000000"/>
                </a:solidFill>
                <a:latin typeface="Book Antiqua"/>
              </a:rPr>
              <a:t>   </a:t>
            </a:r>
            <a:r>
              <a:rPr lang="en-US" sz="2200" spc="-1">
                <a:solidFill>
                  <a:srgbClr val="000000"/>
                </a:solidFill>
                <a:latin typeface="Book Antiqua"/>
              </a:rPr>
              <a:t>background compared to</a:t>
            </a:r>
            <a:endParaRPr/>
          </a:p>
          <a:p>
            <a:pPr>
              <a:lnSpc>
                <a:spcPct val="100000"/>
              </a:lnSpc>
            </a:pPr>
            <a:r>
              <a:rPr lang="en-US" sz="2200" spc="-1">
                <a:solidFill>
                  <a:srgbClr val="000000"/>
                </a:solidFill>
                <a:latin typeface="Book Antiqua"/>
              </a:rPr>
              <a:t>   </a:t>
            </a:r>
            <a:r>
              <a:rPr lang="en-US" sz="2200" spc="-1">
                <a:solidFill>
                  <a:srgbClr val="000000"/>
                </a:solidFill>
                <a:latin typeface="Book Antiqua"/>
              </a:rPr>
              <a:t>most central data</a:t>
            </a:r>
            <a:endParaRPr/>
          </a:p>
          <a:p>
            <a:pPr>
              <a:lnSpc>
                <a:spcPct val="100000"/>
              </a:lnSpc>
              <a:buFont typeface="Wingdings" charset="2"/>
              <a:buChar char=""/>
            </a:pPr>
            <a:r>
              <a:rPr lang="en-US" sz="2200" spc="-1">
                <a:solidFill>
                  <a:srgbClr val="000000"/>
                </a:solidFill>
                <a:latin typeface="Book Antiqua"/>
              </a:rPr>
              <a:t> </a:t>
            </a:r>
            <a:endParaRPr/>
          </a:p>
          <a:p>
            <a:pPr>
              <a:lnSpc>
                <a:spcPct val="100000"/>
              </a:lnSpc>
              <a:buFont typeface="Wingdings" charset="2"/>
              <a:buChar char=""/>
            </a:pPr>
            <a:r>
              <a:rPr lang="en-US" sz="2200" spc="-1">
                <a:solidFill>
                  <a:srgbClr val="000000"/>
                </a:solidFill>
                <a:latin typeface="Book Antiqua"/>
              </a:rPr>
              <a:t> </a:t>
            </a:r>
            <a:r>
              <a:rPr lang="en-US" sz="2200" spc="-1">
                <a:solidFill>
                  <a:srgbClr val="000000"/>
                </a:solidFill>
                <a:latin typeface="Book Antiqua"/>
              </a:rPr>
              <a:t>Excellent signal/background</a:t>
            </a:r>
            <a:endParaRPr/>
          </a:p>
          <a:p>
            <a:pPr>
              <a:lnSpc>
                <a:spcPct val="100000"/>
              </a:lnSpc>
            </a:pPr>
            <a:r>
              <a:rPr lang="en-US" sz="2200" spc="-1">
                <a:solidFill>
                  <a:srgbClr val="000000"/>
                </a:solidFill>
                <a:latin typeface="Book Antiqua"/>
              </a:rPr>
              <a:t>  </a:t>
            </a:r>
            <a:r>
              <a:rPr lang="en-US" sz="2200" spc="-1">
                <a:solidFill>
                  <a:srgbClr val="000000"/>
                </a:solidFill>
                <a:latin typeface="Book Antiqua"/>
              </a:rPr>
              <a:t>ratio down to 3 GeV/c</a:t>
            </a:r>
            <a:endParaRPr/>
          </a:p>
          <a:p>
            <a:pPr>
              <a:lnSpc>
                <a:spcPct val="100000"/>
              </a:lnSpc>
            </a:pPr>
            <a:r>
              <a:rPr lang="en-US" sz="2200" spc="-1">
                <a:solidFill>
                  <a:srgbClr val="000000"/>
                </a:solidFill>
                <a:latin typeface="Book Antiqua"/>
              </a:rPr>
              <a:t> </a:t>
            </a:r>
            <a:endParaRPr/>
          </a:p>
        </p:txBody>
      </p:sp>
      <p:pic>
        <p:nvPicPr>
          <p:cNvPr id="348" name="Picture 10" descr="A_Jet_raw_R03_C60_80_norm_2.png"/>
          <p:cNvPicPr/>
          <p:nvPr/>
        </p:nvPicPr>
        <p:blipFill>
          <a:blip r:embed="rId1"/>
          <a:stretch/>
        </p:blipFill>
        <p:spPr>
          <a:xfrm>
            <a:off x="19440" y="1983240"/>
            <a:ext cx="3707640" cy="4384440"/>
          </a:xfrm>
          <a:prstGeom prst="rect">
            <a:avLst/>
          </a:prstGeom>
          <a:ln>
            <a:noFill/>
          </a:ln>
        </p:spPr>
      </p:pic>
      <p:sp>
        <p:nvSpPr>
          <p:cNvPr id="349" name="CustomShape 3"/>
          <p:cNvSpPr/>
          <p:nvPr/>
        </p:nvSpPr>
        <p:spPr>
          <a:xfrm>
            <a:off x="879840" y="1346040"/>
            <a:ext cx="1720080" cy="39888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wrap="none" lIns="90000" rIns="90000" tIns="46800" bIns="46800"/>
          <a:p>
            <a:pPr>
              <a:lnSpc>
                <a:spcPct val="93000"/>
              </a:lnSpc>
            </a:pPr>
            <a:r>
              <a:rPr b="1" lang="en-US" sz="2000" spc="-1">
                <a:latin typeface="Book Antiqua"/>
                <a:ea typeface="Book Antiqua"/>
              </a:rPr>
              <a:t>Peripheral</a:t>
            </a:r>
            <a:endParaRPr/>
          </a:p>
        </p:txBody>
      </p:sp>
      <p:pic>
        <p:nvPicPr>
          <p:cNvPr id="350" name="StarIcon.png" descr=""/>
          <p:cNvPicPr/>
          <p:nvPr/>
        </p:nvPicPr>
        <p:blipFill>
          <a:blip r:embed="rId2"/>
          <a:stretch/>
        </p:blipFill>
        <p:spPr>
          <a:xfrm>
            <a:off x="2040120" y="3282120"/>
            <a:ext cx="472680" cy="326880"/>
          </a:xfrm>
          <a:prstGeom prst="rect">
            <a:avLst/>
          </a:prstGeom>
          <a:ln>
            <a:noFill/>
          </a:ln>
        </p:spPr>
      </p:pic>
      <p:sp>
        <p:nvSpPr>
          <p:cNvPr id="351" name="CustomShape 4"/>
          <p:cNvSpPr/>
          <p:nvPr/>
        </p:nvSpPr>
        <p:spPr>
          <a:xfrm>
            <a:off x="2401920" y="3454920"/>
            <a:ext cx="838800" cy="152640"/>
          </a:xfrm>
          <a:prstGeom prst="rect">
            <a:avLst/>
          </a:prstGeom>
          <a:noFill/>
          <a:ln>
            <a:noFill/>
          </a:ln>
        </p:spPr>
        <p:style>
          <a:lnRef idx="0"/>
          <a:fillRef idx="0"/>
          <a:effectRef idx="0"/>
          <a:fontRef idx="minor"/>
        </p:style>
        <p:txBody>
          <a:bodyPr wrap="none" lIns="0" rIns="0" tIns="0" bIns="0"/>
          <a:p>
            <a:pPr>
              <a:lnSpc>
                <a:spcPct val="93000"/>
              </a:lnSpc>
            </a:pPr>
            <a:r>
              <a:rPr lang="en-US" sz="1000" spc="-1">
                <a:latin typeface="Book Antiqua"/>
                <a:ea typeface="Book Antiqua"/>
              </a:rPr>
              <a:t>Preliminary</a:t>
            </a:r>
            <a:endParaRPr/>
          </a:p>
        </p:txBody>
      </p:sp>
      <p:sp>
        <p:nvSpPr>
          <p:cNvPr id="352" name="CustomShape 5"/>
          <p:cNvSpPr/>
          <p:nvPr/>
        </p:nvSpPr>
        <p:spPr>
          <a:xfrm>
            <a:off x="7632000" y="7268760"/>
            <a:ext cx="2347200" cy="51876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0" rIns="0" tIns="0" bIns="0"/>
          <a:p>
            <a:pPr algn="r">
              <a:lnSpc>
                <a:spcPct val="92000"/>
              </a:lnSpc>
            </a:pPr>
            <a:fld id="{56D20EA2-3D16-4282-8302-EC43B745E6F3}" type="slidenum">
              <a:rPr lang="en-US" sz="1800" spc="-1">
                <a:solidFill>
                  <a:srgbClr val="ffffff"/>
                </a:solidFill>
                <a:latin typeface="Book Antiqua"/>
                <a:ea typeface="Arial Unicode MS"/>
              </a:rPr>
              <a:t>&lt;number&gt;</a:t>
            </a:fld>
            <a:endParaRPr/>
          </a:p>
        </p:txBody>
      </p:sp>
      <p:sp>
        <p:nvSpPr>
          <p:cNvPr id="353" name="CustomShape 6"/>
          <p:cNvSpPr/>
          <p:nvPr/>
        </p:nvSpPr>
        <p:spPr>
          <a:xfrm>
            <a:off x="244440" y="7252920"/>
            <a:ext cx="2347200" cy="51876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0" rIns="0" tIns="0" bIns="0"/>
          <a:p>
            <a:pPr>
              <a:lnSpc>
                <a:spcPct val="112000"/>
              </a:lnSpc>
            </a:pPr>
            <a:r>
              <a:rPr lang="en-US" sz="1800" spc="-1">
                <a:solidFill>
                  <a:srgbClr val="ffffff"/>
                </a:solidFill>
                <a:latin typeface="Bok"/>
                <a:ea typeface="Arial Unicode MS"/>
              </a:rPr>
              <a:t>06/29/2015</a:t>
            </a:r>
            <a:endParaRPr/>
          </a:p>
        </p:txBody>
      </p:sp>
      <p:sp>
        <p:nvSpPr>
          <p:cNvPr id="354" name="CustomShape 7"/>
          <p:cNvSpPr/>
          <p:nvPr/>
        </p:nvSpPr>
        <p:spPr>
          <a:xfrm>
            <a:off x="2473920" y="7216200"/>
            <a:ext cx="5869440" cy="51876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lIns="0" rIns="0" tIns="0" bIns="0"/>
          <a:p>
            <a:pPr algn="ctr">
              <a:lnSpc>
                <a:spcPct val="92000"/>
              </a:lnSpc>
            </a:pPr>
            <a:r>
              <a:rPr lang="en-US" sz="2000" spc="-1">
                <a:solidFill>
                  <a:srgbClr val="ffffff"/>
                </a:solidFill>
                <a:latin typeface="Book Antiqua"/>
                <a:ea typeface="Arial Unicode MS"/>
              </a:rPr>
              <a:t>Alexander Schmah - Hard Probes 2015</a:t>
            </a:r>
            <a:endParaRPr/>
          </a:p>
        </p:txBody>
      </p:sp>
      <p:sp>
        <p:nvSpPr>
          <p:cNvPr id="355" name="TextShape 8"/>
          <p:cNvSpPr txBox="1"/>
          <p:nvPr/>
        </p:nvSpPr>
        <p:spPr>
          <a:xfrm>
            <a:off x="504000" y="301320"/>
            <a:ext cx="9114840" cy="973080"/>
          </a:xfrm>
          <a:prstGeom prst="rect">
            <a:avLst/>
          </a:prstGeom>
          <a:noFill/>
          <a:ln>
            <a:noFill/>
          </a:ln>
        </p:spPr>
        <p:txBody>
          <a:bodyPr lIns="0" rIns="0" tIns="0" bIns="0" anchor="ctr"/>
          <a:p>
            <a:pPr algn="ctr"/>
            <a:r>
              <a:rPr lang="en-US" sz="4400" spc="-1">
                <a:latin typeface="Times New Roman"/>
              </a:rPr>
              <a:t>Event mixing</a:t>
            </a:r>
            <a:endParaRPr/>
          </a:p>
        </p:txBody>
      </p:sp>
      <p:sp>
        <p:nvSpPr>
          <p:cNvPr id="356" name="TextShape 9"/>
          <p:cNvSpPr txBox="1"/>
          <p:nvPr/>
        </p:nvSpPr>
        <p:spPr>
          <a:xfrm>
            <a:off x="252720" y="6310080"/>
            <a:ext cx="6280920" cy="803880"/>
          </a:xfrm>
          <a:prstGeom prst="rect">
            <a:avLst/>
          </a:prstGeom>
          <a:noFill/>
          <a:ln>
            <a:noFill/>
          </a:ln>
        </p:spPr>
        <p:txBody>
          <a:bodyPr lIns="90000" rIns="90000" tIns="45000" bIns="45000"/>
          <a:p>
            <a:r>
              <a:rPr b="1" lang="en-US" sz="2500" spc="-1">
                <a:solidFill>
                  <a:srgbClr val="ff0000"/>
                </a:solidFill>
                <a:latin typeface="Arial"/>
              </a:rPr>
              <a:t>Alex Schmah, Hard Probes 2015</a:t>
            </a:r>
            <a:endParaRPr/>
          </a:p>
        </p:txBody>
      </p:sp>
      <p:sp>
        <p:nvSpPr>
          <p:cNvPr id="357" name="CustomShape 10"/>
          <p:cNvSpPr/>
          <p:nvPr/>
        </p:nvSpPr>
        <p:spPr>
          <a:xfrm>
            <a:off x="4667400" y="4929120"/>
            <a:ext cx="3916080" cy="3637440"/>
          </a:xfrm>
          <a:custGeom>
            <a:avLst/>
            <a:gdLst/>
            <a:ahLst/>
            <a:rect l="l" t="t" r="r" b="b"/>
            <a:pathLst>
              <a:path w="21600" h="21600">
                <a:moveTo>
                  <a:pt x="0" y="0"/>
                </a:moveTo>
                <a:lnTo>
                  <a:pt x="21600" y="0"/>
                </a:lnTo>
                <a:lnTo>
                  <a:pt x="21600" y="21600"/>
                </a:lnTo>
                <a:lnTo>
                  <a:pt x="0" y="21600"/>
                </a:lnTo>
                <a:lnTo>
                  <a:pt x="0" y="0"/>
                </a:lnTo>
                <a:close/>
              </a:path>
            </a:pathLst>
          </a:custGeom>
          <a:noFill/>
          <a:ln>
            <a:noFill/>
          </a:ln>
        </p:spPr>
        <p:style>
          <a:lnRef idx="0"/>
          <a:fillRef idx="0"/>
          <a:effectRef idx="0"/>
          <a:fontRef idx="minor"/>
        </p:style>
        <p:txBody>
          <a:bodyPr wrap="none" lIns="90000" rIns="90000" tIns="45000" bIns="45000"/>
          <a:p>
            <a:pPr>
              <a:lnSpc>
                <a:spcPct val="100000"/>
              </a:lnSpc>
              <a:buFont typeface="Wingdings" charset="2"/>
              <a:buChar char=""/>
            </a:pPr>
            <a:r>
              <a:rPr lang="en-US" sz="2200" spc="-1">
                <a:solidFill>
                  <a:srgbClr val="0000ff"/>
                </a:solidFill>
                <a:latin typeface="Times New Roman"/>
              </a:rPr>
              <a:t>Requires normalization at low p</a:t>
            </a:r>
            <a:r>
              <a:rPr lang="en-US" sz="2200" spc="-1" baseline="-101000">
                <a:solidFill>
                  <a:srgbClr val="0000ff"/>
                </a:solidFill>
                <a:latin typeface="Times New Roman"/>
              </a:rPr>
              <a:t>T</a:t>
            </a:r>
            <a:endParaRPr/>
          </a:p>
          <a:p>
            <a:pPr>
              <a:lnSpc>
                <a:spcPct val="100000"/>
              </a:lnSpc>
              <a:buFont typeface="Wingdings" charset="2"/>
              <a:buChar char=""/>
            </a:pPr>
            <a:r>
              <a:rPr lang="en-US" sz="2200" spc="-1">
                <a:solidFill>
                  <a:srgbClr val="0000ff"/>
                </a:solidFill>
                <a:latin typeface="Times New Roman"/>
              </a:rPr>
              <a:t>All physical correlations treated like jets</a:t>
            </a:r>
            <a:endParaRPr/>
          </a:p>
        </p:txBody>
      </p:sp>
    </p:spTree>
  </p:cSld>
  <p:timing>
    <p:tnLst>
      <p:par>
        <p:cTn id="49" dur="indefinite" restart="never" nodeType="tmRoot">
          <p:childTnLst>
            <p:seq>
              <p:cTn id="50" nodeType="mainSeq">
                <p:childTnLst>
                  <p:par>
                    <p:cTn id="51" fill="freeze">
                      <p:stCondLst>
                        <p:cond delay="indefinite"/>
                      </p:stCondLst>
                      <p:childTnLst>
                        <p:par>
                          <p:cTn id="52" fill="freeze">
                            <p:stCondLst>
                              <p:cond delay="0"/>
                            </p:stCondLst>
                            <p:childTnLst>
                              <p:par>
                                <p:cTn id="53" nodeType="clickEffect" fill="hold" presetClass="entr" presetID="1">
                                  <p:stCondLst>
                                    <p:cond delay="0"/>
                                  </p:stCondLst>
                                  <p:childTnLst>
                                    <p:set>
                                      <p:cBhvr>
                                        <p:cTn id="54" dur="1" fill="hold">
                                          <p:stCondLst>
                                            <p:cond delay="0"/>
                                          </p:stCondLst>
                                        </p:cTn>
                                        <p:tgtEl>
                                          <p:spTgt spid="357"/>
                                        </p:tgtEl>
                                        <p:attrNameLst>
                                          <p:attrName>style.visibility</p:attrName>
                                        </p:attrNameLst>
                                      </p:cBhvr>
                                      <p:to>
                                        <p:strVal val="visible"/>
                                      </p:to>
                                    </p:set>
                                  </p:childTnLst>
                                </p:cTn>
                              </p:par>
                            </p:childTnLst>
                          </p:cTn>
                        </p:par>
                      </p:childTnLst>
                    </p:cTn>
                  </p:par>
                </p:childTnLst>
              </p:cTn>
              <p:prevCondLst>
                <p:cond delay="0" evt="onPrev">
                  <p:tgtEl>
                    <p:sldTgt/>
                  </p:tgtEl>
                </p:cond>
              </p:prevCondLst>
              <p:nextCondLst>
                <p:cond delay="0" evt="onNext">
                  <p:tgtEl>
                    <p:sldTgt/>
                  </p:tgtEl>
                </p:cond>
              </p:nextCondLst>
            </p:seq>
          </p:childTnLst>
        </p:cTn>
      </p:par>
    </p:tnLst>
  </p:timing>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358" name="TextShape 1"/>
          <p:cNvSpPr txBox="1"/>
          <p:nvPr/>
        </p:nvSpPr>
        <p:spPr>
          <a:xfrm>
            <a:off x="1352160" y="350640"/>
            <a:ext cx="7315200" cy="1261800"/>
          </a:xfrm>
          <a:prstGeom prst="rect">
            <a:avLst/>
          </a:prstGeom>
          <a:solidFill>
            <a:srgbClr val="c0c0c0"/>
          </a:solidFill>
          <a:ln>
            <a:noFill/>
          </a:ln>
        </p:spPr>
        <p:txBody>
          <a:bodyPr lIns="0" rIns="0" tIns="0" bIns="0" anchor="ctr"/>
          <a:p>
            <a:pPr algn="ctr"/>
            <a:r>
              <a:rPr lang="en-US" sz="4400" spc="-1">
                <a:solidFill>
                  <a:srgbClr val="000000"/>
                </a:solidFill>
                <a:latin typeface="Times New Roman"/>
              </a:rPr>
              <a:t>h-h and jet-h correlations</a:t>
            </a:r>
            <a:endParaRPr/>
          </a:p>
        </p:txBody>
      </p:sp>
      <p:sp>
        <p:nvSpPr>
          <p:cNvPr id="359" name="TextShape 2"/>
          <p:cNvSpPr txBox="1"/>
          <p:nvPr/>
        </p:nvSpPr>
        <p:spPr>
          <a:xfrm>
            <a:off x="1406880" y="5774400"/>
            <a:ext cx="7217640" cy="1252440"/>
          </a:xfrm>
          <a:prstGeom prst="rect">
            <a:avLst/>
          </a:prstGeom>
          <a:noFill/>
          <a:ln>
            <a:noFill/>
          </a:ln>
        </p:spPr>
        <p:txBody>
          <a:bodyPr lIns="90000" rIns="90000" tIns="45000" bIns="45000"/>
          <a:p>
            <a:r>
              <a:rPr lang="en-US" sz="2000" spc="-1">
                <a:latin typeface="Arial"/>
              </a:rPr>
              <a:t>Based largely on:</a:t>
            </a:r>
            <a:endParaRPr/>
          </a:p>
          <a:p>
            <a:r>
              <a:rPr lang="en-US" sz="2000" spc="-1">
                <a:latin typeface="Arial"/>
                <a:hlinkClick r:id="rId1"/>
              </a:rPr>
              <a:t>Sharma, Mazer, Stuart, Nattrass Phys. Rev. C 93, 044915</a:t>
            </a:r>
            <a:endParaRPr/>
          </a:p>
          <a:p>
            <a:r>
              <a:rPr lang="en-US" sz="2000" spc="-1">
                <a:latin typeface="Arial"/>
                <a:hlinkClick r:id="rId2"/>
              </a:rPr>
              <a:t>Nattrass, Sharma, Mazer, Stuart,Bejnood  arXiv:1606.00677</a:t>
            </a:r>
            <a:endParaRPr/>
          </a:p>
        </p:txBody>
      </p:sp>
      <p:pic>
        <p:nvPicPr>
          <p:cNvPr id="360" name="" descr=""/>
          <p:cNvPicPr/>
          <p:nvPr/>
        </p:nvPicPr>
        <p:blipFill>
          <a:blip r:embed="rId3"/>
          <a:stretch/>
        </p:blipFill>
        <p:spPr>
          <a:xfrm>
            <a:off x="3398400" y="1828080"/>
            <a:ext cx="3658680" cy="3656520"/>
          </a:xfrm>
          <a:prstGeom prst="rect">
            <a:avLst/>
          </a:prstGeom>
          <a:ln>
            <a:noFill/>
          </a:ln>
        </p:spPr>
      </p:pic>
    </p:spTree>
  </p:cSld>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361" name="TextShape 1"/>
          <p:cNvSpPr txBox="1"/>
          <p:nvPr/>
        </p:nvSpPr>
        <p:spPr>
          <a:xfrm>
            <a:off x="504000" y="49320"/>
            <a:ext cx="9071640" cy="795960"/>
          </a:xfrm>
          <a:prstGeom prst="rect">
            <a:avLst/>
          </a:prstGeom>
          <a:noFill/>
          <a:ln>
            <a:noFill/>
          </a:ln>
        </p:spPr>
        <p:txBody>
          <a:bodyPr lIns="0" rIns="0" tIns="0" bIns="0" anchor="ctr"/>
          <a:p>
            <a:pPr algn="ctr"/>
            <a:r>
              <a:rPr lang="en-US" sz="4400" spc="-1">
                <a:latin typeface="Times New Roman"/>
              </a:rPr>
              <a:t>Correlation with reaction plane</a:t>
            </a:r>
            <a:endParaRPr/>
          </a:p>
        </p:txBody>
      </p:sp>
      <p:sp>
        <p:nvSpPr>
          <p:cNvPr id="362" name="TextShape 2"/>
          <p:cNvSpPr txBox="1"/>
          <p:nvPr/>
        </p:nvSpPr>
        <p:spPr>
          <a:xfrm>
            <a:off x="0" y="822960"/>
            <a:ext cx="6858000" cy="533052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rPr>
              <a:t>All reaction plane angles</a:t>
            </a:r>
            <a:r>
              <a:rPr lang="en-US" sz="3200" spc="-1">
                <a:latin typeface="Times New Roman"/>
              </a:rPr>
              <a:t>
</a:t>
            </a:r>
            <a:r>
              <a:rPr lang="en-US" sz="3200" spc="-1">
                <a:latin typeface="Times New Roman"/>
              </a:rPr>
              <a:t> </a:t>
            </a:r>
            <a:endParaRPr/>
          </a:p>
          <a:p>
            <a:pPr marL="432000" indent="-324000">
              <a:buClr>
                <a:srgbClr val="ffffff"/>
              </a:buClr>
              <a:buSzPct val="45000"/>
              <a:buFont typeface="Wingdings" charset="2"/>
              <a:buChar char=""/>
            </a:pPr>
            <a:r>
              <a:rPr lang="en-US" sz="3200" spc="-1">
                <a:latin typeface="Times New Roman"/>
              </a:rPr>
              <a:t>When trigger is restricted relative to reaction plane</a:t>
            </a:r>
            <a:endParaRPr/>
          </a:p>
          <a:p>
            <a:pPr lvl="1" marL="864000" indent="-324000">
              <a:buClr>
                <a:srgbClr val="ffffff"/>
              </a:buClr>
              <a:buSzPct val="75000"/>
              <a:buFont typeface="Symbol" charset="2"/>
              <a:buChar char=""/>
            </a:pPr>
            <a:r>
              <a:rPr lang="en-US" sz="2800" spc="-1">
                <a:latin typeface="Times New Roman"/>
              </a:rPr>
              <a:t>Background level modified</a:t>
            </a:r>
            <a:r>
              <a:rPr lang="en-US" sz="2800" spc="-1">
                <a:latin typeface="Times New Roman"/>
              </a:rPr>
              <a:t>
</a:t>
            </a:r>
            <a:r>
              <a:rPr lang="en-US" sz="2800" spc="-1">
                <a:latin typeface="Times New Roman"/>
              </a:rPr>
              <a:t>
</a:t>
            </a:r>
            <a:r>
              <a:rPr lang="en-US" sz="2800" spc="-1">
                <a:latin typeface="Times New Roman"/>
              </a:rPr>
              <a:t> </a:t>
            </a:r>
            <a:endParaRPr/>
          </a:p>
          <a:p>
            <a:pPr lvl="1" marL="864000" indent="-324000">
              <a:buClr>
                <a:srgbClr val="ffffff"/>
              </a:buClr>
              <a:buSzPct val="75000"/>
              <a:buFont typeface="Symbol" charset="2"/>
              <a:buChar char=""/>
            </a:pPr>
            <a:r>
              <a:rPr lang="en-US" sz="2800" spc="-1">
                <a:latin typeface="Times New Roman"/>
              </a:rPr>
              <a:t>Effective v</a:t>
            </a:r>
            <a:r>
              <a:rPr lang="en-US" sz="2800" spc="-1" baseline="-101000">
                <a:latin typeface="Times New Roman"/>
              </a:rPr>
              <a:t>n</a:t>
            </a:r>
            <a:r>
              <a:rPr lang="en-US" sz="2800" spc="-1">
                <a:latin typeface="Times New Roman"/>
              </a:rPr>
              <a:t> modified</a:t>
            </a:r>
            <a:endParaRPr/>
          </a:p>
        </p:txBody>
      </p:sp>
      <p:pic>
        <p:nvPicPr>
          <p:cNvPr id="363" name="" descr=""/>
          <p:cNvPicPr/>
          <p:nvPr/>
        </p:nvPicPr>
        <p:blipFill>
          <a:blip r:embed="rId1"/>
          <a:stretch/>
        </p:blipFill>
        <p:spPr>
          <a:xfrm>
            <a:off x="6583680" y="4114800"/>
            <a:ext cx="3657600" cy="2743200"/>
          </a:xfrm>
          <a:prstGeom prst="rect">
            <a:avLst/>
          </a:prstGeom>
          <a:ln>
            <a:noFill/>
          </a:ln>
        </p:spPr>
      </p:pic>
      <p:sp>
        <p:nvSpPr>
          <p:cNvPr id="364" name="TextShape 3"/>
          <p:cNvSpPr txBox="1"/>
          <p:nvPr/>
        </p:nvSpPr>
        <p:spPr>
          <a:xfrm>
            <a:off x="74880" y="6877440"/>
            <a:ext cx="5367240" cy="668520"/>
          </a:xfrm>
          <a:prstGeom prst="rect">
            <a:avLst/>
          </a:prstGeom>
          <a:noFill/>
          <a:ln>
            <a:noFill/>
          </a:ln>
        </p:spPr>
        <p:txBody>
          <a:bodyPr lIns="90000" rIns="90000" tIns="45000" bIns="45000"/>
          <a:p>
            <a:r>
              <a:rPr lang="en-US" sz="1500" spc="-1">
                <a:solidFill>
                  <a:srgbClr val="000000"/>
                </a:solidFill>
                <a:latin typeface="Times New Roman"/>
              </a:rPr>
              <a:t>Phys.Rev. C69 (2004) 021901  </a:t>
            </a:r>
            <a:r>
              <a:rPr lang="en-US" sz="1500" spc="-1">
                <a:solidFill>
                  <a:srgbClr val="000000"/>
                </a:solidFill>
                <a:latin typeface="Times New Roman"/>
                <a:hlinkClick r:id="rId2"/>
              </a:rPr>
              <a:t>arXiv:nucl-ex/0311007</a:t>
            </a:r>
            <a:endParaRPr/>
          </a:p>
          <a:p>
            <a:endParaRPr/>
          </a:p>
        </p:txBody>
      </p:sp>
      <p:sp>
        <p:nvSpPr>
          <p:cNvPr id="365" name="TextShape 4"/>
          <p:cNvSpPr txBox="1"/>
          <p:nvPr/>
        </p:nvSpPr>
        <p:spPr>
          <a:xfrm>
            <a:off x="822960" y="5834880"/>
            <a:ext cx="4206240" cy="898560"/>
          </a:xfrm>
          <a:prstGeom prst="rect">
            <a:avLst/>
          </a:prstGeom>
          <a:noFill/>
          <a:ln>
            <a:noFill/>
          </a:ln>
        </p:spPr>
        <p:txBody>
          <a:bodyPr lIns="90000" rIns="90000" tIns="45000" bIns="45000"/>
          <a:p>
            <a:r>
              <a:rPr lang="en-US" sz="2500" spc="-1">
                <a:latin typeface="Times New Roman"/>
                <a:ea typeface="Arial"/>
              </a:rPr>
              <a:t>φ</a:t>
            </a:r>
            <a:r>
              <a:rPr lang="en-US" sz="2500" spc="-1" baseline="-101000">
                <a:latin typeface="Times New Roman"/>
                <a:ea typeface="Arial"/>
              </a:rPr>
              <a:t>S</a:t>
            </a:r>
            <a:r>
              <a:rPr lang="en-US" sz="2500" spc="-1">
                <a:latin typeface="Times New Roman"/>
                <a:ea typeface="Arial"/>
              </a:rPr>
              <a:t> </a:t>
            </a:r>
            <a:r>
              <a:rPr lang="en-US" sz="2500" spc="-1">
                <a:latin typeface="Times New Roman"/>
              </a:rPr>
              <a:t>is the angular threshold</a:t>
            </a:r>
            <a:r>
              <a:rPr lang="en-US" sz="2500" spc="-1">
                <a:latin typeface="Times New Roman"/>
              </a:rPr>
              <a:t>
</a:t>
            </a:r>
            <a:endParaRPr/>
          </a:p>
        </p:txBody>
      </p:sp>
      <p:pic>
        <p:nvPicPr>
          <p:cNvPr id="366" name="" descr=""/>
          <p:cNvPicPr/>
          <p:nvPr/>
        </p:nvPicPr>
        <p:blipFill>
          <a:blip r:embed="rId3"/>
          <a:stretch/>
        </p:blipFill>
        <p:spPr>
          <a:xfrm>
            <a:off x="6309360" y="905400"/>
            <a:ext cx="3657600" cy="3026520"/>
          </a:xfrm>
          <a:prstGeom prst="rect">
            <a:avLst/>
          </a:prstGeom>
          <a:ln>
            <a:noFill/>
          </a:ln>
        </p:spPr>
      </p:pic>
      <p:pic>
        <p:nvPicPr>
          <p:cNvPr id="367" name="" descr=""/>
          <p:cNvPicPr/>
          <p:nvPr/>
        </p:nvPicPr>
        <p:blipFill>
          <a:blip r:embed="rId4"/>
          <a:stretch/>
        </p:blipFill>
        <p:spPr>
          <a:xfrm>
            <a:off x="5636880" y="5843520"/>
            <a:ext cx="914400" cy="1188720"/>
          </a:xfrm>
          <a:prstGeom prst="rect">
            <a:avLst/>
          </a:prstGeom>
          <a:ln>
            <a:noFill/>
          </a:ln>
        </p:spPr>
      </p:pic>
    </p:spTree>
  </p:cSld>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368" name="TextShape 1"/>
          <p:cNvSpPr txBox="1"/>
          <p:nvPr/>
        </p:nvSpPr>
        <p:spPr>
          <a:xfrm>
            <a:off x="504000" y="301320"/>
            <a:ext cx="9071640" cy="1262160"/>
          </a:xfrm>
          <a:prstGeom prst="rect">
            <a:avLst/>
          </a:prstGeom>
          <a:noFill/>
          <a:ln>
            <a:noFill/>
          </a:ln>
        </p:spPr>
        <p:txBody>
          <a:bodyPr lIns="0" rIns="0" tIns="0" bIns="0" anchor="ctr"/>
          <a:p>
            <a:pPr algn="ctr"/>
            <a:r>
              <a:rPr lang="en-US" sz="4400" spc="-1">
                <a:latin typeface="Times New Roman"/>
              </a:rPr>
              <a:t>Separating signal+background</a:t>
            </a:r>
            <a:endParaRPr/>
          </a:p>
        </p:txBody>
      </p:sp>
      <p:pic>
        <p:nvPicPr>
          <p:cNvPr id="369" name="" descr=""/>
          <p:cNvPicPr/>
          <p:nvPr/>
        </p:nvPicPr>
        <p:blipFill>
          <a:blip r:embed="rId1"/>
          <a:stretch/>
        </p:blipFill>
        <p:spPr>
          <a:xfrm>
            <a:off x="49680" y="2432880"/>
            <a:ext cx="5029200" cy="3154680"/>
          </a:xfrm>
          <a:prstGeom prst="rect">
            <a:avLst/>
          </a:prstGeom>
          <a:ln>
            <a:noFill/>
          </a:ln>
        </p:spPr>
      </p:pic>
      <p:sp>
        <p:nvSpPr>
          <p:cNvPr id="370" name="TextShape 2"/>
          <p:cNvSpPr txBox="1"/>
          <p:nvPr/>
        </p:nvSpPr>
        <p:spPr>
          <a:xfrm>
            <a:off x="1244160" y="2209320"/>
            <a:ext cx="3017520" cy="442440"/>
          </a:xfrm>
          <a:prstGeom prst="rect">
            <a:avLst/>
          </a:prstGeom>
          <a:noFill/>
          <a:ln>
            <a:noFill/>
          </a:ln>
        </p:spPr>
        <p:txBody>
          <a:bodyPr lIns="90000" rIns="90000" tIns="45000" bIns="45000"/>
          <a:p>
            <a:r>
              <a:rPr b="1" lang="en-US" sz="2500" spc="-1">
                <a:solidFill>
                  <a:srgbClr val="ff0000"/>
                </a:solidFill>
                <a:latin typeface="Times New Roman"/>
              </a:rPr>
              <a:t>Signal+background</a:t>
            </a:r>
            <a:endParaRPr/>
          </a:p>
        </p:txBody>
      </p:sp>
      <p:sp>
        <p:nvSpPr>
          <p:cNvPr id="371" name="TextShape 3"/>
          <p:cNvSpPr txBox="1"/>
          <p:nvPr/>
        </p:nvSpPr>
        <p:spPr>
          <a:xfrm>
            <a:off x="1956240" y="5394960"/>
            <a:ext cx="2843280" cy="442800"/>
          </a:xfrm>
          <a:prstGeom prst="rect">
            <a:avLst/>
          </a:prstGeom>
          <a:noFill/>
          <a:ln>
            <a:noFill/>
          </a:ln>
        </p:spPr>
        <p:txBody>
          <a:bodyPr lIns="90000" rIns="90000" tIns="45000" bIns="45000"/>
          <a:p>
            <a:pPr algn="ctr"/>
            <a:r>
              <a:rPr b="1" lang="en-US" sz="1500" spc="-1">
                <a:solidFill>
                  <a:srgbClr val="ff0000"/>
                </a:solidFill>
                <a:latin typeface="Times New Roman"/>
              </a:rPr>
              <a:t>Background dominated region</a:t>
            </a:r>
            <a:endParaRPr/>
          </a:p>
        </p:txBody>
      </p:sp>
      <p:pic>
        <p:nvPicPr>
          <p:cNvPr id="372" name="" descr=""/>
          <p:cNvPicPr/>
          <p:nvPr/>
        </p:nvPicPr>
        <p:blipFill>
          <a:blip r:embed="rId2"/>
          <a:stretch/>
        </p:blipFill>
        <p:spPr>
          <a:xfrm>
            <a:off x="3023280" y="2468880"/>
            <a:ext cx="7123320" cy="5029200"/>
          </a:xfrm>
          <a:prstGeom prst="rect">
            <a:avLst/>
          </a:prstGeom>
          <a:ln>
            <a:noFill/>
          </a:ln>
        </p:spPr>
      </p:pic>
      <p:sp>
        <p:nvSpPr>
          <p:cNvPr id="373" name="TextShape 4"/>
          <p:cNvSpPr txBox="1"/>
          <p:nvPr/>
        </p:nvSpPr>
        <p:spPr>
          <a:xfrm>
            <a:off x="6176160" y="2209680"/>
            <a:ext cx="3017520" cy="442440"/>
          </a:xfrm>
          <a:prstGeom prst="rect">
            <a:avLst/>
          </a:prstGeom>
          <a:noFill/>
          <a:ln>
            <a:noFill/>
          </a:ln>
        </p:spPr>
        <p:txBody>
          <a:bodyPr lIns="90000" rIns="90000" tIns="45000" bIns="45000"/>
          <a:p>
            <a:pPr algn="ctr"/>
            <a:r>
              <a:rPr b="1" lang="en-US" sz="2500" spc="-1">
                <a:solidFill>
                  <a:srgbClr val="ff0000"/>
                </a:solidFill>
                <a:latin typeface="Times New Roman"/>
              </a:rPr>
              <a:t>Signal only</a:t>
            </a:r>
            <a:endParaRPr/>
          </a:p>
        </p:txBody>
      </p:sp>
      <p:sp>
        <p:nvSpPr>
          <p:cNvPr id="374" name="TextShape 5"/>
          <p:cNvSpPr txBox="1"/>
          <p:nvPr/>
        </p:nvSpPr>
        <p:spPr>
          <a:xfrm>
            <a:off x="3474720" y="2634480"/>
            <a:ext cx="1463040" cy="1103040"/>
          </a:xfrm>
          <a:prstGeom prst="rect">
            <a:avLst/>
          </a:prstGeom>
          <a:solidFill>
            <a:srgbClr val="ffffff"/>
          </a:solidFill>
          <a:ln>
            <a:noFill/>
          </a:ln>
        </p:spPr>
        <p:txBody>
          <a:bodyPr lIns="90000" rIns="90000" tIns="45000" bIns="45000"/>
          <a:p>
            <a:r>
              <a:rPr lang="en-US" sz="1200" spc="-1">
                <a:latin typeface="Times New Roman"/>
              </a:rPr>
              <a:t>h-h</a:t>
            </a:r>
            <a:r>
              <a:rPr lang="en-US" sz="1200" spc="-1">
                <a:latin typeface="Times New Roman"/>
              </a:rPr>
              <a:t>
</a:t>
            </a:r>
            <a:r>
              <a:rPr lang="en-US" sz="1200" spc="-1">
                <a:latin typeface="Times New Roman"/>
                <a:ea typeface="Arial"/>
              </a:rPr>
              <a:t>√</a:t>
            </a:r>
            <a:r>
              <a:rPr lang="en-US" sz="1200" spc="-1">
                <a:latin typeface="Times New Roman"/>
              </a:rPr>
              <a:t>s</a:t>
            </a:r>
            <a:r>
              <a:rPr lang="en-US" sz="1200" spc="-1" baseline="-101000">
                <a:latin typeface="Times New Roman"/>
              </a:rPr>
              <a:t>NN</a:t>
            </a:r>
            <a:r>
              <a:rPr lang="en-US" sz="1200" spc="-1">
                <a:latin typeface="Times New Roman"/>
              </a:rPr>
              <a:t> = 2.76 TeV</a:t>
            </a:r>
            <a:endParaRPr/>
          </a:p>
          <a:p>
            <a:r>
              <a:rPr lang="en-US" sz="1200" spc="-1">
                <a:latin typeface="Times New Roman"/>
              </a:rPr>
              <a:t>30-40% PbPb</a:t>
            </a:r>
            <a:endParaRPr/>
          </a:p>
          <a:p>
            <a:r>
              <a:rPr lang="en-US" sz="1200" spc="-1">
                <a:latin typeface="Times New Roman"/>
              </a:rPr>
              <a:t>8&lt;p</a:t>
            </a:r>
            <a:r>
              <a:rPr lang="en-US" sz="1200" spc="-1" baseline="-101000">
                <a:latin typeface="Times New Roman"/>
              </a:rPr>
              <a:t>T</a:t>
            </a:r>
            <a:r>
              <a:rPr lang="en-US" sz="1200" spc="-1" baseline="101000">
                <a:latin typeface="Times New Roman"/>
              </a:rPr>
              <a:t>trigger</a:t>
            </a:r>
            <a:r>
              <a:rPr lang="en-US" sz="1200" spc="-1">
                <a:latin typeface="Times New Roman"/>
              </a:rPr>
              <a:t>&lt;10 GeV/c</a:t>
            </a:r>
            <a:endParaRPr/>
          </a:p>
          <a:p>
            <a:r>
              <a:rPr lang="en-US" sz="1200" spc="-1">
                <a:latin typeface="Times New Roman"/>
              </a:rPr>
              <a:t>1&lt;p</a:t>
            </a:r>
            <a:r>
              <a:rPr lang="en-US" sz="1200" spc="-1" baseline="-101000">
                <a:latin typeface="Times New Roman"/>
              </a:rPr>
              <a:t>T</a:t>
            </a:r>
            <a:r>
              <a:rPr lang="en-US" sz="1200" spc="-1" baseline="101000">
                <a:latin typeface="Times New Roman"/>
              </a:rPr>
              <a:t>assoc</a:t>
            </a:r>
            <a:r>
              <a:rPr lang="en-US" sz="1200" spc="-1">
                <a:latin typeface="Times New Roman"/>
              </a:rPr>
              <a:t>&lt;2 GeV/c</a:t>
            </a:r>
            <a:endParaRPr/>
          </a:p>
        </p:txBody>
      </p:sp>
      <p:pic>
        <p:nvPicPr>
          <p:cNvPr id="375" name="" descr=""/>
          <p:cNvPicPr/>
          <p:nvPr/>
        </p:nvPicPr>
        <p:blipFill>
          <a:blip r:embed="rId3"/>
          <a:stretch/>
        </p:blipFill>
        <p:spPr>
          <a:xfrm>
            <a:off x="5919120" y="3641760"/>
            <a:ext cx="731520" cy="713160"/>
          </a:xfrm>
          <a:prstGeom prst="rect">
            <a:avLst/>
          </a:prstGeom>
          <a:ln>
            <a:noFill/>
          </a:ln>
        </p:spPr>
      </p:pic>
      <p:pic>
        <p:nvPicPr>
          <p:cNvPr id="376" name="" descr=""/>
          <p:cNvPicPr/>
          <p:nvPr/>
        </p:nvPicPr>
        <p:blipFill>
          <a:blip r:embed="rId4"/>
          <a:stretch/>
        </p:blipFill>
        <p:spPr>
          <a:xfrm>
            <a:off x="927360" y="3575520"/>
            <a:ext cx="457200" cy="594360"/>
          </a:xfrm>
          <a:prstGeom prst="rect">
            <a:avLst/>
          </a:prstGeom>
          <a:ln>
            <a:noFill/>
          </a:ln>
        </p:spPr>
      </p:pic>
      <p:pic>
        <p:nvPicPr>
          <p:cNvPr id="377" name="" descr=""/>
          <p:cNvPicPr/>
          <p:nvPr/>
        </p:nvPicPr>
        <p:blipFill>
          <a:blip r:embed="rId5"/>
          <a:stretch/>
        </p:blipFill>
        <p:spPr>
          <a:xfrm>
            <a:off x="3793680" y="3527280"/>
            <a:ext cx="731520" cy="713160"/>
          </a:xfrm>
          <a:prstGeom prst="rect">
            <a:avLst/>
          </a:prstGeom>
          <a:ln>
            <a:noFill/>
          </a:ln>
        </p:spPr>
      </p:pic>
      <p:sp>
        <p:nvSpPr>
          <p:cNvPr id="378" name="TextShape 6"/>
          <p:cNvSpPr txBox="1"/>
          <p:nvPr/>
        </p:nvSpPr>
        <p:spPr>
          <a:xfrm>
            <a:off x="918720" y="6044400"/>
            <a:ext cx="8445240" cy="1101240"/>
          </a:xfrm>
          <a:prstGeom prst="rect">
            <a:avLst/>
          </a:prstGeom>
          <a:noFill/>
          <a:ln>
            <a:noFill/>
          </a:ln>
        </p:spPr>
        <p:txBody>
          <a:bodyPr lIns="90000" rIns="90000" tIns="45000" bIns="45000"/>
          <a:p>
            <a:pPr algn="ctr"/>
            <a:r>
              <a:rPr b="1" lang="en-US" sz="2000" spc="-1">
                <a:solidFill>
                  <a:srgbClr val="ff0000"/>
                </a:solidFill>
                <a:latin typeface="Arial"/>
              </a:rPr>
              <a:t>Using toy model </a:t>
            </a:r>
            <a:endParaRPr/>
          </a:p>
          <a:p>
            <a:pPr algn="ctr"/>
            <a:r>
              <a:rPr lang="en-US" sz="2000" spc="-1">
                <a:latin typeface="Arial"/>
              </a:rPr>
              <a:t>described in </a:t>
            </a:r>
            <a:r>
              <a:rPr lang="en-US" sz="2000" spc="-1">
                <a:latin typeface="Arial"/>
                <a:hlinkClick r:id="rId6"/>
              </a:rPr>
              <a:t>Sharma, Mazer, Stuart, Nattrass Phys. Rev. C 93, 044915</a:t>
            </a:r>
            <a:endParaRPr/>
          </a:p>
        </p:txBody>
      </p:sp>
    </p:spTree>
  </p:cSld>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379" name="TextShape 1"/>
          <p:cNvSpPr txBox="1"/>
          <p:nvPr/>
        </p:nvSpPr>
        <p:spPr>
          <a:xfrm>
            <a:off x="504000" y="301320"/>
            <a:ext cx="9071640" cy="1262160"/>
          </a:xfrm>
          <a:prstGeom prst="rect">
            <a:avLst/>
          </a:prstGeom>
          <a:noFill/>
          <a:ln>
            <a:noFill/>
          </a:ln>
        </p:spPr>
        <p:txBody>
          <a:bodyPr lIns="0" rIns="0" tIns="0" bIns="0" anchor="ctr"/>
          <a:p>
            <a:pPr algn="ctr"/>
            <a:r>
              <a:rPr lang="en-US" sz="4400" spc="-1">
                <a:latin typeface="Times New Roman"/>
              </a:rPr>
              <a:t>Near-Side Fit (NSF) method </a:t>
            </a:r>
            <a:r>
              <a:rPr lang="en-US" sz="4400" spc="-1">
                <a:latin typeface="Times New Roman"/>
              </a:rPr>
              <a:t>
</a:t>
            </a:r>
            <a:r>
              <a:rPr lang="en-US" sz="2500" spc="-1">
                <a:solidFill>
                  <a:srgbClr val="ff0000"/>
                </a:solidFill>
                <a:latin typeface="Times New Roman"/>
              </a:rPr>
              <a:t>No reaction plane dependence</a:t>
            </a:r>
            <a:endParaRPr/>
          </a:p>
        </p:txBody>
      </p:sp>
      <p:pic>
        <p:nvPicPr>
          <p:cNvPr id="380" name="" descr=""/>
          <p:cNvPicPr/>
          <p:nvPr/>
        </p:nvPicPr>
        <p:blipFill>
          <a:blip r:embed="rId1"/>
          <a:stretch/>
        </p:blipFill>
        <p:spPr>
          <a:xfrm>
            <a:off x="2817360" y="1684800"/>
            <a:ext cx="7113960" cy="5029200"/>
          </a:xfrm>
          <a:prstGeom prst="rect">
            <a:avLst/>
          </a:prstGeom>
          <a:ln>
            <a:noFill/>
          </a:ln>
        </p:spPr>
      </p:pic>
      <p:pic>
        <p:nvPicPr>
          <p:cNvPr id="381" name="" descr=""/>
          <p:cNvPicPr/>
          <p:nvPr/>
        </p:nvPicPr>
        <p:blipFill>
          <a:blip r:embed="rId2"/>
          <a:stretch/>
        </p:blipFill>
        <p:spPr>
          <a:xfrm>
            <a:off x="-2074320" y="2385000"/>
            <a:ext cx="7123320" cy="5029200"/>
          </a:xfrm>
          <a:prstGeom prst="rect">
            <a:avLst/>
          </a:prstGeom>
          <a:ln>
            <a:noFill/>
          </a:ln>
        </p:spPr>
      </p:pic>
      <p:sp>
        <p:nvSpPr>
          <p:cNvPr id="382" name="TextShape 2"/>
          <p:cNvSpPr txBox="1"/>
          <p:nvPr/>
        </p:nvSpPr>
        <p:spPr>
          <a:xfrm>
            <a:off x="1208520" y="2194560"/>
            <a:ext cx="3017520" cy="442440"/>
          </a:xfrm>
          <a:prstGeom prst="rect">
            <a:avLst/>
          </a:prstGeom>
          <a:noFill/>
          <a:ln>
            <a:noFill/>
          </a:ln>
        </p:spPr>
        <p:txBody>
          <a:bodyPr lIns="90000" rIns="90000" tIns="45000" bIns="45000"/>
          <a:p>
            <a:r>
              <a:rPr b="1" lang="en-US" sz="2500" spc="-1">
                <a:solidFill>
                  <a:srgbClr val="ff0000"/>
                </a:solidFill>
                <a:latin typeface="Times New Roman"/>
              </a:rPr>
              <a:t>Signal+background</a:t>
            </a:r>
            <a:endParaRPr/>
          </a:p>
        </p:txBody>
      </p:sp>
      <p:sp>
        <p:nvSpPr>
          <p:cNvPr id="383" name="TextShape 3"/>
          <p:cNvSpPr txBox="1"/>
          <p:nvPr/>
        </p:nvSpPr>
        <p:spPr>
          <a:xfrm>
            <a:off x="1920600" y="5380200"/>
            <a:ext cx="2843280" cy="442800"/>
          </a:xfrm>
          <a:prstGeom prst="rect">
            <a:avLst/>
          </a:prstGeom>
          <a:noFill/>
          <a:ln>
            <a:noFill/>
          </a:ln>
        </p:spPr>
        <p:txBody>
          <a:bodyPr lIns="90000" rIns="90000" tIns="45000" bIns="45000"/>
          <a:p>
            <a:pPr algn="ctr"/>
            <a:r>
              <a:rPr b="1" lang="en-US" sz="1500" spc="-1">
                <a:solidFill>
                  <a:srgbClr val="ff0000"/>
                </a:solidFill>
                <a:latin typeface="Times New Roman"/>
              </a:rPr>
              <a:t>Background dominated region</a:t>
            </a:r>
            <a:endParaRPr/>
          </a:p>
        </p:txBody>
      </p:sp>
      <p:sp>
        <p:nvSpPr>
          <p:cNvPr id="384" name="CustomShape 4"/>
          <p:cNvSpPr/>
          <p:nvPr/>
        </p:nvSpPr>
        <p:spPr>
          <a:xfrm>
            <a:off x="5613840" y="2926080"/>
            <a:ext cx="2011680" cy="2926080"/>
          </a:xfrm>
          <a:prstGeom prst="rect">
            <a:avLst/>
          </a:prstGeom>
          <a:solidFill>
            <a:srgbClr val="0000ff">
              <a:alpha val="50000"/>
            </a:srgbClr>
          </a:solidFill>
          <a:ln>
            <a:solidFill>
              <a:srgbClr val="3465a4"/>
            </a:solidFill>
          </a:ln>
        </p:spPr>
        <p:style>
          <a:lnRef idx="0"/>
          <a:fillRef idx="0"/>
          <a:effectRef idx="0"/>
          <a:fontRef idx="minor"/>
        </p:style>
      </p:sp>
      <p:sp>
        <p:nvSpPr>
          <p:cNvPr id="385" name="TextShape 5"/>
          <p:cNvSpPr txBox="1"/>
          <p:nvPr/>
        </p:nvSpPr>
        <p:spPr>
          <a:xfrm>
            <a:off x="6217920" y="4480560"/>
            <a:ext cx="822960" cy="516960"/>
          </a:xfrm>
          <a:prstGeom prst="rect">
            <a:avLst/>
          </a:prstGeom>
          <a:noFill/>
          <a:ln>
            <a:noFill/>
          </a:ln>
        </p:spPr>
        <p:txBody>
          <a:bodyPr lIns="90000" rIns="90000" tIns="45000" bIns="45000"/>
          <a:p>
            <a:r>
              <a:rPr b="1" lang="en-US" sz="3000" spc="-1">
                <a:latin typeface="Arial"/>
              </a:rPr>
              <a:t>Fit</a:t>
            </a:r>
            <a:endParaRPr/>
          </a:p>
        </p:txBody>
      </p:sp>
      <p:sp>
        <p:nvSpPr>
          <p:cNvPr id="386" name="TextShape 6"/>
          <p:cNvSpPr txBox="1"/>
          <p:nvPr/>
        </p:nvSpPr>
        <p:spPr>
          <a:xfrm>
            <a:off x="7763040" y="4500000"/>
            <a:ext cx="2054160" cy="712080"/>
          </a:xfrm>
          <a:prstGeom prst="rect">
            <a:avLst/>
          </a:prstGeom>
          <a:noFill/>
          <a:ln>
            <a:noFill/>
          </a:ln>
        </p:spPr>
        <p:txBody>
          <a:bodyPr lIns="90000" rIns="90000" tIns="45000" bIns="45000"/>
          <a:p>
            <a:r>
              <a:rPr b="1" lang="en-US" sz="2000" spc="-1">
                <a:latin typeface="Arial"/>
              </a:rPr>
              <a:t>extrapolation</a:t>
            </a:r>
            <a:endParaRPr/>
          </a:p>
        </p:txBody>
      </p:sp>
      <p:sp>
        <p:nvSpPr>
          <p:cNvPr id="387" name="TextShape 7"/>
          <p:cNvSpPr txBox="1"/>
          <p:nvPr/>
        </p:nvSpPr>
        <p:spPr>
          <a:xfrm>
            <a:off x="3474720" y="2634480"/>
            <a:ext cx="1463040" cy="1103040"/>
          </a:xfrm>
          <a:prstGeom prst="rect">
            <a:avLst/>
          </a:prstGeom>
          <a:solidFill>
            <a:srgbClr val="ffffff"/>
          </a:solidFill>
          <a:ln>
            <a:noFill/>
          </a:ln>
        </p:spPr>
        <p:txBody>
          <a:bodyPr lIns="90000" rIns="90000" tIns="45000" bIns="45000"/>
          <a:p>
            <a:r>
              <a:rPr lang="en-US" sz="1200" spc="-1">
                <a:latin typeface="Times New Roman"/>
              </a:rPr>
              <a:t>h-h</a:t>
            </a:r>
            <a:r>
              <a:rPr lang="en-US" sz="1200" spc="-1">
                <a:latin typeface="Times New Roman"/>
              </a:rPr>
              <a:t>
</a:t>
            </a:r>
            <a:r>
              <a:rPr lang="en-US" sz="1200" spc="-1">
                <a:latin typeface="Times New Roman"/>
                <a:ea typeface="Arial"/>
              </a:rPr>
              <a:t>√</a:t>
            </a:r>
            <a:r>
              <a:rPr lang="en-US" sz="1200" spc="-1">
                <a:latin typeface="Times New Roman"/>
              </a:rPr>
              <a:t>s</a:t>
            </a:r>
            <a:r>
              <a:rPr lang="en-US" sz="1200" spc="-1" baseline="-101000">
                <a:latin typeface="Times New Roman"/>
              </a:rPr>
              <a:t>NN</a:t>
            </a:r>
            <a:r>
              <a:rPr lang="en-US" sz="1200" spc="-1">
                <a:latin typeface="Times New Roman"/>
              </a:rPr>
              <a:t> = 2.76 TeV</a:t>
            </a:r>
            <a:endParaRPr/>
          </a:p>
          <a:p>
            <a:r>
              <a:rPr lang="en-US" sz="1200" spc="-1">
                <a:latin typeface="Times New Roman"/>
              </a:rPr>
              <a:t>30-40% PbPb</a:t>
            </a:r>
            <a:endParaRPr/>
          </a:p>
          <a:p>
            <a:r>
              <a:rPr lang="en-US" sz="1200" spc="-1">
                <a:latin typeface="Times New Roman"/>
              </a:rPr>
              <a:t>8&lt;p</a:t>
            </a:r>
            <a:r>
              <a:rPr lang="en-US" sz="1200" spc="-1" baseline="-101000">
                <a:latin typeface="Times New Roman"/>
              </a:rPr>
              <a:t>T</a:t>
            </a:r>
            <a:r>
              <a:rPr lang="en-US" sz="1200" spc="-1" baseline="101000">
                <a:latin typeface="Times New Roman"/>
              </a:rPr>
              <a:t>trigger</a:t>
            </a:r>
            <a:r>
              <a:rPr lang="en-US" sz="1200" spc="-1">
                <a:latin typeface="Times New Roman"/>
              </a:rPr>
              <a:t>&lt;10 GeV/c</a:t>
            </a:r>
            <a:endParaRPr/>
          </a:p>
          <a:p>
            <a:r>
              <a:rPr lang="en-US" sz="1200" spc="-1">
                <a:latin typeface="Times New Roman"/>
              </a:rPr>
              <a:t>1&lt;p</a:t>
            </a:r>
            <a:r>
              <a:rPr lang="en-US" sz="1200" spc="-1" baseline="-101000">
                <a:latin typeface="Times New Roman"/>
              </a:rPr>
              <a:t>T</a:t>
            </a:r>
            <a:r>
              <a:rPr lang="en-US" sz="1200" spc="-1" baseline="101000">
                <a:latin typeface="Times New Roman"/>
              </a:rPr>
              <a:t>assoc</a:t>
            </a:r>
            <a:r>
              <a:rPr lang="en-US" sz="1200" spc="-1">
                <a:latin typeface="Times New Roman"/>
              </a:rPr>
              <a:t>&lt;2 GeV/c</a:t>
            </a:r>
            <a:endParaRPr/>
          </a:p>
        </p:txBody>
      </p:sp>
      <p:sp>
        <p:nvSpPr>
          <p:cNvPr id="388" name="TextShape 8"/>
          <p:cNvSpPr txBox="1"/>
          <p:nvPr/>
        </p:nvSpPr>
        <p:spPr>
          <a:xfrm>
            <a:off x="548640" y="6194520"/>
            <a:ext cx="9382680" cy="1062360"/>
          </a:xfrm>
          <a:prstGeom prst="rect">
            <a:avLst/>
          </a:prstGeom>
          <a:noFill/>
          <a:ln>
            <a:noFill/>
          </a:ln>
        </p:spPr>
        <p:txBody>
          <a:bodyPr lIns="90000" rIns="90000" tIns="45000" bIns="45000"/>
          <a:p>
            <a:pPr marL="216000" indent="-216000">
              <a:buClr>
                <a:srgbClr val="ffffff"/>
              </a:buClr>
              <a:buSzPct val="45000"/>
              <a:buFont typeface="Wingdings" charset="2"/>
              <a:buChar char=""/>
            </a:pPr>
            <a:r>
              <a:rPr lang="en-US" sz="3000" spc="-1">
                <a:solidFill>
                  <a:srgbClr val="000000"/>
                </a:solidFill>
                <a:latin typeface="Times New Roman"/>
              </a:rPr>
              <a:t>Project signal+background over 1.0&lt;|</a:t>
            </a:r>
            <a:r>
              <a:rPr lang="en-US" sz="3000" spc="-1">
                <a:solidFill>
                  <a:srgbClr val="000000"/>
                </a:solidFill>
                <a:latin typeface="Times New Roman"/>
                <a:ea typeface="Arial"/>
              </a:rPr>
              <a:t>Δη|&lt;1.4</a:t>
            </a:r>
            <a:endParaRPr/>
          </a:p>
          <a:p>
            <a:pPr marL="216000" indent="-216000">
              <a:buClr>
                <a:srgbClr val="ffffff"/>
              </a:buClr>
              <a:buSzPct val="45000"/>
              <a:buFont typeface="Wingdings" charset="2"/>
              <a:buChar char=""/>
            </a:pPr>
            <a:r>
              <a:rPr lang="en-US" sz="3000" spc="-1">
                <a:solidFill>
                  <a:srgbClr val="000000"/>
                </a:solidFill>
                <a:latin typeface="Times New Roman"/>
                <a:ea typeface="Arial"/>
              </a:rPr>
              <a:t>Fit background in |Δφ|&lt;π/2 with v</a:t>
            </a:r>
            <a:r>
              <a:rPr lang="en-US" sz="3000" spc="-1" baseline="-101000">
                <a:solidFill>
                  <a:srgbClr val="000000"/>
                </a:solidFill>
                <a:latin typeface="Times New Roman"/>
                <a:ea typeface="Arial"/>
              </a:rPr>
              <a:t>n</a:t>
            </a:r>
            <a:r>
              <a:rPr lang="en-US" sz="3000" spc="-1">
                <a:solidFill>
                  <a:srgbClr val="000000"/>
                </a:solidFill>
                <a:latin typeface="Times New Roman"/>
                <a:ea typeface="Arial"/>
              </a:rPr>
              <a:t> up to n=4</a:t>
            </a:r>
            <a:endParaRPr/>
          </a:p>
        </p:txBody>
      </p:sp>
      <p:sp>
        <p:nvSpPr>
          <p:cNvPr id="389" name="Line 9"/>
          <p:cNvSpPr/>
          <p:nvPr/>
        </p:nvSpPr>
        <p:spPr>
          <a:xfrm flipV="1">
            <a:off x="2743200" y="4846320"/>
            <a:ext cx="2870640" cy="91440"/>
          </a:xfrm>
          <a:prstGeom prst="line">
            <a:avLst/>
          </a:prstGeom>
          <a:ln w="73080">
            <a:solidFill>
              <a:srgbClr val="ff0000"/>
            </a:solidFill>
            <a:round/>
            <a:tailEnd len="med" type="triangle" w="med"/>
          </a:ln>
        </p:spPr>
        <p:style>
          <a:lnRef idx="0"/>
          <a:fillRef idx="0"/>
          <a:effectRef idx="0"/>
          <a:fontRef idx="minor"/>
        </p:style>
      </p:sp>
      <p:sp>
        <p:nvSpPr>
          <p:cNvPr id="390" name="Line 10"/>
          <p:cNvSpPr/>
          <p:nvPr/>
        </p:nvSpPr>
        <p:spPr>
          <a:xfrm flipV="1">
            <a:off x="1188720" y="4114800"/>
            <a:ext cx="4425120" cy="182880"/>
          </a:xfrm>
          <a:prstGeom prst="line">
            <a:avLst/>
          </a:prstGeom>
          <a:ln w="73080">
            <a:solidFill>
              <a:srgbClr val="ff0000"/>
            </a:solidFill>
            <a:round/>
            <a:tailEnd len="med" type="triangle" w="med"/>
          </a:ln>
        </p:spPr>
        <p:style>
          <a:lnRef idx="0"/>
          <a:fillRef idx="0"/>
          <a:effectRef idx="0"/>
          <a:fontRef idx="minor"/>
        </p:style>
      </p:sp>
      <p:sp>
        <p:nvSpPr>
          <p:cNvPr id="391" name="CustomShape 11"/>
          <p:cNvSpPr/>
          <p:nvPr/>
        </p:nvSpPr>
        <p:spPr>
          <a:xfrm>
            <a:off x="5597280" y="1920240"/>
            <a:ext cx="4023360" cy="3931920"/>
          </a:xfrm>
          <a:prstGeom prst="rect">
            <a:avLst/>
          </a:prstGeom>
          <a:noFill/>
          <a:ln w="36720">
            <a:solidFill>
              <a:srgbClr val="ff0000"/>
            </a:solidFill>
            <a:round/>
          </a:ln>
        </p:spPr>
        <p:style>
          <a:lnRef idx="0"/>
          <a:fillRef idx="0"/>
          <a:effectRef idx="0"/>
          <a:fontRef idx="minor"/>
        </p:style>
      </p:sp>
    </p:spTree>
  </p:cSld>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392" name="TextShape 1"/>
          <p:cNvSpPr txBox="1"/>
          <p:nvPr/>
        </p:nvSpPr>
        <p:spPr>
          <a:xfrm>
            <a:off x="504000" y="301320"/>
            <a:ext cx="9071640" cy="1262160"/>
          </a:xfrm>
          <a:prstGeom prst="rect">
            <a:avLst/>
          </a:prstGeom>
          <a:noFill/>
          <a:ln>
            <a:noFill/>
          </a:ln>
        </p:spPr>
        <p:txBody>
          <a:bodyPr lIns="0" rIns="0" tIns="0" bIns="0" anchor="ctr"/>
          <a:p>
            <a:pPr algn="ctr"/>
            <a:r>
              <a:rPr lang="en-US" sz="4400" spc="-1">
                <a:latin typeface="Times New Roman"/>
              </a:rPr>
              <a:t>Near-Side Fit (NSF) method </a:t>
            </a:r>
            <a:r>
              <a:rPr lang="en-US" sz="4400" spc="-1">
                <a:latin typeface="Times New Roman"/>
              </a:rPr>
              <a:t>
</a:t>
            </a:r>
            <a:r>
              <a:rPr lang="en-US" sz="2500" spc="-1">
                <a:solidFill>
                  <a:srgbClr val="ff0000"/>
                </a:solidFill>
                <a:latin typeface="Times New Roman"/>
              </a:rPr>
              <a:t>No reaction plane dependence</a:t>
            </a:r>
            <a:endParaRPr/>
          </a:p>
        </p:txBody>
      </p:sp>
      <p:pic>
        <p:nvPicPr>
          <p:cNvPr id="393" name="" descr=""/>
          <p:cNvPicPr/>
          <p:nvPr/>
        </p:nvPicPr>
        <p:blipFill>
          <a:blip r:embed="rId1"/>
          <a:stretch/>
        </p:blipFill>
        <p:spPr>
          <a:xfrm>
            <a:off x="2286000" y="1557360"/>
            <a:ext cx="7763400" cy="5486400"/>
          </a:xfrm>
          <a:prstGeom prst="rect">
            <a:avLst/>
          </a:prstGeom>
          <a:ln>
            <a:noFill/>
          </a:ln>
        </p:spPr>
      </p:pic>
      <p:sp>
        <p:nvSpPr>
          <p:cNvPr id="394" name="TextShape 2"/>
          <p:cNvSpPr txBox="1"/>
          <p:nvPr/>
        </p:nvSpPr>
        <p:spPr>
          <a:xfrm>
            <a:off x="145080" y="1388880"/>
            <a:ext cx="4426920" cy="356616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rPr>
              <a:t>Reconstructs signal with less bias and smaller errors than ZYA1 method</a:t>
            </a:r>
            <a:endParaRPr/>
          </a:p>
          <a:p>
            <a:pPr marL="432000" indent="-324000">
              <a:buClr>
                <a:srgbClr val="ffffff"/>
              </a:buClr>
              <a:buSzPct val="45000"/>
              <a:buFont typeface="Wingdings" charset="2"/>
              <a:buChar char=""/>
            </a:pPr>
            <a:r>
              <a:rPr lang="en-US" sz="3200" spc="-1">
                <a:latin typeface="Times New Roman"/>
              </a:rPr>
              <a:t>Extract v</a:t>
            </a:r>
            <a:r>
              <a:rPr lang="en-US" sz="3200" spc="-1" baseline="-101000">
                <a:latin typeface="Times New Roman"/>
              </a:rPr>
              <a:t>n</a:t>
            </a:r>
            <a:r>
              <a:rPr lang="en-US" sz="3200" spc="-1">
                <a:latin typeface="Times New Roman"/>
              </a:rPr>
              <a:t> consistent with input</a:t>
            </a:r>
            <a:endParaRPr/>
          </a:p>
        </p:txBody>
      </p:sp>
      <p:sp>
        <p:nvSpPr>
          <p:cNvPr id="395" name="TextShape 3"/>
          <p:cNvSpPr txBox="1"/>
          <p:nvPr/>
        </p:nvSpPr>
        <p:spPr>
          <a:xfrm>
            <a:off x="4754880" y="6400800"/>
            <a:ext cx="6400800" cy="853920"/>
          </a:xfrm>
          <a:prstGeom prst="rect">
            <a:avLst/>
          </a:prstGeom>
          <a:noFill/>
          <a:ln>
            <a:noFill/>
          </a:ln>
        </p:spPr>
        <p:txBody>
          <a:bodyPr lIns="90000" rIns="90000" tIns="45000" bIns="45000"/>
          <a:p>
            <a:r>
              <a:rPr lang="en-US" sz="1800" spc="-1">
                <a:latin typeface="Times New Roman"/>
              </a:rPr>
              <a:t>Standard ZYA1 = Zero Yield at </a:t>
            </a:r>
            <a:r>
              <a:rPr lang="en-US" sz="1800" spc="-1">
                <a:latin typeface="Times New Roman"/>
                <a:ea typeface="Arial"/>
              </a:rPr>
              <a:t>ΔΦ=1</a:t>
            </a:r>
            <a:endParaRPr/>
          </a:p>
          <a:p>
            <a:r>
              <a:rPr lang="en-US" sz="1800" spc="-1">
                <a:latin typeface="Times New Roman"/>
                <a:ea typeface="Arial"/>
              </a:rPr>
              <a:t>Modified ZYA1 = Zero Yield at ΔΦ=1 for 1.0&lt;|</a:t>
            </a:r>
            <a:r>
              <a:rPr lang="en-US" sz="1800" spc="-1">
                <a:latin typeface="Times New Roman"/>
                <a:ea typeface="Times New Roman"/>
              </a:rPr>
              <a:t>Δη</a:t>
            </a:r>
            <a:r>
              <a:rPr lang="en-US" sz="1800" spc="-1">
                <a:latin typeface="Times New Roman"/>
                <a:ea typeface="Times New Roman"/>
              </a:rPr>
              <a:t>|&lt;1.4</a:t>
            </a:r>
            <a:endParaRPr/>
          </a:p>
        </p:txBody>
      </p:sp>
      <p:sp>
        <p:nvSpPr>
          <p:cNvPr id="396" name="TextShape 4"/>
          <p:cNvSpPr txBox="1"/>
          <p:nvPr/>
        </p:nvSpPr>
        <p:spPr>
          <a:xfrm>
            <a:off x="274320" y="5834880"/>
            <a:ext cx="2011680" cy="1359360"/>
          </a:xfrm>
          <a:prstGeom prst="rect">
            <a:avLst/>
          </a:prstGeom>
          <a:solidFill>
            <a:srgbClr val="ffffff"/>
          </a:solidFill>
          <a:ln>
            <a:noFill/>
          </a:ln>
        </p:spPr>
        <p:txBody>
          <a:bodyPr lIns="90000" rIns="90000" tIns="45000" bIns="45000"/>
          <a:p>
            <a:r>
              <a:rPr lang="en-US" sz="1500" spc="-1">
                <a:latin typeface="Times New Roman"/>
              </a:rPr>
              <a:t>h-h</a:t>
            </a:r>
            <a:r>
              <a:rPr lang="en-US" sz="1500" spc="-1">
                <a:latin typeface="Times New Roman"/>
              </a:rPr>
              <a:t>
</a:t>
            </a:r>
            <a:r>
              <a:rPr lang="en-US" sz="1500" spc="-1">
                <a:latin typeface="Times New Roman"/>
                <a:ea typeface="Arial"/>
              </a:rPr>
              <a:t>√</a:t>
            </a:r>
            <a:r>
              <a:rPr lang="en-US" sz="1500" spc="-1">
                <a:latin typeface="Times New Roman"/>
              </a:rPr>
              <a:t>s</a:t>
            </a:r>
            <a:r>
              <a:rPr lang="en-US" sz="1500" spc="-1" baseline="-101000">
                <a:latin typeface="Times New Roman"/>
              </a:rPr>
              <a:t>NN</a:t>
            </a:r>
            <a:r>
              <a:rPr lang="en-US" sz="1500" spc="-1">
                <a:latin typeface="Times New Roman"/>
              </a:rPr>
              <a:t> = 2.76 TeV</a:t>
            </a:r>
            <a:endParaRPr/>
          </a:p>
          <a:p>
            <a:r>
              <a:rPr lang="en-US" sz="1500" spc="-1">
                <a:latin typeface="Times New Roman"/>
              </a:rPr>
              <a:t>30-40% PbPb</a:t>
            </a:r>
            <a:endParaRPr/>
          </a:p>
          <a:p>
            <a:r>
              <a:rPr lang="en-US" sz="1500" spc="-1">
                <a:latin typeface="Times New Roman"/>
              </a:rPr>
              <a:t>8&lt;p</a:t>
            </a:r>
            <a:r>
              <a:rPr lang="en-US" sz="1500" spc="-1" baseline="-101000">
                <a:latin typeface="Times New Roman"/>
              </a:rPr>
              <a:t>T</a:t>
            </a:r>
            <a:r>
              <a:rPr lang="en-US" sz="1500" spc="-1" baseline="101000">
                <a:latin typeface="Times New Roman"/>
              </a:rPr>
              <a:t>trigger</a:t>
            </a:r>
            <a:r>
              <a:rPr lang="en-US" sz="1500" spc="-1">
                <a:latin typeface="Times New Roman"/>
              </a:rPr>
              <a:t>&lt;10 GeV/c</a:t>
            </a:r>
            <a:endParaRPr/>
          </a:p>
          <a:p>
            <a:r>
              <a:rPr lang="en-US" sz="1500" spc="-1">
                <a:latin typeface="Times New Roman"/>
              </a:rPr>
              <a:t>1&lt;p</a:t>
            </a:r>
            <a:r>
              <a:rPr lang="en-US" sz="1500" spc="-1" baseline="-101000">
                <a:latin typeface="Times New Roman"/>
              </a:rPr>
              <a:t>T</a:t>
            </a:r>
            <a:r>
              <a:rPr lang="en-US" sz="1500" spc="-1" baseline="101000">
                <a:latin typeface="Times New Roman"/>
              </a:rPr>
              <a:t>assoc</a:t>
            </a:r>
            <a:r>
              <a:rPr lang="en-US" sz="1500" spc="-1">
                <a:latin typeface="Times New Roman"/>
              </a:rPr>
              <a:t>&lt;2 GeV/c</a:t>
            </a:r>
            <a:endParaRPr/>
          </a:p>
        </p:txBody>
      </p:sp>
      <p:pic>
        <p:nvPicPr>
          <p:cNvPr id="397" name="" descr=""/>
          <p:cNvPicPr/>
          <p:nvPr/>
        </p:nvPicPr>
        <p:blipFill>
          <a:blip r:embed="rId2"/>
          <a:stretch/>
        </p:blipFill>
        <p:spPr>
          <a:xfrm>
            <a:off x="145080" y="4557240"/>
            <a:ext cx="4426920" cy="1140480"/>
          </a:xfrm>
          <a:prstGeom prst="rect">
            <a:avLst/>
          </a:prstGeom>
          <a:ln>
            <a:noFill/>
          </a:ln>
        </p:spPr>
      </p:pic>
    </p:spTree>
  </p:cSld>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398" name="TextShape 1"/>
          <p:cNvSpPr txBox="1"/>
          <p:nvPr/>
        </p:nvSpPr>
        <p:spPr>
          <a:xfrm>
            <a:off x="1352160" y="1142640"/>
            <a:ext cx="7315200" cy="1261800"/>
          </a:xfrm>
          <a:prstGeom prst="rect">
            <a:avLst/>
          </a:prstGeom>
          <a:solidFill>
            <a:srgbClr val="c0c0c0"/>
          </a:solidFill>
          <a:ln>
            <a:noFill/>
          </a:ln>
        </p:spPr>
        <p:txBody>
          <a:bodyPr lIns="0" rIns="0" tIns="0" bIns="0" anchor="ctr"/>
          <a:p>
            <a:pPr algn="ctr"/>
            <a:r>
              <a:rPr lang="en-US" sz="4400" spc="-1">
                <a:solidFill>
                  <a:srgbClr val="000000"/>
                </a:solidFill>
                <a:latin typeface="Times New Roman"/>
              </a:rPr>
              <a:t>Adding reaction plane dependence</a:t>
            </a:r>
            <a:endParaRPr/>
          </a:p>
        </p:txBody>
      </p:sp>
      <p:pic>
        <p:nvPicPr>
          <p:cNvPr id="399" name="" descr=""/>
          <p:cNvPicPr/>
          <p:nvPr/>
        </p:nvPicPr>
        <p:blipFill>
          <a:blip r:embed="rId1"/>
          <a:stretch/>
        </p:blipFill>
        <p:spPr>
          <a:xfrm>
            <a:off x="3041640" y="3403080"/>
            <a:ext cx="4125240" cy="3090240"/>
          </a:xfrm>
          <a:prstGeom prst="rect">
            <a:avLst/>
          </a:prstGeom>
          <a:ln>
            <a:noFill/>
          </a:ln>
        </p:spPr>
      </p:pic>
    </p:spTree>
  </p:cSld>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pic>
        <p:nvPicPr>
          <p:cNvPr id="400" name="" descr=""/>
          <p:cNvPicPr/>
          <p:nvPr/>
        </p:nvPicPr>
        <p:blipFill>
          <a:blip r:embed="rId1"/>
          <a:stretch/>
        </p:blipFill>
        <p:spPr>
          <a:xfrm>
            <a:off x="-19440" y="1794240"/>
            <a:ext cx="10079640" cy="4191480"/>
          </a:xfrm>
          <a:prstGeom prst="rect">
            <a:avLst/>
          </a:prstGeom>
          <a:ln>
            <a:noFill/>
          </a:ln>
        </p:spPr>
      </p:pic>
      <p:pic>
        <p:nvPicPr>
          <p:cNvPr id="401" name="" descr=""/>
          <p:cNvPicPr/>
          <p:nvPr/>
        </p:nvPicPr>
        <p:blipFill>
          <a:blip r:embed="rId2"/>
          <a:stretch/>
        </p:blipFill>
        <p:spPr>
          <a:xfrm>
            <a:off x="7722000" y="91440"/>
            <a:ext cx="2441520" cy="1828800"/>
          </a:xfrm>
          <a:prstGeom prst="rect">
            <a:avLst/>
          </a:prstGeom>
          <a:ln>
            <a:noFill/>
          </a:ln>
        </p:spPr>
      </p:pic>
      <p:sp>
        <p:nvSpPr>
          <p:cNvPr id="402" name="TextShape 1"/>
          <p:cNvSpPr txBox="1"/>
          <p:nvPr/>
        </p:nvSpPr>
        <p:spPr>
          <a:xfrm>
            <a:off x="216000" y="301320"/>
            <a:ext cx="7542720" cy="1262160"/>
          </a:xfrm>
          <a:prstGeom prst="rect">
            <a:avLst/>
          </a:prstGeom>
          <a:noFill/>
          <a:ln>
            <a:noFill/>
          </a:ln>
        </p:spPr>
        <p:txBody>
          <a:bodyPr lIns="0" rIns="0" tIns="0" bIns="0" anchor="ctr"/>
          <a:p>
            <a:pPr algn="ctr"/>
            <a:r>
              <a:rPr lang="en-US" sz="4400" spc="-1">
                <a:latin typeface="Times New Roman"/>
              </a:rPr>
              <a:t>Reaction Plane Fit (RPF) method</a:t>
            </a:r>
            <a:r>
              <a:rPr lang="en-US" sz="4400" spc="-1">
                <a:latin typeface="Times New Roman"/>
              </a:rPr>
              <a:t>
</a:t>
            </a:r>
            <a:r>
              <a:rPr lang="en-US" sz="2500" spc="-1">
                <a:latin typeface="Times New Roman"/>
              </a:rPr>
              <a:t>30-40% central</a:t>
            </a:r>
            <a:endParaRPr/>
          </a:p>
        </p:txBody>
      </p:sp>
      <p:sp>
        <p:nvSpPr>
          <p:cNvPr id="403" name="CustomShape 2"/>
          <p:cNvSpPr/>
          <p:nvPr/>
        </p:nvSpPr>
        <p:spPr>
          <a:xfrm>
            <a:off x="1024920" y="1884240"/>
            <a:ext cx="649080" cy="3749040"/>
          </a:xfrm>
          <a:prstGeom prst="rect">
            <a:avLst/>
          </a:prstGeom>
          <a:solidFill>
            <a:srgbClr val="0000ff">
              <a:alpha val="50000"/>
            </a:srgbClr>
          </a:solidFill>
          <a:ln>
            <a:solidFill>
              <a:srgbClr val="3465a4"/>
            </a:solidFill>
          </a:ln>
        </p:spPr>
        <p:style>
          <a:lnRef idx="0"/>
          <a:fillRef idx="0"/>
          <a:effectRef idx="0"/>
          <a:fontRef idx="minor"/>
        </p:style>
      </p:sp>
      <p:sp>
        <p:nvSpPr>
          <p:cNvPr id="404" name="TextShape 3"/>
          <p:cNvSpPr txBox="1"/>
          <p:nvPr/>
        </p:nvSpPr>
        <p:spPr>
          <a:xfrm>
            <a:off x="1008720" y="4237920"/>
            <a:ext cx="822960" cy="516960"/>
          </a:xfrm>
          <a:prstGeom prst="rect">
            <a:avLst/>
          </a:prstGeom>
          <a:noFill/>
          <a:ln>
            <a:noFill/>
          </a:ln>
        </p:spPr>
        <p:txBody>
          <a:bodyPr lIns="90000" rIns="90000" tIns="45000" bIns="45000"/>
          <a:p>
            <a:r>
              <a:rPr b="1" lang="en-US" sz="3000" spc="-1">
                <a:latin typeface="Arial"/>
              </a:rPr>
              <a:t>Fit</a:t>
            </a:r>
            <a:endParaRPr/>
          </a:p>
        </p:txBody>
      </p:sp>
      <p:sp>
        <p:nvSpPr>
          <p:cNvPr id="405" name="CustomShape 4"/>
          <p:cNvSpPr/>
          <p:nvPr/>
        </p:nvSpPr>
        <p:spPr>
          <a:xfrm>
            <a:off x="3184920" y="1884240"/>
            <a:ext cx="649080" cy="3749040"/>
          </a:xfrm>
          <a:prstGeom prst="rect">
            <a:avLst/>
          </a:prstGeom>
          <a:solidFill>
            <a:srgbClr val="0000ff">
              <a:alpha val="50000"/>
            </a:srgbClr>
          </a:solidFill>
          <a:ln>
            <a:solidFill>
              <a:srgbClr val="3465a4"/>
            </a:solidFill>
          </a:ln>
        </p:spPr>
        <p:style>
          <a:lnRef idx="0"/>
          <a:fillRef idx="0"/>
          <a:effectRef idx="0"/>
          <a:fontRef idx="minor"/>
        </p:style>
      </p:sp>
      <p:sp>
        <p:nvSpPr>
          <p:cNvPr id="406" name="CustomShape 5"/>
          <p:cNvSpPr/>
          <p:nvPr/>
        </p:nvSpPr>
        <p:spPr>
          <a:xfrm>
            <a:off x="5488920" y="1884240"/>
            <a:ext cx="649080" cy="3749040"/>
          </a:xfrm>
          <a:prstGeom prst="rect">
            <a:avLst/>
          </a:prstGeom>
          <a:solidFill>
            <a:srgbClr val="0000ff">
              <a:alpha val="50000"/>
            </a:srgbClr>
          </a:solidFill>
          <a:ln>
            <a:solidFill>
              <a:srgbClr val="3465a4"/>
            </a:solidFill>
          </a:ln>
        </p:spPr>
        <p:style>
          <a:lnRef idx="0"/>
          <a:fillRef idx="0"/>
          <a:effectRef idx="0"/>
          <a:fontRef idx="minor"/>
        </p:style>
      </p:sp>
      <p:sp>
        <p:nvSpPr>
          <p:cNvPr id="407" name="CustomShape 6"/>
          <p:cNvSpPr/>
          <p:nvPr/>
        </p:nvSpPr>
        <p:spPr>
          <a:xfrm>
            <a:off x="7864920" y="1884240"/>
            <a:ext cx="649080" cy="3749040"/>
          </a:xfrm>
          <a:prstGeom prst="rect">
            <a:avLst/>
          </a:prstGeom>
          <a:solidFill>
            <a:srgbClr val="0000ff">
              <a:alpha val="50000"/>
            </a:srgbClr>
          </a:solidFill>
          <a:ln>
            <a:solidFill>
              <a:srgbClr val="3465a4"/>
            </a:solidFill>
          </a:ln>
        </p:spPr>
        <p:style>
          <a:lnRef idx="0"/>
          <a:fillRef idx="0"/>
          <a:effectRef idx="0"/>
          <a:fontRef idx="minor"/>
        </p:style>
      </p:sp>
      <p:pic>
        <p:nvPicPr>
          <p:cNvPr id="408" name="" descr=""/>
          <p:cNvPicPr/>
          <p:nvPr/>
        </p:nvPicPr>
        <p:blipFill>
          <a:blip r:embed="rId3"/>
          <a:stretch/>
        </p:blipFill>
        <p:spPr>
          <a:xfrm>
            <a:off x="4361760" y="2103120"/>
            <a:ext cx="1776240" cy="1285560"/>
          </a:xfrm>
          <a:prstGeom prst="rect">
            <a:avLst/>
          </a:prstGeom>
          <a:ln>
            <a:noFill/>
          </a:ln>
        </p:spPr>
      </p:pic>
      <p:sp>
        <p:nvSpPr>
          <p:cNvPr id="409" name="Line 7"/>
          <p:cNvSpPr/>
          <p:nvPr/>
        </p:nvSpPr>
        <p:spPr>
          <a:xfrm flipH="1">
            <a:off x="3474720" y="3108960"/>
            <a:ext cx="1792800" cy="182880"/>
          </a:xfrm>
          <a:prstGeom prst="line">
            <a:avLst/>
          </a:prstGeom>
          <a:ln w="36720">
            <a:solidFill>
              <a:srgbClr val="ff0000"/>
            </a:solidFill>
            <a:round/>
            <a:tailEnd len="med" type="triangle" w="med"/>
          </a:ln>
        </p:spPr>
        <p:style>
          <a:lnRef idx="0"/>
          <a:fillRef idx="0"/>
          <a:effectRef idx="0"/>
          <a:fontRef idx="minor"/>
        </p:style>
      </p:sp>
      <p:sp>
        <p:nvSpPr>
          <p:cNvPr id="410" name="Line 8"/>
          <p:cNvSpPr/>
          <p:nvPr/>
        </p:nvSpPr>
        <p:spPr>
          <a:xfrm flipH="1">
            <a:off x="3383280" y="2876040"/>
            <a:ext cx="1353600" cy="182880"/>
          </a:xfrm>
          <a:prstGeom prst="line">
            <a:avLst/>
          </a:prstGeom>
          <a:ln w="36720">
            <a:solidFill>
              <a:srgbClr val="ff0000"/>
            </a:solidFill>
            <a:round/>
            <a:tailEnd len="med" type="triangle" w="med"/>
          </a:ln>
        </p:spPr>
        <p:style>
          <a:lnRef idx="0"/>
          <a:fillRef idx="0"/>
          <a:effectRef idx="0"/>
          <a:fontRef idx="minor"/>
        </p:style>
      </p:sp>
      <p:sp>
        <p:nvSpPr>
          <p:cNvPr id="411" name="TextShape 9"/>
          <p:cNvSpPr txBox="1"/>
          <p:nvPr/>
        </p:nvSpPr>
        <p:spPr>
          <a:xfrm>
            <a:off x="36000" y="5798880"/>
            <a:ext cx="9967680" cy="1909800"/>
          </a:xfrm>
          <a:prstGeom prst="rect">
            <a:avLst/>
          </a:prstGeom>
          <a:noFill/>
          <a:ln>
            <a:noFill/>
          </a:ln>
        </p:spPr>
        <p:txBody>
          <a:bodyPr lIns="90000" rIns="90000" tIns="45000" bIns="45000"/>
          <a:p>
            <a:pPr marL="216000" indent="-216000">
              <a:buClr>
                <a:srgbClr val="ffffff"/>
              </a:buClr>
              <a:buSzPct val="45000"/>
              <a:buFont typeface="Wingdings" charset="2"/>
              <a:buChar char=""/>
            </a:pPr>
            <a:r>
              <a:rPr lang="en-US" sz="3000" spc="-1">
                <a:solidFill>
                  <a:srgbClr val="000000"/>
                </a:solidFill>
                <a:latin typeface="Times New Roman"/>
              </a:rPr>
              <a:t>Project signal+background over 1.0&lt;|</a:t>
            </a:r>
            <a:r>
              <a:rPr lang="en-US" sz="3000" spc="-1">
                <a:solidFill>
                  <a:srgbClr val="000000"/>
                </a:solidFill>
                <a:latin typeface="Times New Roman"/>
                <a:ea typeface="Arial"/>
              </a:rPr>
              <a:t>Δη|&lt;1.4</a:t>
            </a:r>
            <a:endParaRPr/>
          </a:p>
          <a:p>
            <a:pPr marL="216000" indent="-216000">
              <a:buClr>
                <a:srgbClr val="ffffff"/>
              </a:buClr>
              <a:buSzPct val="45000"/>
              <a:buFont typeface="Wingdings" charset="2"/>
              <a:buChar char=""/>
            </a:pPr>
            <a:r>
              <a:rPr lang="en-US" sz="3000" spc="-1">
                <a:solidFill>
                  <a:srgbClr val="000000"/>
                </a:solidFill>
                <a:latin typeface="Times New Roman"/>
                <a:ea typeface="Arial"/>
              </a:rPr>
              <a:t>Fit background in |Δφ|&lt;1 including reaction plane dependence</a:t>
            </a:r>
            <a:endParaRPr/>
          </a:p>
          <a:p>
            <a:pPr marL="216000" indent="-216000">
              <a:buClr>
                <a:srgbClr val="ffffff"/>
              </a:buClr>
              <a:buSzPct val="45000"/>
              <a:buFont typeface="Wingdings" charset="2"/>
              <a:buChar char=""/>
            </a:pPr>
            <a:r>
              <a:rPr lang="en-US" sz="3000" spc="-1">
                <a:solidFill>
                  <a:srgbClr val="000000"/>
                </a:solidFill>
                <a:latin typeface="Times New Roman"/>
                <a:ea typeface="Arial"/>
              </a:rPr>
              <a:t>v</a:t>
            </a:r>
            <a:r>
              <a:rPr lang="en-US" sz="3000" spc="-1" baseline="-101000">
                <a:solidFill>
                  <a:srgbClr val="000000"/>
                </a:solidFill>
                <a:latin typeface="Times New Roman"/>
                <a:ea typeface="Arial"/>
              </a:rPr>
              <a:t>n</a:t>
            </a:r>
            <a:r>
              <a:rPr lang="en-US" sz="3000" spc="-1">
                <a:solidFill>
                  <a:srgbClr val="000000"/>
                </a:solidFill>
                <a:latin typeface="Times New Roman"/>
                <a:ea typeface="Arial"/>
              </a:rPr>
              <a:t> and B extracted with v</a:t>
            </a:r>
            <a:r>
              <a:rPr lang="en-US" sz="3000" spc="-1" baseline="-101000">
                <a:solidFill>
                  <a:srgbClr val="000000"/>
                </a:solidFill>
                <a:latin typeface="Times New Roman"/>
                <a:ea typeface="Arial"/>
              </a:rPr>
              <a:t>n</a:t>
            </a:r>
            <a:r>
              <a:rPr lang="en-US" sz="3000" spc="-1">
                <a:solidFill>
                  <a:srgbClr val="000000"/>
                </a:solidFill>
                <a:latin typeface="Times New Roman"/>
                <a:ea typeface="Arial"/>
              </a:rPr>
              <a:t> up to n=4</a:t>
            </a:r>
            <a:endParaRPr/>
          </a:p>
        </p:txBody>
      </p:sp>
      <p:sp>
        <p:nvSpPr>
          <p:cNvPr id="412" name="TextShape 10"/>
          <p:cNvSpPr txBox="1"/>
          <p:nvPr/>
        </p:nvSpPr>
        <p:spPr>
          <a:xfrm>
            <a:off x="8498160" y="3693600"/>
            <a:ext cx="1645920" cy="1114560"/>
          </a:xfrm>
          <a:prstGeom prst="rect">
            <a:avLst/>
          </a:prstGeom>
          <a:noFill/>
          <a:ln>
            <a:noFill/>
          </a:ln>
        </p:spPr>
        <p:txBody>
          <a:bodyPr lIns="90000" rIns="90000" tIns="45000" bIns="45000"/>
          <a:p>
            <a:r>
              <a:rPr lang="en-US" sz="1200" spc="-1">
                <a:latin typeface="Times New Roman"/>
              </a:rPr>
              <a:t>h-h</a:t>
            </a:r>
            <a:r>
              <a:rPr lang="en-US" sz="1200" spc="-1">
                <a:latin typeface="Times New Roman"/>
              </a:rPr>
              <a:t>
</a:t>
            </a:r>
            <a:r>
              <a:rPr lang="en-US" sz="1200" spc="-1">
                <a:latin typeface="Times New Roman"/>
                <a:ea typeface="Arial"/>
              </a:rPr>
              <a:t>√</a:t>
            </a:r>
            <a:r>
              <a:rPr lang="en-US" sz="1200" spc="-1">
                <a:latin typeface="Times New Roman"/>
              </a:rPr>
              <a:t>s</a:t>
            </a:r>
            <a:r>
              <a:rPr lang="en-US" sz="1200" spc="-1" baseline="-101000">
                <a:latin typeface="Times New Roman"/>
              </a:rPr>
              <a:t>NN</a:t>
            </a:r>
            <a:r>
              <a:rPr lang="en-US" sz="1200" spc="-1">
                <a:latin typeface="Times New Roman"/>
              </a:rPr>
              <a:t> = 2.76 TeV</a:t>
            </a:r>
            <a:endParaRPr/>
          </a:p>
          <a:p>
            <a:r>
              <a:rPr lang="en-US" sz="1200" spc="-1">
                <a:latin typeface="Times New Roman"/>
              </a:rPr>
              <a:t>30-40% PbPb</a:t>
            </a:r>
            <a:endParaRPr/>
          </a:p>
          <a:p>
            <a:r>
              <a:rPr lang="en-US" sz="1200" spc="-1">
                <a:latin typeface="Times New Roman"/>
              </a:rPr>
              <a:t>8&lt;p</a:t>
            </a:r>
            <a:r>
              <a:rPr lang="en-US" sz="1200" spc="-1" baseline="-101000">
                <a:latin typeface="Times New Roman"/>
              </a:rPr>
              <a:t>T</a:t>
            </a:r>
            <a:r>
              <a:rPr lang="en-US" sz="1200" spc="-1" baseline="101000">
                <a:latin typeface="Times New Roman"/>
              </a:rPr>
              <a:t>trigger</a:t>
            </a:r>
            <a:r>
              <a:rPr lang="en-US" sz="1200" spc="-1">
                <a:latin typeface="Times New Roman"/>
              </a:rPr>
              <a:t>&lt;10 GeV/c</a:t>
            </a:r>
            <a:endParaRPr/>
          </a:p>
          <a:p>
            <a:r>
              <a:rPr lang="en-US" sz="1200" spc="-1">
                <a:latin typeface="Times New Roman"/>
              </a:rPr>
              <a:t>1&lt;p</a:t>
            </a:r>
            <a:r>
              <a:rPr lang="en-US" sz="1200" spc="-1" baseline="-101000">
                <a:latin typeface="Times New Roman"/>
              </a:rPr>
              <a:t>T</a:t>
            </a:r>
            <a:r>
              <a:rPr lang="en-US" sz="1200" spc="-1" baseline="101000">
                <a:latin typeface="Times New Roman"/>
              </a:rPr>
              <a:t>assoc</a:t>
            </a:r>
            <a:r>
              <a:rPr lang="en-US" sz="1200" spc="-1">
                <a:latin typeface="Times New Roman"/>
              </a:rPr>
              <a:t>&lt;2 GeV/c</a:t>
            </a:r>
            <a:endParaRPr/>
          </a:p>
        </p:txBody>
      </p:sp>
    </p:spTree>
  </p:cSld>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413" name="TextShape 1"/>
          <p:cNvSpPr txBox="1"/>
          <p:nvPr/>
        </p:nvSpPr>
        <p:spPr>
          <a:xfrm>
            <a:off x="144000" y="301320"/>
            <a:ext cx="7542720" cy="1262160"/>
          </a:xfrm>
          <a:prstGeom prst="rect">
            <a:avLst/>
          </a:prstGeom>
          <a:noFill/>
          <a:ln>
            <a:noFill/>
          </a:ln>
        </p:spPr>
        <p:txBody>
          <a:bodyPr lIns="0" rIns="0" tIns="0" bIns="0" anchor="ctr"/>
          <a:p>
            <a:pPr algn="ctr"/>
            <a:r>
              <a:rPr lang="en-US" sz="4400" spc="-1">
                <a:latin typeface="Times New Roman"/>
              </a:rPr>
              <a:t>Reaction Plane Fit (RPF) method</a:t>
            </a:r>
            <a:r>
              <a:rPr lang="en-US" sz="4400" spc="-1">
                <a:latin typeface="Times New Roman"/>
              </a:rPr>
              <a:t>
</a:t>
            </a:r>
            <a:r>
              <a:rPr lang="en-US" sz="2500" spc="-1">
                <a:latin typeface="Times New Roman"/>
              </a:rPr>
              <a:t>30-40% central</a:t>
            </a:r>
            <a:endParaRPr/>
          </a:p>
        </p:txBody>
      </p:sp>
      <p:pic>
        <p:nvPicPr>
          <p:cNvPr id="414" name="" descr=""/>
          <p:cNvPicPr/>
          <p:nvPr/>
        </p:nvPicPr>
        <p:blipFill>
          <a:blip r:embed="rId1"/>
          <a:stretch/>
        </p:blipFill>
        <p:spPr>
          <a:xfrm>
            <a:off x="7721640" y="91080"/>
            <a:ext cx="2441520" cy="1828800"/>
          </a:xfrm>
          <a:prstGeom prst="rect">
            <a:avLst/>
          </a:prstGeom>
          <a:ln>
            <a:noFill/>
          </a:ln>
        </p:spPr>
      </p:pic>
      <p:pic>
        <p:nvPicPr>
          <p:cNvPr id="415" name="" descr=""/>
          <p:cNvPicPr/>
          <p:nvPr/>
        </p:nvPicPr>
        <p:blipFill>
          <a:blip r:embed="rId2"/>
          <a:stretch/>
        </p:blipFill>
        <p:spPr>
          <a:xfrm>
            <a:off x="16560" y="1811880"/>
            <a:ext cx="10079640" cy="4191480"/>
          </a:xfrm>
          <a:prstGeom prst="rect">
            <a:avLst/>
          </a:prstGeom>
          <a:ln>
            <a:noFill/>
          </a:ln>
        </p:spPr>
      </p:pic>
      <p:sp>
        <p:nvSpPr>
          <p:cNvPr id="416" name="TextShape 2"/>
          <p:cNvSpPr txBox="1"/>
          <p:nvPr/>
        </p:nvSpPr>
        <p:spPr>
          <a:xfrm>
            <a:off x="8498160" y="2073600"/>
            <a:ext cx="1645920" cy="1114560"/>
          </a:xfrm>
          <a:prstGeom prst="rect">
            <a:avLst/>
          </a:prstGeom>
          <a:noFill/>
          <a:ln>
            <a:noFill/>
          </a:ln>
        </p:spPr>
        <p:txBody>
          <a:bodyPr lIns="90000" rIns="90000" tIns="45000" bIns="45000"/>
          <a:p>
            <a:r>
              <a:rPr lang="en-US" sz="1200" spc="-1">
                <a:latin typeface="Times New Roman"/>
              </a:rPr>
              <a:t>h-h</a:t>
            </a:r>
            <a:r>
              <a:rPr lang="en-US" sz="1200" spc="-1">
                <a:latin typeface="Times New Roman"/>
              </a:rPr>
              <a:t>
</a:t>
            </a:r>
            <a:r>
              <a:rPr lang="en-US" sz="1200" spc="-1">
                <a:latin typeface="Times New Roman"/>
                <a:ea typeface="Arial"/>
              </a:rPr>
              <a:t>√</a:t>
            </a:r>
            <a:r>
              <a:rPr lang="en-US" sz="1200" spc="-1">
                <a:latin typeface="Times New Roman"/>
              </a:rPr>
              <a:t>s</a:t>
            </a:r>
            <a:r>
              <a:rPr lang="en-US" sz="1200" spc="-1" baseline="-101000">
                <a:latin typeface="Times New Roman"/>
              </a:rPr>
              <a:t>NN</a:t>
            </a:r>
            <a:r>
              <a:rPr lang="en-US" sz="1200" spc="-1">
                <a:latin typeface="Times New Roman"/>
              </a:rPr>
              <a:t> = 2.76 TeV</a:t>
            </a:r>
            <a:endParaRPr/>
          </a:p>
          <a:p>
            <a:r>
              <a:rPr lang="en-US" sz="1200" spc="-1">
                <a:latin typeface="Times New Roman"/>
              </a:rPr>
              <a:t>30-40% PbPb</a:t>
            </a:r>
            <a:endParaRPr/>
          </a:p>
          <a:p>
            <a:r>
              <a:rPr lang="en-US" sz="1200" spc="-1">
                <a:latin typeface="Times New Roman"/>
              </a:rPr>
              <a:t>8&lt;p</a:t>
            </a:r>
            <a:r>
              <a:rPr lang="en-US" sz="1200" spc="-1" baseline="-101000">
                <a:latin typeface="Times New Roman"/>
              </a:rPr>
              <a:t>T</a:t>
            </a:r>
            <a:r>
              <a:rPr lang="en-US" sz="1200" spc="-1" baseline="101000">
                <a:latin typeface="Times New Roman"/>
              </a:rPr>
              <a:t>trigger</a:t>
            </a:r>
            <a:r>
              <a:rPr lang="en-US" sz="1200" spc="-1">
                <a:latin typeface="Times New Roman"/>
              </a:rPr>
              <a:t>&lt;10 GeV/c</a:t>
            </a:r>
            <a:endParaRPr/>
          </a:p>
          <a:p>
            <a:r>
              <a:rPr lang="en-US" sz="1200" spc="-1">
                <a:latin typeface="Times New Roman"/>
              </a:rPr>
              <a:t>1&lt;p</a:t>
            </a:r>
            <a:r>
              <a:rPr lang="en-US" sz="1200" spc="-1" baseline="-101000">
                <a:latin typeface="Times New Roman"/>
              </a:rPr>
              <a:t>T</a:t>
            </a:r>
            <a:r>
              <a:rPr lang="en-US" sz="1200" spc="-1" baseline="101000">
                <a:latin typeface="Times New Roman"/>
              </a:rPr>
              <a:t>assoc</a:t>
            </a:r>
            <a:r>
              <a:rPr lang="en-US" sz="1200" spc="-1">
                <a:latin typeface="Times New Roman"/>
              </a:rPr>
              <a:t>&lt;2 GeV/c</a:t>
            </a:r>
            <a:endParaRPr/>
          </a:p>
        </p:txBody>
      </p:sp>
      <p:pic>
        <p:nvPicPr>
          <p:cNvPr id="417" name="" descr=""/>
          <p:cNvPicPr/>
          <p:nvPr/>
        </p:nvPicPr>
        <p:blipFill>
          <a:blip r:embed="rId3"/>
          <a:stretch/>
        </p:blipFill>
        <p:spPr>
          <a:xfrm>
            <a:off x="16560" y="6023520"/>
            <a:ext cx="10079640" cy="1125360"/>
          </a:xfrm>
          <a:prstGeom prst="rect">
            <a:avLst/>
          </a:prstGeom>
          <a:ln>
            <a:noFill/>
          </a:ln>
        </p:spPr>
      </p:pic>
    </p:spTree>
  </p:cSld>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418" name="TextShape 1"/>
          <p:cNvSpPr txBox="1"/>
          <p:nvPr/>
        </p:nvSpPr>
        <p:spPr>
          <a:xfrm>
            <a:off x="1352160" y="2690640"/>
            <a:ext cx="7315200" cy="1261800"/>
          </a:xfrm>
          <a:prstGeom prst="rect">
            <a:avLst/>
          </a:prstGeom>
          <a:solidFill>
            <a:srgbClr val="c0c0c0"/>
          </a:solidFill>
          <a:ln>
            <a:noFill/>
          </a:ln>
        </p:spPr>
        <p:txBody>
          <a:bodyPr lIns="0" rIns="0" tIns="0" bIns="0" anchor="ctr"/>
          <a:p>
            <a:pPr algn="ctr"/>
            <a:r>
              <a:rPr lang="en-US" sz="4400" spc="-1">
                <a:solidFill>
                  <a:srgbClr val="000000"/>
                </a:solidFill>
                <a:latin typeface="Times New Roman"/>
              </a:rPr>
              <a:t>Going to lower momenta</a:t>
            </a:r>
            <a:endParaRPr/>
          </a:p>
        </p:txBody>
      </p:sp>
    </p:spTree>
  </p:cSld>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419" name="TextShape 1"/>
          <p:cNvSpPr txBox="1"/>
          <p:nvPr/>
        </p:nvSpPr>
        <p:spPr>
          <a:xfrm>
            <a:off x="504000" y="11520"/>
            <a:ext cx="9071640" cy="831960"/>
          </a:xfrm>
          <a:prstGeom prst="rect">
            <a:avLst/>
          </a:prstGeom>
          <a:noFill/>
          <a:ln>
            <a:noFill/>
          </a:ln>
        </p:spPr>
        <p:txBody>
          <a:bodyPr lIns="0" rIns="0" tIns="0" bIns="0" anchor="ctr"/>
          <a:p>
            <a:pPr algn="ctr"/>
            <a:r>
              <a:rPr lang="en-US" sz="4400" spc="-1">
                <a:latin typeface="Times New Roman"/>
              </a:rPr>
              <a:t>Low momenta</a:t>
            </a:r>
            <a:endParaRPr/>
          </a:p>
        </p:txBody>
      </p:sp>
      <p:sp>
        <p:nvSpPr>
          <p:cNvPr id="420" name="TextShape 2"/>
          <p:cNvSpPr txBox="1"/>
          <p:nvPr/>
        </p:nvSpPr>
        <p:spPr>
          <a:xfrm>
            <a:off x="182880" y="3852000"/>
            <a:ext cx="5496480" cy="309744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rPr>
              <a:t>ZYAM assumptions break down at low p</a:t>
            </a:r>
            <a:r>
              <a:rPr lang="en-US" sz="3200" spc="-1" baseline="-101000">
                <a:latin typeface="Times New Roman"/>
              </a:rPr>
              <a:t>T</a:t>
            </a:r>
            <a:endParaRPr/>
          </a:p>
          <a:p>
            <a:pPr marL="432000" indent="-324000">
              <a:buClr>
                <a:srgbClr val="ffffff"/>
              </a:buClr>
              <a:buSzPct val="45000"/>
              <a:buFont typeface="Wingdings" charset="2"/>
              <a:buChar char=""/>
            </a:pPr>
            <a:r>
              <a:rPr lang="en-US" sz="3200" spc="-1">
                <a:latin typeface="Times New Roman"/>
              </a:rPr>
              <a:t>If method doesn't work on PYTHIA, it can't be trusted on data!</a:t>
            </a:r>
            <a:endParaRPr/>
          </a:p>
          <a:p>
            <a:pPr marL="432000" indent="-324000">
              <a:buClr>
                <a:srgbClr val="ffffff"/>
              </a:buClr>
              <a:buSzPct val="45000"/>
              <a:buFont typeface="Wingdings" charset="2"/>
              <a:buChar char=""/>
            </a:pPr>
            <a:r>
              <a:rPr lang="en-US" sz="3200" spc="-1">
                <a:latin typeface="Times New Roman"/>
              </a:rPr>
              <a:t>But low p</a:t>
            </a:r>
            <a:r>
              <a:rPr lang="en-US" sz="3200" spc="-1" baseline="-101000">
                <a:latin typeface="Times New Roman"/>
              </a:rPr>
              <a:t>T</a:t>
            </a:r>
            <a:r>
              <a:rPr lang="en-US" sz="3200" spc="-1">
                <a:latin typeface="Times New Roman"/>
              </a:rPr>
              <a:t> is interesting!</a:t>
            </a:r>
            <a:endParaRPr/>
          </a:p>
        </p:txBody>
      </p:sp>
      <p:pic>
        <p:nvPicPr>
          <p:cNvPr id="421" name="" descr=""/>
          <p:cNvPicPr/>
          <p:nvPr/>
        </p:nvPicPr>
        <p:blipFill>
          <a:blip r:embed="rId1"/>
          <a:stretch/>
        </p:blipFill>
        <p:spPr>
          <a:xfrm>
            <a:off x="0" y="658800"/>
            <a:ext cx="10079640" cy="3193200"/>
          </a:xfrm>
          <a:prstGeom prst="rect">
            <a:avLst/>
          </a:prstGeom>
          <a:ln>
            <a:noFill/>
          </a:ln>
        </p:spPr>
      </p:pic>
      <p:pic>
        <p:nvPicPr>
          <p:cNvPr id="422" name="" descr=""/>
          <p:cNvPicPr/>
          <p:nvPr/>
        </p:nvPicPr>
        <p:blipFill>
          <a:blip r:embed="rId2"/>
          <a:stretch/>
        </p:blipFill>
        <p:spPr>
          <a:xfrm>
            <a:off x="5679360" y="4206240"/>
            <a:ext cx="4370760" cy="2743200"/>
          </a:xfrm>
          <a:prstGeom prst="rect">
            <a:avLst/>
          </a:prstGeom>
          <a:ln>
            <a:noFill/>
          </a:ln>
        </p:spPr>
      </p:pic>
      <p:sp>
        <p:nvSpPr>
          <p:cNvPr id="423" name="TextShape 3"/>
          <p:cNvSpPr txBox="1"/>
          <p:nvPr/>
        </p:nvSpPr>
        <p:spPr>
          <a:xfrm>
            <a:off x="8354160" y="3926160"/>
            <a:ext cx="1463040" cy="1103040"/>
          </a:xfrm>
          <a:prstGeom prst="rect">
            <a:avLst/>
          </a:prstGeom>
          <a:solidFill>
            <a:srgbClr val="ffffff"/>
          </a:solidFill>
          <a:ln>
            <a:noFill/>
          </a:ln>
        </p:spPr>
        <p:txBody>
          <a:bodyPr lIns="90000" rIns="90000" tIns="45000" bIns="45000"/>
          <a:p>
            <a:r>
              <a:rPr lang="en-US" sz="1200" spc="-1">
                <a:latin typeface="Times New Roman"/>
              </a:rPr>
              <a:t>h-h</a:t>
            </a:r>
            <a:r>
              <a:rPr lang="en-US" sz="1200" spc="-1">
                <a:latin typeface="Times New Roman"/>
              </a:rPr>
              <a:t>
</a:t>
            </a:r>
            <a:r>
              <a:rPr lang="en-US" sz="1200" spc="-1">
                <a:latin typeface="Times New Roman"/>
                <a:ea typeface="Arial"/>
              </a:rPr>
              <a:t>√</a:t>
            </a:r>
            <a:r>
              <a:rPr lang="en-US" sz="1200" spc="-1">
                <a:latin typeface="Times New Roman"/>
              </a:rPr>
              <a:t>s</a:t>
            </a:r>
            <a:r>
              <a:rPr lang="en-US" sz="1200" spc="-1" baseline="-101000">
                <a:latin typeface="Times New Roman"/>
              </a:rPr>
              <a:t>NN</a:t>
            </a:r>
            <a:r>
              <a:rPr lang="en-US" sz="1200" spc="-1">
                <a:latin typeface="Times New Roman"/>
              </a:rPr>
              <a:t> = 2.76 TeV</a:t>
            </a:r>
            <a:endParaRPr/>
          </a:p>
          <a:p>
            <a:r>
              <a:rPr lang="en-US" sz="1200" spc="-1">
                <a:latin typeface="Times New Roman"/>
              </a:rPr>
              <a:t>30-40% PbPb</a:t>
            </a:r>
            <a:endParaRPr/>
          </a:p>
          <a:p>
            <a:r>
              <a:rPr lang="en-US" sz="1200" spc="-1">
                <a:latin typeface="Times New Roman"/>
              </a:rPr>
              <a:t>8&lt;p</a:t>
            </a:r>
            <a:r>
              <a:rPr lang="en-US" sz="1200" spc="-1" baseline="-101000">
                <a:latin typeface="Times New Roman"/>
              </a:rPr>
              <a:t>T</a:t>
            </a:r>
            <a:r>
              <a:rPr lang="en-US" sz="1200" spc="-1" baseline="101000">
                <a:latin typeface="Times New Roman"/>
              </a:rPr>
              <a:t>trigger</a:t>
            </a:r>
            <a:r>
              <a:rPr lang="en-US" sz="1200" spc="-1">
                <a:latin typeface="Times New Roman"/>
              </a:rPr>
              <a:t>&lt;10 GeV/c</a:t>
            </a:r>
            <a:endParaRPr/>
          </a:p>
          <a:p>
            <a:r>
              <a:rPr lang="en-US" sz="1200" spc="-1">
                <a:latin typeface="Times New Roman"/>
              </a:rPr>
              <a:t>0.5&lt;p</a:t>
            </a:r>
            <a:r>
              <a:rPr lang="en-US" sz="1200" spc="-1" baseline="-101000">
                <a:latin typeface="Times New Roman"/>
              </a:rPr>
              <a:t>T</a:t>
            </a:r>
            <a:r>
              <a:rPr lang="en-US" sz="1200" spc="-1" baseline="101000">
                <a:latin typeface="Times New Roman"/>
              </a:rPr>
              <a:t>assoc</a:t>
            </a:r>
            <a:r>
              <a:rPr lang="en-US" sz="1200" spc="-1">
                <a:latin typeface="Times New Roman"/>
              </a:rPr>
              <a:t>&lt;1 GeV/c</a:t>
            </a:r>
            <a:endParaRPr/>
          </a:p>
        </p:txBody>
      </p:sp>
    </p:spTree>
  </p:cSld>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424" name="TextShape 1"/>
          <p:cNvSpPr txBox="1"/>
          <p:nvPr/>
        </p:nvSpPr>
        <p:spPr>
          <a:xfrm>
            <a:off x="504000" y="122760"/>
            <a:ext cx="9071640" cy="1244520"/>
          </a:xfrm>
          <a:prstGeom prst="rect">
            <a:avLst/>
          </a:prstGeom>
          <a:noFill/>
          <a:ln>
            <a:noFill/>
          </a:ln>
        </p:spPr>
        <p:txBody>
          <a:bodyPr lIns="0" rIns="0" tIns="0" bIns="0" anchor="ctr"/>
          <a:p>
            <a:pPr algn="ctr"/>
            <a:r>
              <a:rPr lang="en-US" sz="4400" spc="-1">
                <a:latin typeface="Times New Roman"/>
              </a:rPr>
              <a:t>Going to lower momenta, medium modifications</a:t>
            </a:r>
            <a:endParaRPr/>
          </a:p>
        </p:txBody>
      </p:sp>
      <p:sp>
        <p:nvSpPr>
          <p:cNvPr id="425" name="TextShape 2"/>
          <p:cNvSpPr txBox="1"/>
          <p:nvPr/>
        </p:nvSpPr>
        <p:spPr>
          <a:xfrm>
            <a:off x="0" y="1337040"/>
            <a:ext cx="9966960" cy="438444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rPr>
              <a:t>Peak gets broader</a:t>
            </a:r>
            <a:endParaRPr/>
          </a:p>
          <a:p>
            <a:pPr marL="432000" indent="-324000">
              <a:buClr>
                <a:srgbClr val="ffffff"/>
              </a:buClr>
              <a:buSzPct val="45000"/>
              <a:buFont typeface="Wingdings" charset="2"/>
              <a:buChar char=""/>
            </a:pPr>
            <a:r>
              <a:rPr lang="en-US" sz="3200" spc="-1">
                <a:latin typeface="Times New Roman"/>
              </a:rPr>
              <a:t>Fit near-side peak and subtract it</a:t>
            </a:r>
            <a:endParaRPr/>
          </a:p>
          <a:p>
            <a:pPr marL="432000" indent="-324000">
              <a:buClr>
                <a:srgbClr val="ffffff"/>
              </a:buClr>
              <a:buSzPct val="45000"/>
              <a:buFont typeface="Wingdings" charset="2"/>
              <a:buChar char=""/>
            </a:pPr>
            <a:r>
              <a:rPr lang="en-US" sz="3200" spc="-1">
                <a:latin typeface="Times New Roman"/>
              </a:rPr>
              <a:t>Increase Δη range available for background subtraction</a:t>
            </a:r>
            <a:endParaRPr/>
          </a:p>
        </p:txBody>
      </p:sp>
      <p:pic>
        <p:nvPicPr>
          <p:cNvPr id="426" name="" descr=""/>
          <p:cNvPicPr/>
          <p:nvPr/>
        </p:nvPicPr>
        <p:blipFill>
          <a:blip r:embed="rId1"/>
          <a:stretch/>
        </p:blipFill>
        <p:spPr>
          <a:xfrm>
            <a:off x="0" y="3012480"/>
            <a:ext cx="10079640" cy="3193200"/>
          </a:xfrm>
          <a:prstGeom prst="rect">
            <a:avLst/>
          </a:prstGeom>
          <a:ln>
            <a:noFill/>
          </a:ln>
        </p:spPr>
      </p:pic>
      <p:sp>
        <p:nvSpPr>
          <p:cNvPr id="427" name="TextShape 3"/>
          <p:cNvSpPr txBox="1"/>
          <p:nvPr/>
        </p:nvSpPr>
        <p:spPr>
          <a:xfrm>
            <a:off x="1557360" y="6099840"/>
            <a:ext cx="8358840" cy="1267920"/>
          </a:xfrm>
          <a:prstGeom prst="rect">
            <a:avLst/>
          </a:prstGeom>
          <a:noFill/>
          <a:ln>
            <a:noFill/>
          </a:ln>
        </p:spPr>
        <p:txBody>
          <a:bodyPr lIns="90000" rIns="90000" tIns="45000" bIns="45000"/>
          <a:p>
            <a:r>
              <a:rPr lang="en-US" sz="2000" spc="-1">
                <a:latin typeface="Times New Roman"/>
              </a:rPr>
              <a:t>h-h, </a:t>
            </a:r>
            <a:r>
              <a:rPr lang="en-US" sz="2000" spc="-1">
                <a:latin typeface="Times New Roman"/>
                <a:ea typeface="Arial"/>
              </a:rPr>
              <a:t>√</a:t>
            </a:r>
            <a:r>
              <a:rPr lang="en-US" sz="2000" spc="-1">
                <a:latin typeface="Times New Roman"/>
              </a:rPr>
              <a:t>s</a:t>
            </a:r>
            <a:r>
              <a:rPr lang="en-US" sz="2000" spc="-1" baseline="-101000">
                <a:latin typeface="Times New Roman"/>
              </a:rPr>
              <a:t>NN</a:t>
            </a:r>
            <a:r>
              <a:rPr lang="en-US" sz="2000" spc="-1">
                <a:latin typeface="Times New Roman"/>
              </a:rPr>
              <a:t> = 2.76 TeV, 0-10% PbPb</a:t>
            </a:r>
            <a:endParaRPr/>
          </a:p>
          <a:p>
            <a:r>
              <a:rPr lang="en-US" sz="2000" spc="-1">
                <a:latin typeface="Times New Roman"/>
              </a:rPr>
              <a:t>8&lt;p</a:t>
            </a:r>
            <a:r>
              <a:rPr lang="en-US" sz="2000" spc="-1" baseline="-101000">
                <a:latin typeface="Times New Roman"/>
              </a:rPr>
              <a:t>T</a:t>
            </a:r>
            <a:r>
              <a:rPr lang="en-US" sz="2000" spc="-1" baseline="101000">
                <a:latin typeface="Times New Roman"/>
              </a:rPr>
              <a:t>trigger</a:t>
            </a:r>
            <a:r>
              <a:rPr lang="en-US" sz="2000" spc="-1">
                <a:latin typeface="Times New Roman"/>
              </a:rPr>
              <a:t>&lt;10 GeV/c</a:t>
            </a:r>
            <a:endParaRPr/>
          </a:p>
          <a:p>
            <a:r>
              <a:rPr lang="en-US" sz="2000" spc="-1">
                <a:latin typeface="Times New Roman"/>
              </a:rPr>
              <a:t>1&lt;p</a:t>
            </a:r>
            <a:r>
              <a:rPr lang="en-US" sz="2000" spc="-1" baseline="-101000">
                <a:latin typeface="Times New Roman"/>
              </a:rPr>
              <a:t>T</a:t>
            </a:r>
            <a:r>
              <a:rPr lang="en-US" sz="2000" spc="-1" baseline="101000">
                <a:latin typeface="Times New Roman"/>
              </a:rPr>
              <a:t>assoc</a:t>
            </a:r>
            <a:r>
              <a:rPr lang="en-US" sz="2000" spc="-1">
                <a:latin typeface="Times New Roman"/>
              </a:rPr>
              <a:t>&lt;2 GeV/c for background, 0.5&lt;p</a:t>
            </a:r>
            <a:r>
              <a:rPr lang="en-US" sz="2000" spc="-1" baseline="-101000">
                <a:latin typeface="Times New Roman"/>
              </a:rPr>
              <a:t>T</a:t>
            </a:r>
            <a:r>
              <a:rPr lang="en-US" sz="2000" spc="-1" baseline="101000">
                <a:latin typeface="Times New Roman"/>
              </a:rPr>
              <a:t>assoc</a:t>
            </a:r>
            <a:r>
              <a:rPr lang="en-US" sz="2000" spc="-1">
                <a:latin typeface="Times New Roman"/>
              </a:rPr>
              <a:t>&lt;1.0 GeV/c for signal</a:t>
            </a:r>
            <a:endParaRPr/>
          </a:p>
        </p:txBody>
      </p:sp>
      <p:sp>
        <p:nvSpPr>
          <p:cNvPr id="428" name="TextShape 4"/>
          <p:cNvSpPr txBox="1"/>
          <p:nvPr/>
        </p:nvSpPr>
        <p:spPr>
          <a:xfrm>
            <a:off x="332640" y="3366720"/>
            <a:ext cx="2926080" cy="715320"/>
          </a:xfrm>
          <a:prstGeom prst="rect">
            <a:avLst/>
          </a:prstGeom>
          <a:noFill/>
          <a:ln>
            <a:noFill/>
          </a:ln>
        </p:spPr>
        <p:txBody>
          <a:bodyPr lIns="90000" rIns="90000" tIns="45000" bIns="45000"/>
          <a:p>
            <a:r>
              <a:rPr b="1" lang="en-US" sz="2200" spc="-1">
                <a:solidFill>
                  <a:srgbClr val="ff0000"/>
                </a:solidFill>
                <a:latin typeface="Arial"/>
              </a:rPr>
              <a:t>Before subtraction</a:t>
            </a:r>
            <a:endParaRPr/>
          </a:p>
        </p:txBody>
      </p:sp>
      <p:sp>
        <p:nvSpPr>
          <p:cNvPr id="429" name="TextShape 5"/>
          <p:cNvSpPr txBox="1"/>
          <p:nvPr/>
        </p:nvSpPr>
        <p:spPr>
          <a:xfrm>
            <a:off x="3716640" y="3295080"/>
            <a:ext cx="2926080" cy="715320"/>
          </a:xfrm>
          <a:prstGeom prst="rect">
            <a:avLst/>
          </a:prstGeom>
          <a:noFill/>
          <a:ln>
            <a:noFill/>
          </a:ln>
        </p:spPr>
        <p:txBody>
          <a:bodyPr lIns="90000" rIns="90000" tIns="45000" bIns="45000"/>
          <a:p>
            <a:r>
              <a:rPr b="1" lang="en-US" sz="2200" spc="-1">
                <a:solidFill>
                  <a:srgbClr val="ff0000"/>
                </a:solidFill>
                <a:latin typeface="Arial"/>
              </a:rPr>
              <a:t>After subtraction</a:t>
            </a:r>
            <a:endParaRPr/>
          </a:p>
        </p:txBody>
      </p:sp>
      <p:sp>
        <p:nvSpPr>
          <p:cNvPr id="430" name="TextShape 6"/>
          <p:cNvSpPr txBox="1"/>
          <p:nvPr/>
        </p:nvSpPr>
        <p:spPr>
          <a:xfrm>
            <a:off x="7136640" y="3295440"/>
            <a:ext cx="2926080" cy="715320"/>
          </a:xfrm>
          <a:prstGeom prst="rect">
            <a:avLst/>
          </a:prstGeom>
          <a:noFill/>
          <a:ln>
            <a:noFill/>
          </a:ln>
        </p:spPr>
        <p:txBody>
          <a:bodyPr lIns="90000" rIns="90000" tIns="45000" bIns="45000"/>
          <a:p>
            <a:r>
              <a:rPr b="1" lang="en-US" sz="2200" spc="-1">
                <a:solidFill>
                  <a:srgbClr val="ff0000"/>
                </a:solidFill>
                <a:latin typeface="Arial"/>
              </a:rPr>
              <a:t>Data/Fit</a:t>
            </a:r>
            <a:endParaRPr/>
          </a:p>
        </p:txBody>
      </p:sp>
      <p:sp>
        <p:nvSpPr>
          <p:cNvPr id="431" name="Line 7"/>
          <p:cNvSpPr/>
          <p:nvPr/>
        </p:nvSpPr>
        <p:spPr>
          <a:xfrm flipH="1" flipV="1">
            <a:off x="4572000" y="5029200"/>
            <a:ext cx="1828800" cy="1176480"/>
          </a:xfrm>
          <a:prstGeom prst="line">
            <a:avLst/>
          </a:prstGeom>
          <a:ln w="36720">
            <a:solidFill>
              <a:srgbClr val="ff0000"/>
            </a:solidFill>
            <a:round/>
            <a:tailEnd len="med" type="triangle" w="med"/>
          </a:ln>
        </p:spPr>
        <p:style>
          <a:lnRef idx="0"/>
          <a:fillRef idx="0"/>
          <a:effectRef idx="0"/>
          <a:fontRef idx="minor"/>
        </p:style>
      </p:sp>
      <p:sp>
        <p:nvSpPr>
          <p:cNvPr id="432" name="Line 8"/>
          <p:cNvSpPr/>
          <p:nvPr/>
        </p:nvSpPr>
        <p:spPr>
          <a:xfrm flipV="1">
            <a:off x="6410160" y="4754880"/>
            <a:ext cx="1179360" cy="1460160"/>
          </a:xfrm>
          <a:prstGeom prst="line">
            <a:avLst/>
          </a:prstGeom>
          <a:ln w="36720">
            <a:solidFill>
              <a:srgbClr val="ff0000"/>
            </a:solidFill>
            <a:round/>
            <a:tailEnd len="med" type="triangle" w="med"/>
          </a:ln>
        </p:spPr>
        <p:style>
          <a:lnRef idx="0"/>
          <a:fillRef idx="0"/>
          <a:effectRef idx="0"/>
          <a:fontRef idx="minor"/>
        </p:style>
      </p:sp>
      <p:sp>
        <p:nvSpPr>
          <p:cNvPr id="433" name="TextShape 9"/>
          <p:cNvSpPr txBox="1"/>
          <p:nvPr/>
        </p:nvSpPr>
        <p:spPr>
          <a:xfrm>
            <a:off x="5039640" y="6256800"/>
            <a:ext cx="2926080" cy="715320"/>
          </a:xfrm>
          <a:prstGeom prst="rect">
            <a:avLst/>
          </a:prstGeom>
          <a:noFill/>
          <a:ln>
            <a:noFill/>
          </a:ln>
        </p:spPr>
        <p:txBody>
          <a:bodyPr lIns="90000" rIns="90000" tIns="45000" bIns="45000"/>
          <a:p>
            <a:pPr algn="ctr"/>
            <a:r>
              <a:rPr b="1" lang="en-US" sz="2200" spc="-1">
                <a:solidFill>
                  <a:srgbClr val="ff0000"/>
                </a:solidFill>
                <a:latin typeface="Arial"/>
              </a:rPr>
              <a:t>Structure from imperfect fit</a:t>
            </a:r>
            <a:endParaRPr/>
          </a:p>
        </p:txBody>
      </p:sp>
    </p:spTree>
  </p:cSld>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pic>
        <p:nvPicPr>
          <p:cNvPr id="434" name="" descr=""/>
          <p:cNvPicPr/>
          <p:nvPr/>
        </p:nvPicPr>
        <p:blipFill>
          <a:blip r:embed="rId1"/>
          <a:stretch/>
        </p:blipFill>
        <p:spPr>
          <a:xfrm>
            <a:off x="-19440" y="1791360"/>
            <a:ext cx="10079640" cy="4217040"/>
          </a:xfrm>
          <a:prstGeom prst="rect">
            <a:avLst/>
          </a:prstGeom>
          <a:ln>
            <a:noFill/>
          </a:ln>
        </p:spPr>
      </p:pic>
      <p:pic>
        <p:nvPicPr>
          <p:cNvPr id="435" name="" descr=""/>
          <p:cNvPicPr/>
          <p:nvPr/>
        </p:nvPicPr>
        <p:blipFill>
          <a:blip r:embed="rId2"/>
          <a:stretch/>
        </p:blipFill>
        <p:spPr>
          <a:xfrm>
            <a:off x="7722000" y="91440"/>
            <a:ext cx="2441520" cy="1828800"/>
          </a:xfrm>
          <a:prstGeom prst="rect">
            <a:avLst/>
          </a:prstGeom>
          <a:ln>
            <a:noFill/>
          </a:ln>
        </p:spPr>
      </p:pic>
      <p:sp>
        <p:nvSpPr>
          <p:cNvPr id="436" name="TextShape 1"/>
          <p:cNvSpPr txBox="1"/>
          <p:nvPr/>
        </p:nvSpPr>
        <p:spPr>
          <a:xfrm>
            <a:off x="216000" y="301320"/>
            <a:ext cx="7542720" cy="1262160"/>
          </a:xfrm>
          <a:prstGeom prst="rect">
            <a:avLst/>
          </a:prstGeom>
          <a:noFill/>
          <a:ln>
            <a:noFill/>
          </a:ln>
        </p:spPr>
        <p:txBody>
          <a:bodyPr lIns="0" rIns="0" tIns="0" bIns="0" anchor="ctr"/>
          <a:p>
            <a:pPr algn="ctr"/>
            <a:r>
              <a:rPr lang="en-US" sz="4200" spc="-1">
                <a:latin typeface="Times New Roman"/>
              </a:rPr>
              <a:t>Near-Side Subtracted RPF method</a:t>
            </a:r>
            <a:r>
              <a:rPr lang="en-US" sz="4400" spc="-1">
                <a:latin typeface="Times New Roman"/>
              </a:rPr>
              <a:t>
</a:t>
            </a:r>
            <a:r>
              <a:rPr lang="en-US" sz="2500" spc="-1">
                <a:latin typeface="Times New Roman"/>
              </a:rPr>
              <a:t>30-40% central</a:t>
            </a:r>
            <a:endParaRPr/>
          </a:p>
        </p:txBody>
      </p:sp>
      <p:sp>
        <p:nvSpPr>
          <p:cNvPr id="437" name="CustomShape 2"/>
          <p:cNvSpPr/>
          <p:nvPr/>
        </p:nvSpPr>
        <p:spPr>
          <a:xfrm>
            <a:off x="1024920" y="1884240"/>
            <a:ext cx="649080" cy="3749040"/>
          </a:xfrm>
          <a:prstGeom prst="rect">
            <a:avLst/>
          </a:prstGeom>
          <a:solidFill>
            <a:srgbClr val="0000ff">
              <a:alpha val="50000"/>
            </a:srgbClr>
          </a:solidFill>
          <a:ln>
            <a:solidFill>
              <a:srgbClr val="3465a4"/>
            </a:solidFill>
          </a:ln>
        </p:spPr>
        <p:style>
          <a:lnRef idx="0"/>
          <a:fillRef idx="0"/>
          <a:effectRef idx="0"/>
          <a:fontRef idx="minor"/>
        </p:style>
      </p:sp>
      <p:sp>
        <p:nvSpPr>
          <p:cNvPr id="438" name="TextShape 3"/>
          <p:cNvSpPr txBox="1"/>
          <p:nvPr/>
        </p:nvSpPr>
        <p:spPr>
          <a:xfrm>
            <a:off x="1008720" y="4237920"/>
            <a:ext cx="822960" cy="516960"/>
          </a:xfrm>
          <a:prstGeom prst="rect">
            <a:avLst/>
          </a:prstGeom>
          <a:noFill/>
          <a:ln>
            <a:noFill/>
          </a:ln>
        </p:spPr>
        <p:txBody>
          <a:bodyPr lIns="90000" rIns="90000" tIns="45000" bIns="45000"/>
          <a:p>
            <a:r>
              <a:rPr b="1" lang="en-US" sz="3000" spc="-1">
                <a:latin typeface="Arial"/>
              </a:rPr>
              <a:t>Fit</a:t>
            </a:r>
            <a:endParaRPr/>
          </a:p>
        </p:txBody>
      </p:sp>
      <p:sp>
        <p:nvSpPr>
          <p:cNvPr id="439" name="CustomShape 4"/>
          <p:cNvSpPr/>
          <p:nvPr/>
        </p:nvSpPr>
        <p:spPr>
          <a:xfrm>
            <a:off x="3184920" y="1884240"/>
            <a:ext cx="649080" cy="3749040"/>
          </a:xfrm>
          <a:prstGeom prst="rect">
            <a:avLst/>
          </a:prstGeom>
          <a:solidFill>
            <a:srgbClr val="0000ff">
              <a:alpha val="50000"/>
            </a:srgbClr>
          </a:solidFill>
          <a:ln>
            <a:solidFill>
              <a:srgbClr val="3465a4"/>
            </a:solidFill>
          </a:ln>
        </p:spPr>
        <p:style>
          <a:lnRef idx="0"/>
          <a:fillRef idx="0"/>
          <a:effectRef idx="0"/>
          <a:fontRef idx="minor"/>
        </p:style>
      </p:sp>
      <p:sp>
        <p:nvSpPr>
          <p:cNvPr id="440" name="CustomShape 5"/>
          <p:cNvSpPr/>
          <p:nvPr/>
        </p:nvSpPr>
        <p:spPr>
          <a:xfrm>
            <a:off x="5488920" y="1884240"/>
            <a:ext cx="649080" cy="3749040"/>
          </a:xfrm>
          <a:prstGeom prst="rect">
            <a:avLst/>
          </a:prstGeom>
          <a:solidFill>
            <a:srgbClr val="0000ff">
              <a:alpha val="50000"/>
            </a:srgbClr>
          </a:solidFill>
          <a:ln>
            <a:solidFill>
              <a:srgbClr val="3465a4"/>
            </a:solidFill>
          </a:ln>
        </p:spPr>
        <p:style>
          <a:lnRef idx="0"/>
          <a:fillRef idx="0"/>
          <a:effectRef idx="0"/>
          <a:fontRef idx="minor"/>
        </p:style>
      </p:sp>
      <p:sp>
        <p:nvSpPr>
          <p:cNvPr id="441" name="CustomShape 6"/>
          <p:cNvSpPr/>
          <p:nvPr/>
        </p:nvSpPr>
        <p:spPr>
          <a:xfrm>
            <a:off x="7864920" y="1884240"/>
            <a:ext cx="649080" cy="3749040"/>
          </a:xfrm>
          <a:prstGeom prst="rect">
            <a:avLst/>
          </a:prstGeom>
          <a:solidFill>
            <a:srgbClr val="0000ff">
              <a:alpha val="50000"/>
            </a:srgbClr>
          </a:solidFill>
          <a:ln>
            <a:solidFill>
              <a:srgbClr val="3465a4"/>
            </a:solidFill>
          </a:ln>
        </p:spPr>
        <p:style>
          <a:lnRef idx="0"/>
          <a:fillRef idx="0"/>
          <a:effectRef idx="0"/>
          <a:fontRef idx="minor"/>
        </p:style>
      </p:sp>
      <p:sp>
        <p:nvSpPr>
          <p:cNvPr id="442" name="TextShape 7"/>
          <p:cNvSpPr txBox="1"/>
          <p:nvPr/>
        </p:nvSpPr>
        <p:spPr>
          <a:xfrm>
            <a:off x="36000" y="5798880"/>
            <a:ext cx="9967680" cy="1909800"/>
          </a:xfrm>
          <a:prstGeom prst="rect">
            <a:avLst/>
          </a:prstGeom>
          <a:noFill/>
          <a:ln>
            <a:noFill/>
          </a:ln>
        </p:spPr>
        <p:txBody>
          <a:bodyPr lIns="90000" rIns="90000" tIns="45000" bIns="45000"/>
          <a:p>
            <a:pPr marL="216000" indent="-216000">
              <a:buClr>
                <a:srgbClr val="ffffff"/>
              </a:buClr>
              <a:buSzPct val="45000"/>
              <a:buFont typeface="Wingdings" charset="2"/>
              <a:buChar char=""/>
            </a:pPr>
            <a:r>
              <a:rPr lang="en-US" sz="3000" spc="-1">
                <a:solidFill>
                  <a:srgbClr val="000000"/>
                </a:solidFill>
                <a:latin typeface="Times New Roman"/>
              </a:rPr>
              <a:t>Project signal+background over </a:t>
            </a:r>
            <a:r>
              <a:rPr b="1" lang="en-US" sz="3000" spc="-1">
                <a:solidFill>
                  <a:srgbClr val="ff0000"/>
                </a:solidFill>
                <a:latin typeface="Times New Roman"/>
              </a:rPr>
              <a:t>0.0</a:t>
            </a:r>
            <a:r>
              <a:rPr lang="en-US" sz="3000" spc="-1">
                <a:solidFill>
                  <a:srgbClr val="000000"/>
                </a:solidFill>
                <a:latin typeface="Times New Roman"/>
              </a:rPr>
              <a:t>&lt;|</a:t>
            </a:r>
            <a:r>
              <a:rPr lang="en-US" sz="3000" spc="-1">
                <a:solidFill>
                  <a:srgbClr val="000000"/>
                </a:solidFill>
                <a:latin typeface="Times New Roman"/>
                <a:ea typeface="Arial"/>
              </a:rPr>
              <a:t>Δη|&lt;1.4</a:t>
            </a:r>
            <a:endParaRPr/>
          </a:p>
          <a:p>
            <a:pPr marL="216000" indent="-216000">
              <a:buClr>
                <a:srgbClr val="ffffff"/>
              </a:buClr>
              <a:buSzPct val="45000"/>
              <a:buFont typeface="Wingdings" charset="2"/>
              <a:buChar char=""/>
            </a:pPr>
            <a:r>
              <a:rPr lang="en-US" sz="3000" spc="-1">
                <a:solidFill>
                  <a:srgbClr val="000000"/>
                </a:solidFill>
                <a:latin typeface="Times New Roman"/>
                <a:ea typeface="Arial"/>
              </a:rPr>
              <a:t>Fit background in |Δφ|&lt;1 including reaction plane dependence</a:t>
            </a:r>
            <a:endParaRPr/>
          </a:p>
          <a:p>
            <a:pPr marL="216000" indent="-216000">
              <a:buClr>
                <a:srgbClr val="ffffff"/>
              </a:buClr>
              <a:buSzPct val="45000"/>
              <a:buFont typeface="Wingdings" charset="2"/>
              <a:buChar char=""/>
            </a:pPr>
            <a:r>
              <a:rPr lang="en-US" sz="3000" spc="-1">
                <a:solidFill>
                  <a:srgbClr val="000000"/>
                </a:solidFill>
                <a:latin typeface="Times New Roman"/>
                <a:ea typeface="Arial"/>
              </a:rPr>
              <a:t>v</a:t>
            </a:r>
            <a:r>
              <a:rPr lang="en-US" sz="3000" spc="-1" baseline="-101000">
                <a:solidFill>
                  <a:srgbClr val="000000"/>
                </a:solidFill>
                <a:latin typeface="Times New Roman"/>
                <a:ea typeface="Arial"/>
              </a:rPr>
              <a:t>n</a:t>
            </a:r>
            <a:r>
              <a:rPr lang="en-US" sz="3000" spc="-1">
                <a:solidFill>
                  <a:srgbClr val="000000"/>
                </a:solidFill>
                <a:latin typeface="Times New Roman"/>
                <a:ea typeface="Arial"/>
              </a:rPr>
              <a:t> and B extracted with v</a:t>
            </a:r>
            <a:r>
              <a:rPr lang="en-US" sz="3000" spc="-1" baseline="-101000">
                <a:solidFill>
                  <a:srgbClr val="000000"/>
                </a:solidFill>
                <a:latin typeface="Times New Roman"/>
                <a:ea typeface="Arial"/>
              </a:rPr>
              <a:t>n</a:t>
            </a:r>
            <a:r>
              <a:rPr lang="en-US" sz="3000" spc="-1">
                <a:solidFill>
                  <a:srgbClr val="000000"/>
                </a:solidFill>
                <a:latin typeface="Times New Roman"/>
                <a:ea typeface="Arial"/>
              </a:rPr>
              <a:t> up to n=4</a:t>
            </a:r>
            <a:endParaRPr/>
          </a:p>
        </p:txBody>
      </p:sp>
      <p:sp>
        <p:nvSpPr>
          <p:cNvPr id="443" name="TextShape 8"/>
          <p:cNvSpPr txBox="1"/>
          <p:nvPr/>
        </p:nvSpPr>
        <p:spPr>
          <a:xfrm>
            <a:off x="7597800" y="3768480"/>
            <a:ext cx="2374200" cy="1005840"/>
          </a:xfrm>
          <a:prstGeom prst="rect">
            <a:avLst/>
          </a:prstGeom>
          <a:noFill/>
          <a:ln>
            <a:noFill/>
          </a:ln>
        </p:spPr>
        <p:txBody>
          <a:bodyPr lIns="90000" rIns="90000" tIns="45000" bIns="45000"/>
          <a:p>
            <a:r>
              <a:rPr lang="en-US" sz="1200" spc="-1">
                <a:latin typeface="Times New Roman"/>
              </a:rPr>
              <a:t>h-h, </a:t>
            </a:r>
            <a:r>
              <a:rPr lang="en-US" sz="1200" spc="-1">
                <a:latin typeface="Times New Roman"/>
                <a:ea typeface="Arial"/>
              </a:rPr>
              <a:t>√</a:t>
            </a:r>
            <a:r>
              <a:rPr lang="en-US" sz="1200" spc="-1">
                <a:latin typeface="Times New Roman"/>
              </a:rPr>
              <a:t>s</a:t>
            </a:r>
            <a:r>
              <a:rPr lang="en-US" sz="1200" spc="-1" baseline="-101000">
                <a:latin typeface="Times New Roman"/>
              </a:rPr>
              <a:t>NN</a:t>
            </a:r>
            <a:r>
              <a:rPr lang="en-US" sz="1200" spc="-1">
                <a:latin typeface="Times New Roman"/>
              </a:rPr>
              <a:t> = 2.76 TeV, 0-10% PbPb</a:t>
            </a:r>
            <a:endParaRPr/>
          </a:p>
          <a:p>
            <a:r>
              <a:rPr lang="en-US" sz="1200" spc="-1">
                <a:latin typeface="Times New Roman"/>
              </a:rPr>
              <a:t>8&lt;p</a:t>
            </a:r>
            <a:r>
              <a:rPr lang="en-US" sz="1200" spc="-1" baseline="-101000">
                <a:latin typeface="Times New Roman"/>
              </a:rPr>
              <a:t>T</a:t>
            </a:r>
            <a:r>
              <a:rPr lang="en-US" sz="1200" spc="-1" baseline="101000">
                <a:latin typeface="Times New Roman"/>
              </a:rPr>
              <a:t>trigger</a:t>
            </a:r>
            <a:r>
              <a:rPr lang="en-US" sz="1200" spc="-1">
                <a:latin typeface="Times New Roman"/>
              </a:rPr>
              <a:t>&lt;10 GeV/c</a:t>
            </a:r>
            <a:endParaRPr/>
          </a:p>
          <a:p>
            <a:r>
              <a:rPr lang="en-US" sz="1200" spc="-1">
                <a:latin typeface="Times New Roman"/>
              </a:rPr>
              <a:t>1&lt;p</a:t>
            </a:r>
            <a:r>
              <a:rPr lang="en-US" sz="1200" spc="-1" baseline="-101000">
                <a:latin typeface="Times New Roman"/>
              </a:rPr>
              <a:t>T</a:t>
            </a:r>
            <a:r>
              <a:rPr lang="en-US" sz="1200" spc="-1" baseline="101000">
                <a:latin typeface="Times New Roman"/>
              </a:rPr>
              <a:t>assoc</a:t>
            </a:r>
            <a:r>
              <a:rPr lang="en-US" sz="1200" spc="-1">
                <a:latin typeface="Times New Roman"/>
              </a:rPr>
              <a:t>&lt;2 GeV/c for background</a:t>
            </a:r>
            <a:endParaRPr/>
          </a:p>
          <a:p>
            <a:r>
              <a:rPr lang="en-US" sz="1200" spc="-1">
                <a:latin typeface="Times New Roman"/>
              </a:rPr>
              <a:t>0.5&lt;p</a:t>
            </a:r>
            <a:r>
              <a:rPr lang="en-US" sz="1200" spc="-1" baseline="-101000">
                <a:latin typeface="Times New Roman"/>
              </a:rPr>
              <a:t>T</a:t>
            </a:r>
            <a:r>
              <a:rPr lang="en-US" sz="1200" spc="-1" baseline="101000">
                <a:latin typeface="Times New Roman"/>
              </a:rPr>
              <a:t>assoc</a:t>
            </a:r>
            <a:r>
              <a:rPr lang="en-US" sz="1200" spc="-1">
                <a:latin typeface="Times New Roman"/>
              </a:rPr>
              <a:t>&lt;1.0 GeV/c for signal</a:t>
            </a:r>
            <a:endParaRPr/>
          </a:p>
        </p:txBody>
      </p:sp>
    </p:spTree>
  </p:cSld>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pic>
        <p:nvPicPr>
          <p:cNvPr id="444" name="" descr=""/>
          <p:cNvPicPr/>
          <p:nvPr/>
        </p:nvPicPr>
        <p:blipFill>
          <a:blip r:embed="rId1"/>
          <a:stretch/>
        </p:blipFill>
        <p:spPr>
          <a:xfrm>
            <a:off x="72360" y="1762560"/>
            <a:ext cx="10079640" cy="4217040"/>
          </a:xfrm>
          <a:prstGeom prst="rect">
            <a:avLst/>
          </a:prstGeom>
          <a:ln>
            <a:noFill/>
          </a:ln>
        </p:spPr>
      </p:pic>
      <p:sp>
        <p:nvSpPr>
          <p:cNvPr id="445" name="TextShape 1"/>
          <p:cNvSpPr txBox="1"/>
          <p:nvPr/>
        </p:nvSpPr>
        <p:spPr>
          <a:xfrm>
            <a:off x="144000" y="301320"/>
            <a:ext cx="7542720" cy="1262160"/>
          </a:xfrm>
          <a:prstGeom prst="rect">
            <a:avLst/>
          </a:prstGeom>
          <a:noFill/>
          <a:ln>
            <a:noFill/>
          </a:ln>
        </p:spPr>
        <p:txBody>
          <a:bodyPr lIns="0" rIns="0" tIns="0" bIns="0" anchor="ctr"/>
          <a:p>
            <a:pPr algn="ctr"/>
            <a:r>
              <a:rPr lang="en-US" sz="4400" spc="-1">
                <a:latin typeface="Times New Roman"/>
              </a:rPr>
              <a:t>Reaction Plane Fit (RPF) method</a:t>
            </a:r>
            <a:r>
              <a:rPr lang="en-US" sz="4400" spc="-1">
                <a:latin typeface="Times New Roman"/>
              </a:rPr>
              <a:t>
</a:t>
            </a:r>
            <a:r>
              <a:rPr lang="en-US" sz="2500" spc="-1">
                <a:latin typeface="Times New Roman"/>
              </a:rPr>
              <a:t>30-40% central</a:t>
            </a:r>
            <a:endParaRPr/>
          </a:p>
        </p:txBody>
      </p:sp>
      <p:pic>
        <p:nvPicPr>
          <p:cNvPr id="446" name="" descr=""/>
          <p:cNvPicPr/>
          <p:nvPr/>
        </p:nvPicPr>
        <p:blipFill>
          <a:blip r:embed="rId2"/>
          <a:stretch/>
        </p:blipFill>
        <p:spPr>
          <a:xfrm>
            <a:off x="7721640" y="91080"/>
            <a:ext cx="2441520" cy="1828800"/>
          </a:xfrm>
          <a:prstGeom prst="rect">
            <a:avLst/>
          </a:prstGeom>
          <a:ln>
            <a:noFill/>
          </a:ln>
        </p:spPr>
      </p:pic>
      <p:sp>
        <p:nvSpPr>
          <p:cNvPr id="447" name="TextShape 2"/>
          <p:cNvSpPr txBox="1"/>
          <p:nvPr/>
        </p:nvSpPr>
        <p:spPr>
          <a:xfrm>
            <a:off x="8210160" y="2073600"/>
            <a:ext cx="1645920" cy="1114560"/>
          </a:xfrm>
          <a:prstGeom prst="rect">
            <a:avLst/>
          </a:prstGeom>
          <a:noFill/>
          <a:ln>
            <a:noFill/>
          </a:ln>
        </p:spPr>
        <p:txBody>
          <a:bodyPr lIns="90000" rIns="90000" tIns="45000" bIns="45000"/>
          <a:p>
            <a:r>
              <a:rPr lang="en-US" sz="1200" spc="-1">
                <a:latin typeface="Times New Roman"/>
              </a:rPr>
              <a:t>h-h</a:t>
            </a:r>
            <a:r>
              <a:rPr lang="en-US" sz="1200" spc="-1">
                <a:latin typeface="Times New Roman"/>
              </a:rPr>
              <a:t>
</a:t>
            </a:r>
            <a:r>
              <a:rPr lang="en-US" sz="1200" spc="-1">
                <a:latin typeface="Times New Roman"/>
                <a:ea typeface="Arial"/>
              </a:rPr>
              <a:t>√</a:t>
            </a:r>
            <a:r>
              <a:rPr lang="en-US" sz="1200" spc="-1">
                <a:latin typeface="Times New Roman"/>
              </a:rPr>
              <a:t>s</a:t>
            </a:r>
            <a:r>
              <a:rPr lang="en-US" sz="1200" spc="-1" baseline="-101000">
                <a:latin typeface="Times New Roman"/>
              </a:rPr>
              <a:t>NN</a:t>
            </a:r>
            <a:r>
              <a:rPr lang="en-US" sz="1200" spc="-1">
                <a:latin typeface="Times New Roman"/>
              </a:rPr>
              <a:t> = 2.76 TeV</a:t>
            </a:r>
            <a:endParaRPr/>
          </a:p>
          <a:p>
            <a:r>
              <a:rPr lang="en-US" sz="1200" spc="-1">
                <a:latin typeface="Times New Roman"/>
              </a:rPr>
              <a:t>30-40% PbPb</a:t>
            </a:r>
            <a:endParaRPr/>
          </a:p>
          <a:p>
            <a:r>
              <a:rPr lang="en-US" sz="1200" spc="-1">
                <a:latin typeface="Times New Roman"/>
              </a:rPr>
              <a:t>8&lt;p</a:t>
            </a:r>
            <a:r>
              <a:rPr lang="en-US" sz="1200" spc="-1" baseline="-101000">
                <a:latin typeface="Times New Roman"/>
              </a:rPr>
              <a:t>T</a:t>
            </a:r>
            <a:r>
              <a:rPr lang="en-US" sz="1200" spc="-1" baseline="101000">
                <a:latin typeface="Times New Roman"/>
              </a:rPr>
              <a:t>trigger</a:t>
            </a:r>
            <a:r>
              <a:rPr lang="en-US" sz="1200" spc="-1">
                <a:latin typeface="Times New Roman"/>
              </a:rPr>
              <a:t>&lt;10 GeV/c</a:t>
            </a:r>
            <a:endParaRPr/>
          </a:p>
          <a:p>
            <a:r>
              <a:rPr lang="en-US" sz="1200" spc="-1">
                <a:latin typeface="Times New Roman"/>
              </a:rPr>
              <a:t>1&lt;p</a:t>
            </a:r>
            <a:r>
              <a:rPr lang="en-US" sz="1200" spc="-1" baseline="-101000">
                <a:latin typeface="Times New Roman"/>
              </a:rPr>
              <a:t>T</a:t>
            </a:r>
            <a:r>
              <a:rPr lang="en-US" sz="1200" spc="-1" baseline="101000">
                <a:latin typeface="Times New Roman"/>
              </a:rPr>
              <a:t>assoc</a:t>
            </a:r>
            <a:r>
              <a:rPr lang="en-US" sz="1200" spc="-1">
                <a:latin typeface="Times New Roman"/>
              </a:rPr>
              <a:t>&lt;2 GeV/c</a:t>
            </a:r>
            <a:endParaRPr/>
          </a:p>
        </p:txBody>
      </p:sp>
      <p:sp>
        <p:nvSpPr>
          <p:cNvPr id="448" name="TextShape 3"/>
          <p:cNvSpPr txBox="1"/>
          <p:nvPr/>
        </p:nvSpPr>
        <p:spPr>
          <a:xfrm>
            <a:off x="2743200" y="6309360"/>
            <a:ext cx="7260480" cy="1471680"/>
          </a:xfrm>
          <a:prstGeom prst="rect">
            <a:avLst/>
          </a:prstGeom>
          <a:noFill/>
          <a:ln>
            <a:noFill/>
          </a:ln>
        </p:spPr>
        <p:txBody>
          <a:bodyPr lIns="90000" rIns="90000" tIns="45000" bIns="45000"/>
          <a:p>
            <a:pPr marL="216000" indent="-216000">
              <a:buClr>
                <a:srgbClr val="ffffff"/>
              </a:buClr>
              <a:buSzPct val="45000"/>
              <a:buFont typeface="Wingdings" charset="2"/>
              <a:buChar char=""/>
            </a:pPr>
            <a:r>
              <a:rPr b="1" lang="en-US" sz="3000" spc="-1">
                <a:solidFill>
                  <a:srgbClr val="ff0000"/>
                </a:solidFill>
                <a:latin typeface="Times New Roman"/>
                <a:ea typeface="Arial"/>
              </a:rPr>
              <a:t>Works beautifully!</a:t>
            </a:r>
            <a:endParaRPr/>
          </a:p>
        </p:txBody>
      </p:sp>
      <p:sp>
        <p:nvSpPr>
          <p:cNvPr id="449" name="TextShape 4"/>
          <p:cNvSpPr txBox="1"/>
          <p:nvPr/>
        </p:nvSpPr>
        <p:spPr>
          <a:xfrm>
            <a:off x="5290560" y="3805920"/>
            <a:ext cx="2374200" cy="1005840"/>
          </a:xfrm>
          <a:prstGeom prst="rect">
            <a:avLst/>
          </a:prstGeom>
          <a:noFill/>
          <a:ln>
            <a:noFill/>
          </a:ln>
        </p:spPr>
        <p:txBody>
          <a:bodyPr lIns="90000" rIns="90000" tIns="45000" bIns="45000"/>
          <a:p>
            <a:r>
              <a:rPr lang="en-US" sz="1200" spc="-1">
                <a:latin typeface="Times New Roman"/>
              </a:rPr>
              <a:t>h-h, </a:t>
            </a:r>
            <a:r>
              <a:rPr lang="en-US" sz="1200" spc="-1">
                <a:latin typeface="Times New Roman"/>
                <a:ea typeface="Arial"/>
              </a:rPr>
              <a:t>√</a:t>
            </a:r>
            <a:r>
              <a:rPr lang="en-US" sz="1200" spc="-1">
                <a:latin typeface="Times New Roman"/>
              </a:rPr>
              <a:t>s</a:t>
            </a:r>
            <a:r>
              <a:rPr lang="en-US" sz="1200" spc="-1" baseline="-101000">
                <a:latin typeface="Times New Roman"/>
              </a:rPr>
              <a:t>NN</a:t>
            </a:r>
            <a:r>
              <a:rPr lang="en-US" sz="1200" spc="-1">
                <a:latin typeface="Times New Roman"/>
              </a:rPr>
              <a:t> = 2.76 TeV, 0-10% PbPb</a:t>
            </a:r>
            <a:endParaRPr/>
          </a:p>
          <a:p>
            <a:r>
              <a:rPr lang="en-US" sz="1200" spc="-1">
                <a:latin typeface="Times New Roman"/>
              </a:rPr>
              <a:t>8&lt;p</a:t>
            </a:r>
            <a:r>
              <a:rPr lang="en-US" sz="1200" spc="-1" baseline="-101000">
                <a:latin typeface="Times New Roman"/>
              </a:rPr>
              <a:t>T</a:t>
            </a:r>
            <a:r>
              <a:rPr lang="en-US" sz="1200" spc="-1" baseline="101000">
                <a:latin typeface="Times New Roman"/>
              </a:rPr>
              <a:t>trigger</a:t>
            </a:r>
            <a:r>
              <a:rPr lang="en-US" sz="1200" spc="-1">
                <a:latin typeface="Times New Roman"/>
              </a:rPr>
              <a:t>&lt;10 GeV/c</a:t>
            </a:r>
            <a:endParaRPr/>
          </a:p>
          <a:p>
            <a:r>
              <a:rPr lang="en-US" sz="1200" spc="-1">
                <a:latin typeface="Times New Roman"/>
              </a:rPr>
              <a:t>1&lt;p</a:t>
            </a:r>
            <a:r>
              <a:rPr lang="en-US" sz="1200" spc="-1" baseline="-101000">
                <a:latin typeface="Times New Roman"/>
              </a:rPr>
              <a:t>T</a:t>
            </a:r>
            <a:r>
              <a:rPr lang="en-US" sz="1200" spc="-1" baseline="101000">
                <a:latin typeface="Times New Roman"/>
              </a:rPr>
              <a:t>assoc</a:t>
            </a:r>
            <a:r>
              <a:rPr lang="en-US" sz="1200" spc="-1">
                <a:latin typeface="Times New Roman"/>
              </a:rPr>
              <a:t>&lt;2 GeV/c for background</a:t>
            </a:r>
            <a:endParaRPr/>
          </a:p>
          <a:p>
            <a:r>
              <a:rPr lang="en-US" sz="1200" spc="-1">
                <a:latin typeface="Times New Roman"/>
              </a:rPr>
              <a:t>0.5&lt;p</a:t>
            </a:r>
            <a:r>
              <a:rPr lang="en-US" sz="1200" spc="-1" baseline="-101000">
                <a:latin typeface="Times New Roman"/>
              </a:rPr>
              <a:t>T</a:t>
            </a:r>
            <a:r>
              <a:rPr lang="en-US" sz="1200" spc="-1" baseline="101000">
                <a:latin typeface="Times New Roman"/>
              </a:rPr>
              <a:t>assoc</a:t>
            </a:r>
            <a:r>
              <a:rPr lang="en-US" sz="1200" spc="-1">
                <a:latin typeface="Times New Roman"/>
              </a:rPr>
              <a:t>&lt;1.0 GeV/c for signal</a:t>
            </a:r>
            <a:endParaRPr/>
          </a:p>
        </p:txBody>
      </p:sp>
    </p:spTree>
  </p:cSld>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450" name="TextShape 1"/>
          <p:cNvSpPr txBox="1"/>
          <p:nvPr/>
        </p:nvSpPr>
        <p:spPr>
          <a:xfrm>
            <a:off x="1352160" y="2690640"/>
            <a:ext cx="7315200" cy="1261800"/>
          </a:xfrm>
          <a:prstGeom prst="rect">
            <a:avLst/>
          </a:prstGeom>
          <a:solidFill>
            <a:srgbClr val="c0c0c0"/>
          </a:solidFill>
          <a:ln>
            <a:noFill/>
          </a:ln>
        </p:spPr>
        <p:txBody>
          <a:bodyPr lIns="0" rIns="0" tIns="0" bIns="0" anchor="ctr"/>
          <a:p>
            <a:pPr algn="ctr"/>
            <a:r>
              <a:rPr lang="en-US" sz="4400" spc="-1">
                <a:solidFill>
                  <a:srgbClr val="000000"/>
                </a:solidFill>
                <a:latin typeface="Times New Roman"/>
              </a:rPr>
              <a:t>Revisiting dihadron correlations</a:t>
            </a:r>
            <a:endParaRPr/>
          </a:p>
        </p:txBody>
      </p:sp>
    </p:spTree>
  </p:cSld>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451" name="TextShape 1"/>
          <p:cNvSpPr txBox="1"/>
          <p:nvPr/>
        </p:nvSpPr>
        <p:spPr>
          <a:xfrm>
            <a:off x="504000" y="121320"/>
            <a:ext cx="9071640" cy="1262160"/>
          </a:xfrm>
          <a:prstGeom prst="rect">
            <a:avLst/>
          </a:prstGeom>
          <a:noFill/>
          <a:ln>
            <a:noFill/>
          </a:ln>
        </p:spPr>
        <p:txBody>
          <a:bodyPr lIns="0" rIns="0" tIns="0" bIns="0" anchor="ctr"/>
          <a:p>
            <a:pPr algn="ctr"/>
            <a:r>
              <a:rPr lang="en-US" sz="4400" spc="-1">
                <a:latin typeface="Times New Roman"/>
              </a:rPr>
              <a:t>STAR measurements of dihadron correlations relative to reaction plane</a:t>
            </a:r>
            <a:endParaRPr/>
          </a:p>
        </p:txBody>
      </p:sp>
      <p:sp>
        <p:nvSpPr>
          <p:cNvPr id="452" name="TextShape 2"/>
          <p:cNvSpPr txBox="1"/>
          <p:nvPr/>
        </p:nvSpPr>
        <p:spPr>
          <a:xfrm>
            <a:off x="0" y="1563480"/>
            <a:ext cx="10080000" cy="261000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rPr>
              <a:t>Correlations on arxiv (nucl-ex/1010.0690 v2)</a:t>
            </a:r>
            <a:endParaRPr/>
          </a:p>
          <a:p>
            <a:pPr lvl="1" marL="864000" indent="-324000">
              <a:buClr>
                <a:srgbClr val="ffffff"/>
              </a:buClr>
              <a:buSzPct val="75000"/>
              <a:buFont typeface="Symbol" charset="2"/>
              <a:buChar char=""/>
            </a:pPr>
            <a:r>
              <a:rPr lang="en-US" sz="2800" spc="-1">
                <a:latin typeface="Times New Roman"/>
              </a:rPr>
              <a:t>Published article (Phys. Rev. C 89 (2014) 41901) does not include raw correlations</a:t>
            </a:r>
            <a:endParaRPr/>
          </a:p>
          <a:p>
            <a:pPr marL="432000" indent="-324000">
              <a:buClr>
                <a:srgbClr val="ffffff"/>
              </a:buClr>
              <a:buSzPct val="45000"/>
              <a:buFont typeface="Wingdings" charset="2"/>
              <a:buChar char=""/>
            </a:pPr>
            <a:r>
              <a:rPr lang="en-US" sz="3200" spc="-1">
                <a:latin typeface="Times New Roman"/>
              </a:rPr>
              <a:t>ZYAM background subtraction</a:t>
            </a:r>
            <a:endParaRPr/>
          </a:p>
          <a:p>
            <a:pPr lvl="1" marL="864000" indent="-324000">
              <a:buClr>
                <a:srgbClr val="ffffff"/>
              </a:buClr>
              <a:buSzPct val="75000"/>
              <a:buFont typeface="Symbol" charset="2"/>
              <a:buChar char=""/>
            </a:pPr>
            <a:r>
              <a:rPr lang="en-US" sz="2800" spc="-1">
                <a:solidFill>
                  <a:srgbClr val="0000ff"/>
                </a:solidFill>
                <a:latin typeface="Times New Roman"/>
              </a:rPr>
              <a:t>Reports ridge at </a:t>
            </a:r>
            <a:r>
              <a:rPr lang="en-US" sz="2800" spc="-1">
                <a:solidFill>
                  <a:srgbClr val="0000ff"/>
                </a:solidFill>
                <a:latin typeface="Times New Roman"/>
                <a:ea typeface="Times New Roman"/>
              </a:rPr>
              <a:t>Δ</a:t>
            </a:r>
            <a:r>
              <a:rPr lang="en-US" sz="2800" spc="-1">
                <a:solidFill>
                  <a:srgbClr val="0000ff"/>
                </a:solidFill>
                <a:latin typeface="Times New Roman"/>
                <a:ea typeface="Noto Sans"/>
              </a:rPr>
              <a:t>η</a:t>
            </a:r>
            <a:r>
              <a:rPr lang="en-US" sz="2800" spc="-1">
                <a:solidFill>
                  <a:srgbClr val="0000ff"/>
                </a:solidFill>
                <a:latin typeface="Times New Roman"/>
              </a:rPr>
              <a:t>&gt; 0.7</a:t>
            </a:r>
            <a:endParaRPr/>
          </a:p>
          <a:p>
            <a:pPr lvl="1" marL="864000" indent="-324000">
              <a:buClr>
                <a:srgbClr val="ffffff"/>
              </a:buClr>
              <a:buSzPct val="75000"/>
              <a:buFont typeface="Symbol" charset="2"/>
              <a:buChar char=""/>
            </a:pPr>
            <a:r>
              <a:rPr lang="en-US" sz="2800" spc="-1">
                <a:solidFill>
                  <a:srgbClr val="0000ff"/>
                </a:solidFill>
                <a:latin typeface="Times New Roman"/>
              </a:rPr>
              <a:t>RPF method assumes no signal at </a:t>
            </a:r>
            <a:r>
              <a:rPr lang="en-US" sz="2800" spc="-1">
                <a:solidFill>
                  <a:srgbClr val="0000ff"/>
                </a:solidFill>
                <a:latin typeface="Times New Roman"/>
                <a:ea typeface="Times New Roman"/>
              </a:rPr>
              <a:t>Δ</a:t>
            </a:r>
            <a:r>
              <a:rPr lang="en-US" sz="2800" spc="-1">
                <a:solidFill>
                  <a:srgbClr val="0000ff"/>
                </a:solidFill>
                <a:latin typeface="Times New Roman"/>
                <a:ea typeface="Noto Sans"/>
              </a:rPr>
              <a:t>η</a:t>
            </a:r>
            <a:r>
              <a:rPr lang="en-US" sz="2800" spc="-1">
                <a:solidFill>
                  <a:srgbClr val="0000ff"/>
                </a:solidFill>
                <a:latin typeface="Times New Roman"/>
              </a:rPr>
              <a:t>&gt; 0.7</a:t>
            </a:r>
            <a:endParaRPr/>
          </a:p>
        </p:txBody>
      </p:sp>
      <p:pic>
        <p:nvPicPr>
          <p:cNvPr id="453" name="" descr=""/>
          <p:cNvPicPr/>
          <p:nvPr/>
        </p:nvPicPr>
        <p:blipFill>
          <a:blip r:embed="rId1"/>
          <a:stretch/>
        </p:blipFill>
        <p:spPr>
          <a:xfrm>
            <a:off x="274320" y="4145760"/>
            <a:ext cx="9486720" cy="2895120"/>
          </a:xfrm>
          <a:prstGeom prst="rect">
            <a:avLst/>
          </a:prstGeom>
          <a:ln>
            <a:noFill/>
          </a:ln>
        </p:spPr>
      </p:pic>
      <p:sp>
        <p:nvSpPr>
          <p:cNvPr id="454" name="TextShape 3"/>
          <p:cNvSpPr txBox="1"/>
          <p:nvPr/>
        </p:nvSpPr>
        <p:spPr>
          <a:xfrm>
            <a:off x="7495200" y="4480560"/>
            <a:ext cx="2192040" cy="485640"/>
          </a:xfrm>
          <a:prstGeom prst="rect">
            <a:avLst/>
          </a:prstGeom>
          <a:noFill/>
          <a:ln>
            <a:noFill/>
          </a:ln>
        </p:spPr>
        <p:txBody>
          <a:bodyPr lIns="0" rIns="0" tIns="0" bIns="0"/>
          <a:p>
            <a:pPr lvl="1" marL="864000" indent="-324000">
              <a:buClr>
                <a:srgbClr val="ffffff"/>
              </a:buClr>
              <a:buSzPct val="75000"/>
              <a:buFont typeface="Symbol" charset="2"/>
              <a:buChar char=""/>
            </a:pPr>
            <a:r>
              <a:rPr b="1" lang="en-US" sz="2800" spc="-1">
                <a:solidFill>
                  <a:srgbClr val="ff0000"/>
                </a:solidFill>
                <a:latin typeface="Times New Roman"/>
                <a:ea typeface="Times New Roman"/>
              </a:rPr>
              <a:t>0.7&lt;Δ</a:t>
            </a:r>
            <a:r>
              <a:rPr b="1" lang="en-US" sz="2800" spc="-1">
                <a:solidFill>
                  <a:srgbClr val="ff0000"/>
                </a:solidFill>
                <a:latin typeface="Times New Roman"/>
                <a:ea typeface="Noto Sans"/>
              </a:rPr>
              <a:t>η&lt;</a:t>
            </a:r>
            <a:r>
              <a:rPr b="1" lang="en-US" sz="2800" spc="-1">
                <a:solidFill>
                  <a:srgbClr val="ff0000"/>
                </a:solidFill>
                <a:latin typeface="Times New Roman"/>
              </a:rPr>
              <a:t> 2</a:t>
            </a:r>
            <a:endParaRPr/>
          </a:p>
        </p:txBody>
      </p:sp>
    </p:spTree>
  </p:cSld>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pic>
        <p:nvPicPr>
          <p:cNvPr id="455" name="" descr=""/>
          <p:cNvPicPr/>
          <p:nvPr/>
        </p:nvPicPr>
        <p:blipFill>
          <a:blip r:embed="rId1"/>
          <a:stretch/>
        </p:blipFill>
        <p:spPr>
          <a:xfrm>
            <a:off x="398880" y="560160"/>
            <a:ext cx="9144000" cy="6190560"/>
          </a:xfrm>
          <a:prstGeom prst="rect">
            <a:avLst/>
          </a:prstGeom>
          <a:ln>
            <a:noFill/>
          </a:ln>
        </p:spPr>
      </p:pic>
      <p:sp>
        <p:nvSpPr>
          <p:cNvPr id="456" name="TextShape 1"/>
          <p:cNvSpPr txBox="1"/>
          <p:nvPr/>
        </p:nvSpPr>
        <p:spPr>
          <a:xfrm>
            <a:off x="-108000" y="-64440"/>
            <a:ext cx="10332720" cy="716400"/>
          </a:xfrm>
          <a:prstGeom prst="rect">
            <a:avLst/>
          </a:prstGeom>
          <a:noFill/>
          <a:ln>
            <a:noFill/>
          </a:ln>
        </p:spPr>
        <p:txBody>
          <a:bodyPr lIns="0" rIns="0" tIns="0" bIns="0" anchor="ctr"/>
          <a:p>
            <a:pPr algn="ctr"/>
            <a:r>
              <a:rPr lang="en-US" sz="3800" spc="-1">
                <a:latin typeface="Times New Roman"/>
              </a:rPr>
              <a:t>Background subtracted correlations 4&lt;p</a:t>
            </a:r>
            <a:r>
              <a:rPr lang="en-US" sz="3800" spc="-1" baseline="-101000">
                <a:latin typeface="Times New Roman"/>
              </a:rPr>
              <a:t>T</a:t>
            </a:r>
            <a:r>
              <a:rPr lang="en-US" sz="3800" spc="-1" baseline="101000">
                <a:latin typeface="Times New Roman"/>
              </a:rPr>
              <a:t>t</a:t>
            </a:r>
            <a:r>
              <a:rPr lang="en-US" sz="3800" spc="-1">
                <a:latin typeface="Times New Roman"/>
              </a:rPr>
              <a:t>&lt;6 GeV/c</a:t>
            </a:r>
            <a:endParaRPr/>
          </a:p>
        </p:txBody>
      </p:sp>
      <p:sp>
        <p:nvSpPr>
          <p:cNvPr id="457" name="TextShape 2"/>
          <p:cNvSpPr txBox="1"/>
          <p:nvPr/>
        </p:nvSpPr>
        <p:spPr>
          <a:xfrm>
            <a:off x="0" y="6662160"/>
            <a:ext cx="8686800" cy="858240"/>
          </a:xfrm>
          <a:prstGeom prst="rect">
            <a:avLst/>
          </a:prstGeom>
          <a:noFill/>
          <a:ln>
            <a:noFill/>
          </a:ln>
        </p:spPr>
        <p:txBody>
          <a:bodyPr lIns="90000" rIns="90000" tIns="45000" bIns="45000"/>
          <a:p>
            <a:endParaRPr/>
          </a:p>
          <a:p>
            <a:r>
              <a:rPr lang="en-US" sz="1500" spc="-1">
                <a:latin typeface="Arial"/>
              </a:rPr>
              <a:t>Statistical error bars include correlated statistical error on background</a:t>
            </a:r>
            <a:endParaRPr/>
          </a:p>
        </p:txBody>
      </p:sp>
      <p:sp>
        <p:nvSpPr>
          <p:cNvPr id="458" name="TextShape 3"/>
          <p:cNvSpPr txBox="1"/>
          <p:nvPr/>
        </p:nvSpPr>
        <p:spPr>
          <a:xfrm>
            <a:off x="952560" y="6531120"/>
            <a:ext cx="8975520" cy="1576440"/>
          </a:xfrm>
          <a:prstGeom prst="rect">
            <a:avLst/>
          </a:prstGeom>
          <a:noFill/>
          <a:ln>
            <a:noFill/>
          </a:ln>
        </p:spPr>
        <p:txBody>
          <a:bodyPr lIns="90000" rIns="90000" tIns="45000" bIns="45000"/>
          <a:p>
            <a:r>
              <a:rPr b="1" lang="en-US" sz="3500" spc="-1">
                <a:solidFill>
                  <a:srgbClr val="ff0000"/>
                </a:solidFill>
                <a:latin typeface="Times New Roman"/>
              </a:rPr>
              <a:t>No “Mach Cone”, up to 10x higher precision</a:t>
            </a:r>
            <a:endParaRPr/>
          </a:p>
        </p:txBody>
      </p:sp>
    </p:spTree>
  </p:cSld>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pic>
        <p:nvPicPr>
          <p:cNvPr id="459" name="" descr=""/>
          <p:cNvPicPr/>
          <p:nvPr/>
        </p:nvPicPr>
        <p:blipFill>
          <a:blip r:embed="rId1"/>
          <a:stretch/>
        </p:blipFill>
        <p:spPr>
          <a:xfrm>
            <a:off x="3600" y="4022640"/>
            <a:ext cx="10058400" cy="557640"/>
          </a:xfrm>
          <a:prstGeom prst="rect">
            <a:avLst/>
          </a:prstGeom>
          <a:ln>
            <a:noFill/>
          </a:ln>
        </p:spPr>
      </p:pic>
      <p:pic>
        <p:nvPicPr>
          <p:cNvPr id="460" name="" descr=""/>
          <p:cNvPicPr/>
          <p:nvPr/>
        </p:nvPicPr>
        <p:blipFill>
          <a:blip r:embed="rId2"/>
          <a:stretch/>
        </p:blipFill>
        <p:spPr>
          <a:xfrm>
            <a:off x="3600" y="1672560"/>
            <a:ext cx="10058400" cy="2350080"/>
          </a:xfrm>
          <a:prstGeom prst="rect">
            <a:avLst/>
          </a:prstGeom>
          <a:ln>
            <a:noFill/>
          </a:ln>
        </p:spPr>
      </p:pic>
      <p:sp>
        <p:nvSpPr>
          <p:cNvPr id="461" name="TextShape 1"/>
          <p:cNvSpPr txBox="1"/>
          <p:nvPr/>
        </p:nvSpPr>
        <p:spPr>
          <a:xfrm>
            <a:off x="504000" y="356400"/>
            <a:ext cx="9071640" cy="829440"/>
          </a:xfrm>
          <a:prstGeom prst="rect">
            <a:avLst/>
          </a:prstGeom>
          <a:noFill/>
          <a:ln>
            <a:noFill/>
          </a:ln>
        </p:spPr>
        <p:txBody>
          <a:bodyPr lIns="0" rIns="0" tIns="0" bIns="0" anchor="ctr"/>
          <a:p>
            <a:pPr algn="ctr"/>
            <a:r>
              <a:rPr lang="en-US" sz="4400" spc="-1">
                <a:latin typeface="Times New Roman"/>
              </a:rPr>
              <a:t>Yields </a:t>
            </a:r>
            <a:r>
              <a:rPr lang="en-US" sz="4400" spc="-1">
                <a:latin typeface="Times New Roman"/>
              </a:rPr>
              <a:t>4&lt;p</a:t>
            </a:r>
            <a:r>
              <a:rPr lang="en-US" sz="4400" spc="-1" baseline="-101000">
                <a:latin typeface="Times New Roman"/>
              </a:rPr>
              <a:t>T</a:t>
            </a:r>
            <a:r>
              <a:rPr lang="en-US" sz="4400" spc="-1" baseline="101000">
                <a:latin typeface="Times New Roman"/>
              </a:rPr>
              <a:t>t</a:t>
            </a:r>
            <a:r>
              <a:rPr lang="en-US" sz="4400" spc="-1">
                <a:latin typeface="Times New Roman"/>
              </a:rPr>
              <a:t>&lt;6 GeV/c</a:t>
            </a:r>
            <a:endParaRPr/>
          </a:p>
        </p:txBody>
      </p:sp>
      <p:sp>
        <p:nvSpPr>
          <p:cNvPr id="462" name="TextShape 2"/>
          <p:cNvSpPr txBox="1"/>
          <p:nvPr/>
        </p:nvSpPr>
        <p:spPr>
          <a:xfrm>
            <a:off x="182880" y="5120640"/>
            <a:ext cx="9784080" cy="201168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ea typeface="Times New Roman"/>
              </a:rPr>
              <a:t>NS: No dependence on φ</a:t>
            </a:r>
            <a:r>
              <a:rPr lang="en-US" sz="3200" spc="-1" baseline="-101000">
                <a:latin typeface="Times New Roman"/>
                <a:ea typeface="Times New Roman"/>
              </a:rPr>
              <a:t>S</a:t>
            </a:r>
            <a:r>
              <a:rPr lang="en-US" sz="3200" spc="-1">
                <a:latin typeface="Times New Roman"/>
                <a:ea typeface="Times New Roman"/>
              </a:rPr>
              <a:t>=φ</a:t>
            </a:r>
            <a:r>
              <a:rPr lang="en-US" sz="3200" spc="-1" baseline="101000">
                <a:latin typeface="Times New Roman"/>
                <a:ea typeface="Times New Roman"/>
              </a:rPr>
              <a:t>t</a:t>
            </a:r>
            <a:r>
              <a:rPr lang="en-US" sz="3200" spc="-1">
                <a:latin typeface="Times New Roman"/>
                <a:ea typeface="Times New Roman"/>
              </a:rPr>
              <a:t>-ψ</a:t>
            </a:r>
            <a:endParaRPr/>
          </a:p>
          <a:p>
            <a:pPr marL="432000" indent="-324000">
              <a:buClr>
                <a:srgbClr val="ffffff"/>
              </a:buClr>
              <a:buSzPct val="45000"/>
              <a:buFont typeface="Wingdings" charset="2"/>
              <a:buChar char=""/>
            </a:pPr>
            <a:r>
              <a:rPr lang="en-US" sz="3200" spc="-1">
                <a:latin typeface="Times New Roman"/>
                <a:ea typeface="Times New Roman"/>
              </a:rPr>
              <a:t>AS: can see φ</a:t>
            </a:r>
            <a:r>
              <a:rPr lang="en-US" sz="3200" spc="-1" baseline="-101000">
                <a:latin typeface="Times New Roman"/>
                <a:ea typeface="Times New Roman"/>
              </a:rPr>
              <a:t>S</a:t>
            </a:r>
            <a:r>
              <a:rPr lang="en-US" sz="3200" spc="-1">
                <a:latin typeface="Times New Roman"/>
                <a:ea typeface="Times New Roman"/>
              </a:rPr>
              <a:t> dependence</a:t>
            </a:r>
            <a:endParaRPr/>
          </a:p>
          <a:p>
            <a:pPr marL="432000" indent="-324000">
              <a:buClr>
                <a:srgbClr val="ffffff"/>
              </a:buClr>
              <a:buSzPct val="45000"/>
              <a:buFont typeface="Wingdings" charset="2"/>
              <a:buChar char=""/>
            </a:pPr>
            <a:r>
              <a:rPr lang="en-US" sz="3200" spc="-1">
                <a:latin typeface="Times New Roman"/>
                <a:ea typeface="Times New Roman"/>
              </a:rPr>
              <a:t>Higher precision than previous analyses</a:t>
            </a:r>
            <a:endParaRPr/>
          </a:p>
        </p:txBody>
      </p:sp>
      <p:sp>
        <p:nvSpPr>
          <p:cNvPr id="463" name="TextShape 3"/>
          <p:cNvSpPr txBox="1"/>
          <p:nvPr/>
        </p:nvSpPr>
        <p:spPr>
          <a:xfrm>
            <a:off x="836640" y="1660320"/>
            <a:ext cx="1828800" cy="447120"/>
          </a:xfrm>
          <a:prstGeom prst="rect">
            <a:avLst/>
          </a:prstGeom>
          <a:noFill/>
          <a:ln>
            <a:noFill/>
          </a:ln>
        </p:spPr>
        <p:txBody>
          <a:bodyPr lIns="90000" rIns="90000" tIns="45000" bIns="45000"/>
          <a:p>
            <a:r>
              <a:rPr b="1" lang="en-US" sz="2500" spc="-1">
                <a:solidFill>
                  <a:srgbClr val="ff0000"/>
                </a:solidFill>
                <a:latin typeface="Arial"/>
              </a:rPr>
              <a:t> </a:t>
            </a:r>
            <a:r>
              <a:rPr b="1" lang="en-US" sz="2500" spc="-1">
                <a:solidFill>
                  <a:srgbClr val="ff0000"/>
                </a:solidFill>
                <a:latin typeface="Arial"/>
              </a:rPr>
              <a:t>Near-side</a:t>
            </a:r>
            <a:endParaRPr/>
          </a:p>
        </p:txBody>
      </p:sp>
      <p:sp>
        <p:nvSpPr>
          <p:cNvPr id="464" name="TextShape 4"/>
          <p:cNvSpPr txBox="1"/>
          <p:nvPr/>
        </p:nvSpPr>
        <p:spPr>
          <a:xfrm>
            <a:off x="5354640" y="1681920"/>
            <a:ext cx="1828800" cy="447120"/>
          </a:xfrm>
          <a:prstGeom prst="rect">
            <a:avLst/>
          </a:prstGeom>
          <a:noFill/>
          <a:ln>
            <a:noFill/>
          </a:ln>
        </p:spPr>
        <p:txBody>
          <a:bodyPr lIns="90000" rIns="90000" tIns="45000" bIns="45000"/>
          <a:p>
            <a:r>
              <a:rPr b="1" lang="en-US" sz="2500" spc="-1">
                <a:solidFill>
                  <a:srgbClr val="ff0000"/>
                </a:solidFill>
                <a:latin typeface="Arial"/>
              </a:rPr>
              <a:t>Away-side</a:t>
            </a:r>
            <a:endParaRPr/>
          </a:p>
        </p:txBody>
      </p:sp>
      <p:pic>
        <p:nvPicPr>
          <p:cNvPr id="465" name="" descr=""/>
          <p:cNvPicPr/>
          <p:nvPr/>
        </p:nvPicPr>
        <p:blipFill>
          <a:blip r:embed="rId3"/>
          <a:stretch/>
        </p:blipFill>
        <p:spPr>
          <a:xfrm>
            <a:off x="7147800" y="4892400"/>
            <a:ext cx="2743200" cy="1197720"/>
          </a:xfrm>
          <a:prstGeom prst="rect">
            <a:avLst/>
          </a:prstGeom>
          <a:ln>
            <a:noFill/>
          </a:ln>
        </p:spPr>
      </p:pic>
      <p:pic>
        <p:nvPicPr>
          <p:cNvPr id="466" name="" descr=""/>
          <p:cNvPicPr/>
          <p:nvPr/>
        </p:nvPicPr>
        <p:blipFill>
          <a:blip r:embed="rId4"/>
          <a:stretch/>
        </p:blipFill>
        <p:spPr>
          <a:xfrm>
            <a:off x="8254080" y="1531080"/>
            <a:ext cx="914400" cy="914400"/>
          </a:xfrm>
          <a:prstGeom prst="rect">
            <a:avLst/>
          </a:prstGeom>
          <a:ln>
            <a:noFill/>
          </a:ln>
        </p:spPr>
      </p:pic>
      <p:pic>
        <p:nvPicPr>
          <p:cNvPr id="467" name="" descr=""/>
          <p:cNvPicPr/>
          <p:nvPr/>
        </p:nvPicPr>
        <p:blipFill>
          <a:blip r:embed="rId5"/>
          <a:stretch/>
        </p:blipFill>
        <p:spPr>
          <a:xfrm>
            <a:off x="2514240" y="1497240"/>
            <a:ext cx="731520" cy="713160"/>
          </a:xfrm>
          <a:prstGeom prst="rect">
            <a:avLst/>
          </a:prstGeom>
          <a:ln>
            <a:noFill/>
          </a:ln>
        </p:spPr>
      </p:pic>
    </p:spTree>
  </p:cSld>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pic>
        <p:nvPicPr>
          <p:cNvPr id="468" name="" descr=""/>
          <p:cNvPicPr/>
          <p:nvPr/>
        </p:nvPicPr>
        <p:blipFill>
          <a:blip r:embed="rId1"/>
          <a:stretch/>
        </p:blipFill>
        <p:spPr>
          <a:xfrm>
            <a:off x="-360" y="1522800"/>
            <a:ext cx="10058400" cy="2962800"/>
          </a:xfrm>
          <a:prstGeom prst="rect">
            <a:avLst/>
          </a:prstGeom>
          <a:ln>
            <a:noFill/>
          </a:ln>
        </p:spPr>
      </p:pic>
      <p:sp>
        <p:nvSpPr>
          <p:cNvPr id="469" name="TextShape 1"/>
          <p:cNvSpPr txBox="1"/>
          <p:nvPr/>
        </p:nvSpPr>
        <p:spPr>
          <a:xfrm>
            <a:off x="504000" y="356400"/>
            <a:ext cx="9071640" cy="829440"/>
          </a:xfrm>
          <a:prstGeom prst="rect">
            <a:avLst/>
          </a:prstGeom>
          <a:noFill/>
          <a:ln>
            <a:noFill/>
          </a:ln>
        </p:spPr>
        <p:txBody>
          <a:bodyPr lIns="0" rIns="0" tIns="0" bIns="0" anchor="ctr"/>
          <a:p>
            <a:pPr algn="ctr"/>
            <a:r>
              <a:rPr lang="en-US" sz="4400" spc="-1">
                <a:latin typeface="Times New Roman"/>
              </a:rPr>
              <a:t>I</a:t>
            </a:r>
            <a:r>
              <a:rPr lang="en-US" sz="4400" spc="-1" baseline="-101000">
                <a:latin typeface="Times New Roman"/>
              </a:rPr>
              <a:t>AA</a:t>
            </a:r>
            <a:r>
              <a:rPr lang="en-US" sz="4400" spc="-1">
                <a:latin typeface="Times New Roman"/>
              </a:rPr>
              <a:t> = Y</a:t>
            </a:r>
            <a:r>
              <a:rPr lang="en-US" sz="4400" spc="-1" baseline="-101000">
                <a:latin typeface="Times New Roman"/>
              </a:rPr>
              <a:t>AuAu</a:t>
            </a:r>
            <a:r>
              <a:rPr lang="en-US" sz="4400" spc="-1">
                <a:latin typeface="Times New Roman"/>
              </a:rPr>
              <a:t>/Y</a:t>
            </a:r>
            <a:r>
              <a:rPr lang="en-US" sz="4400" spc="-1" baseline="-101000">
                <a:latin typeface="Times New Roman"/>
              </a:rPr>
              <a:t>dAu</a:t>
            </a:r>
            <a:endParaRPr/>
          </a:p>
        </p:txBody>
      </p:sp>
      <p:sp>
        <p:nvSpPr>
          <p:cNvPr id="470" name="TextShape 2"/>
          <p:cNvSpPr txBox="1"/>
          <p:nvPr/>
        </p:nvSpPr>
        <p:spPr>
          <a:xfrm>
            <a:off x="182880" y="5120640"/>
            <a:ext cx="9784080" cy="201168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ea typeface="Times New Roman"/>
              </a:rPr>
              <a:t>NS: No dependence on φ</a:t>
            </a:r>
            <a:r>
              <a:rPr lang="en-US" sz="3200" spc="-1" baseline="-101000">
                <a:latin typeface="Times New Roman"/>
                <a:ea typeface="Times New Roman"/>
              </a:rPr>
              <a:t>S</a:t>
            </a:r>
            <a:r>
              <a:rPr lang="en-US" sz="3200" spc="-1">
                <a:latin typeface="Times New Roman"/>
                <a:ea typeface="Times New Roman"/>
              </a:rPr>
              <a:t>=φ</a:t>
            </a:r>
            <a:r>
              <a:rPr lang="en-US" sz="3200" spc="-1" baseline="101000">
                <a:latin typeface="Times New Roman"/>
                <a:ea typeface="Times New Roman"/>
              </a:rPr>
              <a:t>t</a:t>
            </a:r>
            <a:r>
              <a:rPr lang="en-US" sz="3200" spc="-1">
                <a:latin typeface="Times New Roman"/>
                <a:ea typeface="Times New Roman"/>
              </a:rPr>
              <a:t>-ψ</a:t>
            </a:r>
            <a:endParaRPr/>
          </a:p>
          <a:p>
            <a:pPr marL="432000" indent="-324000">
              <a:buClr>
                <a:srgbClr val="ffffff"/>
              </a:buClr>
              <a:buSzPct val="45000"/>
              <a:buFont typeface="Wingdings" charset="2"/>
              <a:buChar char=""/>
            </a:pPr>
            <a:r>
              <a:rPr lang="en-US" sz="3200" spc="-1">
                <a:latin typeface="Times New Roman"/>
                <a:ea typeface="Times New Roman"/>
              </a:rPr>
              <a:t>AS: can see φ</a:t>
            </a:r>
            <a:r>
              <a:rPr lang="en-US" sz="3200" spc="-1" baseline="-101000">
                <a:latin typeface="Times New Roman"/>
                <a:ea typeface="Times New Roman"/>
              </a:rPr>
              <a:t>S</a:t>
            </a:r>
            <a:r>
              <a:rPr lang="en-US" sz="3200" spc="-1">
                <a:latin typeface="Times New Roman"/>
                <a:ea typeface="Times New Roman"/>
              </a:rPr>
              <a:t> dependence</a:t>
            </a:r>
            <a:endParaRPr/>
          </a:p>
          <a:p>
            <a:pPr marL="432000" indent="-324000">
              <a:buClr>
                <a:srgbClr val="ffffff"/>
              </a:buClr>
              <a:buSzPct val="45000"/>
              <a:buFont typeface="Wingdings" charset="2"/>
              <a:buChar char=""/>
            </a:pPr>
            <a:r>
              <a:rPr lang="en-US" sz="3200" spc="-1">
                <a:latin typeface="Times New Roman"/>
                <a:ea typeface="Times New Roman"/>
              </a:rPr>
              <a:t>Higher precision than previous analyses</a:t>
            </a:r>
            <a:endParaRPr/>
          </a:p>
        </p:txBody>
      </p:sp>
      <p:sp>
        <p:nvSpPr>
          <p:cNvPr id="471" name="TextShape 3"/>
          <p:cNvSpPr txBox="1"/>
          <p:nvPr/>
        </p:nvSpPr>
        <p:spPr>
          <a:xfrm>
            <a:off x="836640" y="3388320"/>
            <a:ext cx="1828800" cy="447120"/>
          </a:xfrm>
          <a:prstGeom prst="rect">
            <a:avLst/>
          </a:prstGeom>
          <a:noFill/>
          <a:ln>
            <a:noFill/>
          </a:ln>
        </p:spPr>
        <p:txBody>
          <a:bodyPr lIns="90000" rIns="90000" tIns="45000" bIns="45000"/>
          <a:p>
            <a:r>
              <a:rPr b="1" lang="en-US" sz="2500" spc="-1">
                <a:solidFill>
                  <a:srgbClr val="ff0000"/>
                </a:solidFill>
                <a:latin typeface="Arial"/>
              </a:rPr>
              <a:t> </a:t>
            </a:r>
            <a:r>
              <a:rPr b="1" lang="en-US" sz="2500" spc="-1">
                <a:solidFill>
                  <a:srgbClr val="ff0000"/>
                </a:solidFill>
                <a:latin typeface="Arial"/>
              </a:rPr>
              <a:t>Near-side</a:t>
            </a:r>
            <a:endParaRPr/>
          </a:p>
        </p:txBody>
      </p:sp>
      <p:sp>
        <p:nvSpPr>
          <p:cNvPr id="472" name="TextShape 4"/>
          <p:cNvSpPr txBox="1"/>
          <p:nvPr/>
        </p:nvSpPr>
        <p:spPr>
          <a:xfrm>
            <a:off x="5102640" y="3409920"/>
            <a:ext cx="1828800" cy="447120"/>
          </a:xfrm>
          <a:prstGeom prst="rect">
            <a:avLst/>
          </a:prstGeom>
          <a:noFill/>
          <a:ln>
            <a:noFill/>
          </a:ln>
        </p:spPr>
        <p:txBody>
          <a:bodyPr lIns="90000" rIns="90000" tIns="45000" bIns="45000"/>
          <a:p>
            <a:r>
              <a:rPr b="1" lang="en-US" sz="2500" spc="-1">
                <a:solidFill>
                  <a:srgbClr val="ff0000"/>
                </a:solidFill>
                <a:latin typeface="Arial"/>
              </a:rPr>
              <a:t>Away-side</a:t>
            </a:r>
            <a:endParaRPr/>
          </a:p>
        </p:txBody>
      </p:sp>
      <p:pic>
        <p:nvPicPr>
          <p:cNvPr id="473" name="" descr=""/>
          <p:cNvPicPr/>
          <p:nvPr/>
        </p:nvPicPr>
        <p:blipFill>
          <a:blip r:embed="rId2"/>
          <a:stretch/>
        </p:blipFill>
        <p:spPr>
          <a:xfrm>
            <a:off x="5518440" y="1423440"/>
            <a:ext cx="914400" cy="914400"/>
          </a:xfrm>
          <a:prstGeom prst="rect">
            <a:avLst/>
          </a:prstGeom>
          <a:ln>
            <a:noFill/>
          </a:ln>
        </p:spPr>
      </p:pic>
      <p:pic>
        <p:nvPicPr>
          <p:cNvPr id="474" name="" descr=""/>
          <p:cNvPicPr/>
          <p:nvPr/>
        </p:nvPicPr>
        <p:blipFill>
          <a:blip r:embed="rId3"/>
          <a:stretch/>
        </p:blipFill>
        <p:spPr>
          <a:xfrm>
            <a:off x="1110600" y="1461240"/>
            <a:ext cx="731520" cy="713160"/>
          </a:xfrm>
          <a:prstGeom prst="rect">
            <a:avLst/>
          </a:prstGeom>
          <a:ln>
            <a:noFill/>
          </a:ln>
        </p:spPr>
      </p:pic>
    </p:spTree>
  </p:cSld>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pic>
        <p:nvPicPr>
          <p:cNvPr id="475" name="" descr=""/>
          <p:cNvPicPr/>
          <p:nvPr/>
        </p:nvPicPr>
        <p:blipFill>
          <a:blip r:embed="rId1"/>
          <a:stretch/>
        </p:blipFill>
        <p:spPr>
          <a:xfrm>
            <a:off x="3600" y="3662640"/>
            <a:ext cx="10058400" cy="557640"/>
          </a:xfrm>
          <a:prstGeom prst="rect">
            <a:avLst/>
          </a:prstGeom>
          <a:ln>
            <a:noFill/>
          </a:ln>
        </p:spPr>
      </p:pic>
      <p:pic>
        <p:nvPicPr>
          <p:cNvPr id="476" name="" descr=""/>
          <p:cNvPicPr/>
          <p:nvPr/>
        </p:nvPicPr>
        <p:blipFill>
          <a:blip r:embed="rId2"/>
          <a:stretch/>
        </p:blipFill>
        <p:spPr>
          <a:xfrm>
            <a:off x="3600" y="1275480"/>
            <a:ext cx="10058400" cy="2423160"/>
          </a:xfrm>
          <a:prstGeom prst="rect">
            <a:avLst/>
          </a:prstGeom>
          <a:ln>
            <a:noFill/>
          </a:ln>
        </p:spPr>
      </p:pic>
      <p:sp>
        <p:nvSpPr>
          <p:cNvPr id="477" name="TextShape 1"/>
          <p:cNvSpPr txBox="1"/>
          <p:nvPr/>
        </p:nvSpPr>
        <p:spPr>
          <a:xfrm>
            <a:off x="504000" y="356400"/>
            <a:ext cx="9071640" cy="829440"/>
          </a:xfrm>
          <a:prstGeom prst="rect">
            <a:avLst/>
          </a:prstGeom>
          <a:noFill/>
          <a:ln>
            <a:noFill/>
          </a:ln>
        </p:spPr>
        <p:txBody>
          <a:bodyPr lIns="0" rIns="0" tIns="0" bIns="0" anchor="ctr"/>
          <a:p>
            <a:pPr algn="ctr"/>
            <a:r>
              <a:rPr lang="en-US" sz="4400" spc="-1">
                <a:latin typeface="Times New Roman"/>
              </a:rPr>
              <a:t>Truncated RMS </a:t>
            </a:r>
            <a:r>
              <a:rPr lang="en-US" sz="4400" spc="-1">
                <a:latin typeface="Times New Roman"/>
              </a:rPr>
              <a:t>4&lt;p</a:t>
            </a:r>
            <a:r>
              <a:rPr lang="en-US" sz="4400" spc="-1" baseline="-101000">
                <a:latin typeface="Times New Roman"/>
              </a:rPr>
              <a:t>T</a:t>
            </a:r>
            <a:r>
              <a:rPr lang="en-US" sz="4400" spc="-1" baseline="101000">
                <a:latin typeface="Times New Roman"/>
              </a:rPr>
              <a:t>t</a:t>
            </a:r>
            <a:r>
              <a:rPr lang="en-US" sz="4400" spc="-1">
                <a:latin typeface="Times New Roman"/>
              </a:rPr>
              <a:t>&lt;6 GeV/c</a:t>
            </a:r>
            <a:endParaRPr/>
          </a:p>
        </p:txBody>
      </p:sp>
      <p:sp>
        <p:nvSpPr>
          <p:cNvPr id="478" name="TextShape 2"/>
          <p:cNvSpPr txBox="1"/>
          <p:nvPr/>
        </p:nvSpPr>
        <p:spPr>
          <a:xfrm>
            <a:off x="182880" y="5120640"/>
            <a:ext cx="6658920" cy="173736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ea typeface="Times New Roman"/>
              </a:rPr>
              <a:t>Lines show averages</a:t>
            </a:r>
            <a:endParaRPr/>
          </a:p>
          <a:p>
            <a:pPr marL="432000" indent="-324000">
              <a:buClr>
                <a:srgbClr val="ffffff"/>
              </a:buClr>
              <a:buSzPct val="45000"/>
              <a:buFont typeface="Wingdings" charset="2"/>
              <a:buChar char=""/>
            </a:pPr>
            <a:r>
              <a:rPr lang="en-US" sz="3200" spc="-1">
                <a:latin typeface="Times New Roman"/>
                <a:ea typeface="Times New Roman"/>
              </a:rPr>
              <a:t>Higher precision than public analysis (different p</a:t>
            </a:r>
            <a:r>
              <a:rPr lang="en-US" sz="3200" spc="-1" baseline="-101000">
                <a:latin typeface="Times New Roman"/>
                <a:ea typeface="Times New Roman"/>
              </a:rPr>
              <a:t>T</a:t>
            </a:r>
            <a:r>
              <a:rPr lang="en-US" sz="3200" spc="-1">
                <a:latin typeface="Times New Roman"/>
                <a:ea typeface="Times New Roman"/>
              </a:rPr>
              <a:t>)</a:t>
            </a:r>
            <a:endParaRPr/>
          </a:p>
        </p:txBody>
      </p:sp>
      <p:sp>
        <p:nvSpPr>
          <p:cNvPr id="479" name="TextShape 3"/>
          <p:cNvSpPr txBox="1"/>
          <p:nvPr/>
        </p:nvSpPr>
        <p:spPr>
          <a:xfrm>
            <a:off x="843120" y="3247920"/>
            <a:ext cx="1828800" cy="447120"/>
          </a:xfrm>
          <a:prstGeom prst="rect">
            <a:avLst/>
          </a:prstGeom>
          <a:noFill/>
          <a:ln>
            <a:noFill/>
          </a:ln>
        </p:spPr>
        <p:txBody>
          <a:bodyPr lIns="90000" rIns="90000" tIns="45000" bIns="45000"/>
          <a:p>
            <a:r>
              <a:rPr b="1" lang="en-US" sz="2500" spc="-1">
                <a:solidFill>
                  <a:srgbClr val="ff0000"/>
                </a:solidFill>
                <a:latin typeface="Arial"/>
              </a:rPr>
              <a:t> </a:t>
            </a:r>
            <a:r>
              <a:rPr b="1" lang="en-US" sz="2500" spc="-1">
                <a:solidFill>
                  <a:srgbClr val="ff0000"/>
                </a:solidFill>
                <a:latin typeface="Arial"/>
              </a:rPr>
              <a:t>Near-side</a:t>
            </a:r>
            <a:endParaRPr/>
          </a:p>
        </p:txBody>
      </p:sp>
      <p:sp>
        <p:nvSpPr>
          <p:cNvPr id="480" name="TextShape 4"/>
          <p:cNvSpPr txBox="1"/>
          <p:nvPr/>
        </p:nvSpPr>
        <p:spPr>
          <a:xfrm>
            <a:off x="5210640" y="3301920"/>
            <a:ext cx="1828800" cy="447120"/>
          </a:xfrm>
          <a:prstGeom prst="rect">
            <a:avLst/>
          </a:prstGeom>
          <a:noFill/>
          <a:ln>
            <a:noFill/>
          </a:ln>
        </p:spPr>
        <p:txBody>
          <a:bodyPr lIns="90000" rIns="90000" tIns="45000" bIns="45000"/>
          <a:p>
            <a:r>
              <a:rPr b="1" lang="en-US" sz="2500" spc="-1">
                <a:solidFill>
                  <a:srgbClr val="ff0000"/>
                </a:solidFill>
                <a:latin typeface="Arial"/>
              </a:rPr>
              <a:t>Away-side</a:t>
            </a:r>
            <a:endParaRPr/>
          </a:p>
        </p:txBody>
      </p:sp>
      <p:pic>
        <p:nvPicPr>
          <p:cNvPr id="481" name="" descr=""/>
          <p:cNvPicPr/>
          <p:nvPr/>
        </p:nvPicPr>
        <p:blipFill>
          <a:blip r:embed="rId3"/>
          <a:stretch/>
        </p:blipFill>
        <p:spPr>
          <a:xfrm>
            <a:off x="5374080" y="1063080"/>
            <a:ext cx="914400" cy="914400"/>
          </a:xfrm>
          <a:prstGeom prst="rect">
            <a:avLst/>
          </a:prstGeom>
          <a:ln>
            <a:noFill/>
          </a:ln>
        </p:spPr>
      </p:pic>
      <p:pic>
        <p:nvPicPr>
          <p:cNvPr id="482" name="" descr=""/>
          <p:cNvPicPr/>
          <p:nvPr/>
        </p:nvPicPr>
        <p:blipFill>
          <a:blip r:embed="rId4"/>
          <a:stretch/>
        </p:blipFill>
        <p:spPr>
          <a:xfrm>
            <a:off x="1054080" y="1063080"/>
            <a:ext cx="914400" cy="914400"/>
          </a:xfrm>
          <a:prstGeom prst="rect">
            <a:avLst/>
          </a:prstGeom>
          <a:ln>
            <a:noFill/>
          </a:ln>
        </p:spPr>
      </p:pic>
      <p:pic>
        <p:nvPicPr>
          <p:cNvPr id="483" name="" descr=""/>
          <p:cNvPicPr/>
          <p:nvPr/>
        </p:nvPicPr>
        <p:blipFill>
          <a:blip r:embed="rId5"/>
          <a:stretch/>
        </p:blipFill>
        <p:spPr>
          <a:xfrm>
            <a:off x="7147440" y="5254560"/>
            <a:ext cx="2743200" cy="1197720"/>
          </a:xfrm>
          <a:prstGeom prst="rect">
            <a:avLst/>
          </a:prstGeom>
          <a:ln>
            <a:noFill/>
          </a:ln>
        </p:spPr>
      </p:pic>
    </p:spTree>
  </p:cSld>
</p:sld>
</file>

<file path=ppt/slides/slide3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484" name="TextShape 1"/>
          <p:cNvSpPr txBox="1"/>
          <p:nvPr/>
        </p:nvSpPr>
        <p:spPr>
          <a:xfrm>
            <a:off x="1352160" y="2690640"/>
            <a:ext cx="7315200" cy="1261800"/>
          </a:xfrm>
          <a:prstGeom prst="rect">
            <a:avLst/>
          </a:prstGeom>
          <a:solidFill>
            <a:srgbClr val="c0c0c0"/>
          </a:solidFill>
          <a:ln>
            <a:noFill/>
          </a:ln>
        </p:spPr>
        <p:txBody>
          <a:bodyPr lIns="0" rIns="0" tIns="0" bIns="0" anchor="ctr"/>
          <a:p>
            <a:pPr algn="ctr"/>
            <a:r>
              <a:rPr lang="en-US" sz="4400" spc="-1">
                <a:solidFill>
                  <a:srgbClr val="000000"/>
                </a:solidFill>
                <a:latin typeface="Times New Roman"/>
              </a:rPr>
              <a:t>Conclusions</a:t>
            </a:r>
            <a:endParaRPr/>
          </a:p>
        </p:txBody>
      </p:sp>
    </p:spTree>
  </p:cSld>
</p:sld>
</file>

<file path=ppt/slides/slide3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485" name="TextShape 1"/>
          <p:cNvSpPr txBox="1"/>
          <p:nvPr/>
        </p:nvSpPr>
        <p:spPr>
          <a:xfrm>
            <a:off x="504000" y="301320"/>
            <a:ext cx="9071640" cy="1262160"/>
          </a:xfrm>
          <a:prstGeom prst="rect">
            <a:avLst/>
          </a:prstGeom>
          <a:noFill/>
          <a:ln>
            <a:noFill/>
          </a:ln>
        </p:spPr>
        <p:txBody>
          <a:bodyPr lIns="0" rIns="0" tIns="0" bIns="0" anchor="ctr"/>
          <a:p>
            <a:pPr algn="ctr"/>
            <a:r>
              <a:rPr lang="en-US" sz="4400" spc="-1">
                <a:latin typeface="Times New Roman"/>
              </a:rPr>
              <a:t>Conclusions</a:t>
            </a:r>
            <a:endParaRPr/>
          </a:p>
        </p:txBody>
      </p:sp>
      <p:sp>
        <p:nvSpPr>
          <p:cNvPr id="486" name="TextShape 2"/>
          <p:cNvSpPr txBox="1"/>
          <p:nvPr/>
        </p:nvSpPr>
        <p:spPr>
          <a:xfrm>
            <a:off x="504000" y="1769040"/>
            <a:ext cx="9071640" cy="438444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rPr>
              <a:t>With right background subtraction, </a:t>
            </a:r>
            <a:r>
              <a:rPr lang="en-US" sz="3200" spc="-1">
                <a:latin typeface="Times New Roman"/>
              </a:rPr>
              <a:t>
</a:t>
            </a:r>
            <a:r>
              <a:rPr lang="en-US" sz="3200" spc="-1">
                <a:latin typeface="Times New Roman"/>
              </a:rPr>
              <a:t>we can see low p</a:t>
            </a:r>
            <a:r>
              <a:rPr lang="en-US" sz="3200" spc="-1" baseline="-101000">
                <a:latin typeface="Times New Roman"/>
              </a:rPr>
              <a:t>T</a:t>
            </a:r>
            <a:r>
              <a:rPr lang="en-US" sz="3200" spc="-1">
                <a:latin typeface="Times New Roman"/>
              </a:rPr>
              <a:t> modifications!</a:t>
            </a:r>
            <a:endParaRPr/>
          </a:p>
          <a:p>
            <a:pPr marL="432000" indent="-324000">
              <a:buClr>
                <a:srgbClr val="ffffff"/>
              </a:buClr>
              <a:buSzPct val="45000"/>
              <a:buFont typeface="Wingdings" charset="2"/>
              <a:buChar char=""/>
            </a:pPr>
            <a:r>
              <a:rPr lang="en-US" sz="3200" spc="-1">
                <a:latin typeface="Times New Roman"/>
              </a:rPr>
              <a:t>Dihadron correlations: </a:t>
            </a:r>
            <a:endParaRPr/>
          </a:p>
          <a:p>
            <a:pPr lvl="1" marL="864000" indent="-324000">
              <a:buClr>
                <a:srgbClr val="ffffff"/>
              </a:buClr>
              <a:buSzPct val="75000"/>
              <a:buFont typeface="Symbol" charset="2"/>
              <a:buChar char=""/>
            </a:pPr>
            <a:r>
              <a:rPr lang="en-US" sz="2800" spc="-1">
                <a:latin typeface="Times New Roman"/>
              </a:rPr>
              <a:t>now consistent with fully reconstructed jets</a:t>
            </a:r>
            <a:endParaRPr/>
          </a:p>
          <a:p>
            <a:pPr lvl="1" marL="864000" indent="-324000">
              <a:buClr>
                <a:srgbClr val="ffffff"/>
              </a:buClr>
              <a:buSzPct val="75000"/>
              <a:buFont typeface="Symbol" charset="2"/>
              <a:buChar char=""/>
            </a:pPr>
            <a:r>
              <a:rPr lang="en-US" sz="2800" spc="-1">
                <a:latin typeface="Times New Roman"/>
              </a:rPr>
              <a:t>Broadening and softening of jet</a:t>
            </a:r>
            <a:endParaRPr/>
          </a:p>
          <a:p>
            <a:pPr marL="432000" indent="-324000">
              <a:buClr>
                <a:srgbClr val="ffffff"/>
              </a:buClr>
              <a:buSzPct val="45000"/>
              <a:buFont typeface="Wingdings" charset="2"/>
              <a:buChar char=""/>
            </a:pPr>
            <a:r>
              <a:rPr lang="en-US" sz="3200" spc="-1">
                <a:latin typeface="Times New Roman"/>
              </a:rPr>
              <a:t>Need to continue to work to understand background better!</a:t>
            </a:r>
            <a:endParaRPr/>
          </a:p>
          <a:p>
            <a:pPr marL="432000" indent="-324000">
              <a:buClr>
                <a:srgbClr val="ffffff"/>
              </a:buClr>
              <a:buSzPct val="45000"/>
              <a:buFont typeface="Wingdings" charset="2"/>
              <a:buChar char=""/>
            </a:pPr>
            <a:r>
              <a:rPr lang="en-US" sz="3200" spc="-1">
                <a:latin typeface="Times New Roman"/>
              </a:rPr>
              <a:t>Need to treat bias as a toolls </a:t>
            </a:r>
            <a:endParaRPr/>
          </a:p>
        </p:txBody>
      </p:sp>
      <p:pic>
        <p:nvPicPr>
          <p:cNvPr id="487" name="" descr=""/>
          <p:cNvPicPr/>
          <p:nvPr/>
        </p:nvPicPr>
        <p:blipFill>
          <a:blip r:embed="rId1"/>
          <a:stretch/>
        </p:blipFill>
        <p:spPr>
          <a:xfrm>
            <a:off x="7426440" y="1049760"/>
            <a:ext cx="1828800" cy="1828800"/>
          </a:xfrm>
          <a:prstGeom prst="rect">
            <a:avLst/>
          </a:prstGeom>
          <a:ln>
            <a:noFill/>
          </a:ln>
        </p:spPr>
      </p:pic>
    </p:spTree>
  </p:cSld>
</p:sld>
</file>

<file path=ppt/slides/slide3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488" name="TextShape 1"/>
          <p:cNvSpPr txBox="1"/>
          <p:nvPr/>
        </p:nvSpPr>
        <p:spPr>
          <a:xfrm>
            <a:off x="504000" y="121320"/>
            <a:ext cx="9071640" cy="887400"/>
          </a:xfrm>
          <a:prstGeom prst="rect">
            <a:avLst/>
          </a:prstGeom>
          <a:noFill/>
          <a:ln>
            <a:noFill/>
          </a:ln>
        </p:spPr>
        <p:txBody>
          <a:bodyPr lIns="0" rIns="0" tIns="0" bIns="0" anchor="ctr"/>
          <a:p>
            <a:pPr algn="ctr"/>
            <a:r>
              <a:rPr lang="en-US" sz="4400" spc="-1">
                <a:latin typeface="Times New Roman"/>
              </a:rPr>
              <a:t>Background for jet studies</a:t>
            </a:r>
            <a:endParaRPr/>
          </a:p>
        </p:txBody>
      </p:sp>
      <p:sp>
        <p:nvSpPr>
          <p:cNvPr id="489" name="TextShape 2"/>
          <p:cNvSpPr txBox="1"/>
          <p:nvPr/>
        </p:nvSpPr>
        <p:spPr>
          <a:xfrm>
            <a:off x="548640" y="4796640"/>
            <a:ext cx="9475560" cy="251856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rPr>
              <a:t>New method for subtracting combinatorial background from flow  </a:t>
            </a:r>
            <a:r>
              <a:rPr lang="en-US" sz="2000" spc="-1">
                <a:latin typeface="Times New Roman"/>
              </a:rPr>
              <a:t>(nucl-ex/1509.04732 accepted to PRC)</a:t>
            </a:r>
            <a:endParaRPr/>
          </a:p>
          <a:p>
            <a:pPr marL="432000" indent="-324000">
              <a:buClr>
                <a:srgbClr val="ffffff"/>
              </a:buClr>
              <a:buSzPct val="45000"/>
              <a:buFont typeface="Wingdings" charset="2"/>
              <a:buChar char=""/>
            </a:pPr>
            <a:r>
              <a:rPr lang="en-US" sz="3200" spc="-1">
                <a:latin typeface="Times New Roman"/>
              </a:rPr>
              <a:t>Improvements on new method</a:t>
            </a:r>
            <a:endParaRPr/>
          </a:p>
          <a:p>
            <a:pPr marL="432000" indent="-324000">
              <a:buClr>
                <a:srgbClr val="ffffff"/>
              </a:buClr>
              <a:buSzPct val="45000"/>
              <a:buFont typeface="Wingdings" charset="2"/>
              <a:buChar char=""/>
            </a:pPr>
            <a:r>
              <a:rPr lang="en-US" sz="3200" spc="-1">
                <a:latin typeface="Times New Roman"/>
              </a:rPr>
              <a:t>Reanalysis of published STAR data</a:t>
            </a:r>
            <a:r>
              <a:rPr lang="en-US" sz="1500" spc="-1">
                <a:latin typeface="Times New Roman"/>
              </a:rPr>
              <a:t> </a:t>
            </a:r>
            <a:r>
              <a:rPr lang="en-US" sz="2000" spc="-1">
                <a:latin typeface="Times New Roman"/>
              </a:rPr>
              <a:t>(nucl-ex/1010.0690)</a:t>
            </a:r>
            <a:endParaRPr/>
          </a:p>
        </p:txBody>
      </p:sp>
      <p:pic>
        <p:nvPicPr>
          <p:cNvPr id="490" name="" descr=""/>
          <p:cNvPicPr/>
          <p:nvPr/>
        </p:nvPicPr>
        <p:blipFill>
          <a:blip r:embed="rId1"/>
          <a:stretch/>
        </p:blipFill>
        <p:spPr>
          <a:xfrm>
            <a:off x="2750760" y="931680"/>
            <a:ext cx="4593240" cy="3614760"/>
          </a:xfrm>
          <a:prstGeom prst="rect">
            <a:avLst/>
          </a:prstGeom>
          <a:ln>
            <a:noFill/>
          </a:ln>
        </p:spPr>
      </p:pic>
      <p:sp>
        <p:nvSpPr>
          <p:cNvPr id="491" name="TextShape 3"/>
          <p:cNvSpPr txBox="1"/>
          <p:nvPr/>
        </p:nvSpPr>
        <p:spPr>
          <a:xfrm>
            <a:off x="2946960" y="4112640"/>
            <a:ext cx="4620960" cy="419400"/>
          </a:xfrm>
          <a:prstGeom prst="rect">
            <a:avLst/>
          </a:prstGeom>
          <a:noFill/>
          <a:ln>
            <a:noFill/>
          </a:ln>
        </p:spPr>
        <p:txBody>
          <a:bodyPr lIns="90000" rIns="90000" tIns="45000" bIns="45000"/>
          <a:p>
            <a:r>
              <a:rPr b="1" lang="en-US" sz="1700" spc="-1">
                <a:solidFill>
                  <a:srgbClr val="ffffff"/>
                </a:solidFill>
                <a:latin typeface="Arial"/>
              </a:rPr>
              <a:t>Central Au+Au collision in STAR</a:t>
            </a:r>
            <a:endParaRPr/>
          </a:p>
        </p:txBody>
      </p:sp>
      <p:sp>
        <p:nvSpPr>
          <p:cNvPr id="492" name="Line 4"/>
          <p:cNvSpPr/>
          <p:nvPr/>
        </p:nvSpPr>
        <p:spPr>
          <a:xfrm flipH="1" flipV="1">
            <a:off x="3885840" y="1570680"/>
            <a:ext cx="1148400" cy="1148040"/>
          </a:xfrm>
          <a:prstGeom prst="line">
            <a:avLst/>
          </a:prstGeom>
          <a:ln w="36720">
            <a:solidFill>
              <a:srgbClr val="ffffff"/>
            </a:solidFill>
            <a:round/>
          </a:ln>
        </p:spPr>
        <p:style>
          <a:lnRef idx="0"/>
          <a:fillRef idx="0"/>
          <a:effectRef idx="0"/>
          <a:fontRef idx="minor"/>
        </p:style>
      </p:sp>
      <p:sp>
        <p:nvSpPr>
          <p:cNvPr id="493" name="Line 5"/>
          <p:cNvSpPr/>
          <p:nvPr/>
        </p:nvSpPr>
        <p:spPr>
          <a:xfrm flipV="1">
            <a:off x="5034240" y="1283760"/>
            <a:ext cx="0" cy="1434960"/>
          </a:xfrm>
          <a:prstGeom prst="line">
            <a:avLst/>
          </a:prstGeom>
          <a:ln w="36720">
            <a:solidFill>
              <a:srgbClr val="ffffff"/>
            </a:solidFill>
            <a:round/>
          </a:ln>
        </p:spPr>
        <p:style>
          <a:lnRef idx="0"/>
          <a:fillRef idx="0"/>
          <a:effectRef idx="0"/>
          <a:fontRef idx="minor"/>
        </p:style>
      </p:sp>
      <p:sp>
        <p:nvSpPr>
          <p:cNvPr id="494" name="CustomShape 6"/>
          <p:cNvSpPr/>
          <p:nvPr/>
        </p:nvSpPr>
        <p:spPr>
          <a:xfrm rot="20400000">
            <a:off x="3885480" y="1131840"/>
            <a:ext cx="1148400" cy="573480"/>
          </a:xfrm>
          <a:prstGeom prst="ellipse">
            <a:avLst/>
          </a:prstGeom>
          <a:noFill/>
          <a:ln w="36720">
            <a:solidFill>
              <a:srgbClr val="ffffff"/>
            </a:solidFill>
            <a:round/>
          </a:ln>
        </p:spPr>
        <p:style>
          <a:lnRef idx="0"/>
          <a:fillRef idx="0"/>
          <a:effectRef idx="0"/>
          <a:fontRef idx="minor"/>
        </p:style>
      </p:sp>
    </p:spTree>
  </p:cSld>
</p:sld>
</file>

<file path=ppt/slides/slide3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495" name="TextShape 1"/>
          <p:cNvSpPr txBox="1"/>
          <p:nvPr/>
        </p:nvSpPr>
        <p:spPr>
          <a:xfrm>
            <a:off x="504000" y="301320"/>
            <a:ext cx="9071640" cy="1262160"/>
          </a:xfrm>
          <a:prstGeom prst="rect">
            <a:avLst/>
          </a:prstGeom>
          <a:noFill/>
          <a:ln>
            <a:noFill/>
          </a:ln>
        </p:spPr>
        <p:txBody>
          <a:bodyPr lIns="0" rIns="0" tIns="0" bIns="0" anchor="ctr"/>
          <a:p>
            <a:pPr algn="ctr"/>
            <a:r>
              <a:rPr lang="en-US" sz="4400" spc="-1">
                <a:latin typeface="Times New Roman"/>
              </a:rPr>
              <a:t>Conclusions</a:t>
            </a:r>
            <a:endParaRPr/>
          </a:p>
        </p:txBody>
      </p:sp>
      <p:sp>
        <p:nvSpPr>
          <p:cNvPr id="496" name="TextShape 2"/>
          <p:cNvSpPr txBox="1"/>
          <p:nvPr/>
        </p:nvSpPr>
        <p:spPr>
          <a:xfrm>
            <a:off x="504000" y="1769040"/>
            <a:ext cx="9071640" cy="518040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rPr>
              <a:t>NSF, RPF, NSS(NSF/RPF) methods work!</a:t>
            </a:r>
            <a:endParaRPr/>
          </a:p>
          <a:p>
            <a:pPr lvl="1" marL="864000" indent="-324000">
              <a:buClr>
                <a:srgbClr val="ffffff"/>
              </a:buClr>
              <a:buSzPct val="75000"/>
              <a:buFont typeface="Symbol" charset="2"/>
              <a:buChar char=""/>
            </a:pPr>
            <a:r>
              <a:rPr lang="en-US" sz="2800" spc="-1">
                <a:latin typeface="Times New Roman"/>
              </a:rPr>
              <a:t>Much higher precision than ZYAM</a:t>
            </a:r>
            <a:endParaRPr/>
          </a:p>
          <a:p>
            <a:pPr lvl="1" marL="864000" indent="-324000">
              <a:buClr>
                <a:srgbClr val="ffffff"/>
              </a:buClr>
              <a:buSzPct val="75000"/>
              <a:buFont typeface="Symbol" charset="2"/>
              <a:buChar char=""/>
            </a:pPr>
            <a:r>
              <a:rPr lang="en-US" sz="2800" spc="-1">
                <a:latin typeface="Times New Roman"/>
              </a:rPr>
              <a:t>NSS works to extend analyses to low p</a:t>
            </a:r>
            <a:r>
              <a:rPr lang="en-US" sz="2800" spc="-1" baseline="-101000">
                <a:latin typeface="Times New Roman"/>
              </a:rPr>
              <a:t>T</a:t>
            </a:r>
            <a:r>
              <a:rPr lang="en-US" sz="2800" spc="-1">
                <a:latin typeface="Times New Roman"/>
              </a:rPr>
              <a:t> </a:t>
            </a:r>
            <a:endParaRPr/>
          </a:p>
          <a:p>
            <a:pPr marL="432000" indent="-324000">
              <a:buClr>
                <a:srgbClr val="ffffff"/>
              </a:buClr>
              <a:buSzPct val="45000"/>
              <a:buFont typeface="Wingdings" charset="2"/>
              <a:buChar char=""/>
            </a:pPr>
            <a:r>
              <a:rPr lang="en-US" sz="3200" spc="-1">
                <a:latin typeface="Times New Roman"/>
              </a:rPr>
              <a:t>Qualitatively different results from public STAR analysis</a:t>
            </a:r>
            <a:endParaRPr/>
          </a:p>
          <a:p>
            <a:pPr lvl="1" marL="864000" indent="-324000">
              <a:buClr>
                <a:srgbClr val="ffffff"/>
              </a:buClr>
              <a:buSzPct val="75000"/>
              <a:buFont typeface="Symbol" charset="2"/>
              <a:buChar char=""/>
            </a:pPr>
            <a:r>
              <a:rPr lang="en-US" sz="2800" spc="-1">
                <a:latin typeface="Times New Roman"/>
              </a:rPr>
              <a:t>Little/no reaction plane dependence in yield, RMS at these momenta</a:t>
            </a:r>
            <a:endParaRPr/>
          </a:p>
          <a:p>
            <a:pPr lvl="1" marL="864000" indent="-324000">
              <a:buClr>
                <a:srgbClr val="ffffff"/>
              </a:buClr>
              <a:buSzPct val="75000"/>
              <a:buFont typeface="Symbol" charset="2"/>
              <a:buChar char=""/>
            </a:pPr>
            <a:r>
              <a:rPr lang="en-US" sz="2800" spc="-1">
                <a:latin typeface="Times New Roman"/>
              </a:rPr>
              <a:t>Away-side does not disappear completely, comparable to d+Au</a:t>
            </a:r>
            <a:endParaRPr/>
          </a:p>
          <a:p>
            <a:pPr lvl="1" marL="864000" indent="-324000">
              <a:buClr>
                <a:srgbClr val="ffffff"/>
              </a:buClr>
              <a:buSzPct val="75000"/>
              <a:buFont typeface="Symbol" charset="2"/>
              <a:buChar char=""/>
            </a:pPr>
            <a:r>
              <a:rPr lang="en-US" sz="2800" spc="-1">
                <a:latin typeface="Times New Roman"/>
              </a:rPr>
              <a:t>More subtle effects than with ZYAM</a:t>
            </a:r>
            <a:endParaRPr/>
          </a:p>
        </p:txBody>
      </p:sp>
      <p:sp>
        <p:nvSpPr>
          <p:cNvPr id="497" name="TextShape 3"/>
          <p:cNvSpPr txBox="1"/>
          <p:nvPr/>
        </p:nvSpPr>
        <p:spPr>
          <a:xfrm>
            <a:off x="1371600" y="265320"/>
            <a:ext cx="7315200" cy="1261800"/>
          </a:xfrm>
          <a:prstGeom prst="rect">
            <a:avLst/>
          </a:prstGeom>
          <a:solidFill>
            <a:srgbClr val="c0c0c0"/>
          </a:solidFill>
          <a:ln>
            <a:noFill/>
          </a:ln>
        </p:spPr>
        <p:txBody>
          <a:bodyPr lIns="0" rIns="0" tIns="0" bIns="0" anchor="ctr"/>
          <a:p>
            <a:pPr algn="ctr"/>
            <a:r>
              <a:rPr lang="en-US" sz="4400" spc="-1">
                <a:solidFill>
                  <a:srgbClr val="000000"/>
                </a:solidFill>
                <a:latin typeface="Times New Roman"/>
              </a:rPr>
              <a:t>Conclusions</a:t>
            </a:r>
            <a:endParaRPr/>
          </a:p>
        </p:txBody>
      </p:sp>
    </p:spTree>
  </p:cSld>
</p:sld>
</file>

<file path=ppt/slides/slide3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498" name="TextShape 1"/>
          <p:cNvSpPr txBox="1"/>
          <p:nvPr/>
        </p:nvSpPr>
        <p:spPr>
          <a:xfrm>
            <a:off x="504000" y="13320"/>
            <a:ext cx="9071640" cy="1262160"/>
          </a:xfrm>
          <a:prstGeom prst="rect">
            <a:avLst/>
          </a:prstGeom>
          <a:noFill/>
          <a:ln>
            <a:noFill/>
          </a:ln>
        </p:spPr>
        <p:txBody>
          <a:bodyPr lIns="0" rIns="0" tIns="0" bIns="0" anchor="ctr"/>
          <a:p>
            <a:pPr algn="ctr"/>
            <a:r>
              <a:rPr lang="en-US" sz="4400" spc="-1">
                <a:latin typeface="Times New Roman"/>
              </a:rPr>
              <a:t>Background Subtraction Methods</a:t>
            </a:r>
            <a:endParaRPr/>
          </a:p>
        </p:txBody>
      </p:sp>
      <p:sp>
        <p:nvSpPr>
          <p:cNvPr id="499" name="TextShape 2"/>
          <p:cNvSpPr txBox="1"/>
          <p:nvPr/>
        </p:nvSpPr>
        <p:spPr>
          <a:xfrm>
            <a:off x="504000" y="1188720"/>
            <a:ext cx="9071640" cy="5394960"/>
          </a:xfrm>
          <a:prstGeom prst="rect">
            <a:avLst/>
          </a:prstGeom>
          <a:noFill/>
          <a:ln>
            <a:noFill/>
          </a:ln>
        </p:spPr>
        <p:txBody>
          <a:bodyPr lIns="0" rIns="0" tIns="0" bIns="0"/>
          <a:p>
            <a:pPr marL="432000" indent="-324000">
              <a:buClr>
                <a:srgbClr val="ffffff"/>
              </a:buClr>
              <a:buSzPct val="45000"/>
              <a:buFont typeface="Wingdings" charset="2"/>
              <a:buChar char=""/>
            </a:pPr>
            <a:r>
              <a:rPr b="1" lang="en-US" sz="3200" spc="-1">
                <a:latin typeface="Times New Roman"/>
              </a:rPr>
              <a:t>Zero-Yield at Minimum (ZYAM):</a:t>
            </a:r>
            <a:r>
              <a:rPr lang="en-US" sz="3200" spc="-1">
                <a:latin typeface="Times New Roman"/>
              </a:rPr>
              <a:t> Assumes v</a:t>
            </a:r>
            <a:r>
              <a:rPr lang="en-US" sz="3200" spc="-1" baseline="-101000">
                <a:latin typeface="Times New Roman"/>
              </a:rPr>
              <a:t>n</a:t>
            </a:r>
            <a:r>
              <a:rPr lang="en-US" sz="3200" spc="-1">
                <a:latin typeface="Times New Roman"/>
              </a:rPr>
              <a:t> from other studies, assumes region around </a:t>
            </a:r>
            <a:r>
              <a:rPr lang="en-US" sz="3200" spc="-1">
                <a:latin typeface="Times New Roman"/>
                <a:ea typeface="Times New Roman"/>
              </a:rPr>
              <a:t>Δφ≈</a:t>
            </a:r>
            <a:r>
              <a:rPr lang="en-US" sz="3200" spc="-1">
                <a:latin typeface="Times New Roman"/>
              </a:rPr>
              <a:t>1 is background dominated</a:t>
            </a:r>
            <a:endParaRPr/>
          </a:p>
          <a:p>
            <a:pPr marL="432000" indent="-324000">
              <a:buClr>
                <a:srgbClr val="ffffff"/>
              </a:buClr>
              <a:buSzPct val="45000"/>
              <a:buFont typeface="Wingdings" charset="2"/>
              <a:buChar char=""/>
            </a:pPr>
            <a:r>
              <a:rPr b="1" lang="en-US" sz="3200" spc="-1">
                <a:latin typeface="Times New Roman"/>
              </a:rPr>
              <a:t>Near-Side Fit (NSF):</a:t>
            </a:r>
            <a:r>
              <a:rPr lang="en-US" sz="3200" spc="-1">
                <a:latin typeface="Times New Roman"/>
              </a:rPr>
              <a:t> assumes small </a:t>
            </a:r>
            <a:r>
              <a:rPr lang="en-US" sz="3200" spc="-1">
                <a:latin typeface="Times New Roman"/>
                <a:ea typeface="Times New Roman"/>
              </a:rPr>
              <a:t>Δφ</a:t>
            </a:r>
            <a:r>
              <a:rPr lang="en-US" sz="3200" spc="-1">
                <a:latin typeface="Times New Roman"/>
              </a:rPr>
              <a:t>/large </a:t>
            </a:r>
            <a:r>
              <a:rPr lang="en-US" sz="3200" spc="-1">
                <a:latin typeface="Times New Roman"/>
                <a:ea typeface="Times New Roman"/>
              </a:rPr>
              <a:t>Δ</a:t>
            </a:r>
            <a:r>
              <a:rPr lang="en-US" sz="3200" spc="-1">
                <a:latin typeface="Times New Roman"/>
                <a:ea typeface="Noto Sans"/>
              </a:rPr>
              <a:t>η</a:t>
            </a:r>
            <a:r>
              <a:rPr lang="en-US" sz="3200" spc="-1">
                <a:latin typeface="Times New Roman"/>
              </a:rPr>
              <a:t> region background dominated, fits v</a:t>
            </a:r>
            <a:r>
              <a:rPr lang="en-US" sz="3200" spc="-1" baseline="-101000">
                <a:latin typeface="Times New Roman"/>
              </a:rPr>
              <a:t>n</a:t>
            </a:r>
            <a:r>
              <a:rPr lang="en-US" sz="3200" spc="-1">
                <a:latin typeface="Times New Roman"/>
              </a:rPr>
              <a:t> and B</a:t>
            </a:r>
            <a:endParaRPr/>
          </a:p>
          <a:p>
            <a:pPr marL="432000" indent="-324000">
              <a:buClr>
                <a:srgbClr val="ffffff"/>
              </a:buClr>
              <a:buSzPct val="45000"/>
              <a:buFont typeface="Wingdings" charset="2"/>
              <a:buChar char=""/>
            </a:pPr>
            <a:r>
              <a:rPr b="1" lang="en-US" sz="3200" spc="-1">
                <a:latin typeface="Times New Roman"/>
              </a:rPr>
              <a:t>Reaction Plane Fit (RPF):</a:t>
            </a:r>
            <a:r>
              <a:rPr lang="en-US" sz="3200" spc="-1">
                <a:latin typeface="Times New Roman"/>
              </a:rPr>
              <a:t> assumes small </a:t>
            </a:r>
            <a:r>
              <a:rPr lang="en-US" sz="3200" spc="-1">
                <a:latin typeface="Times New Roman"/>
                <a:ea typeface="Times New Roman"/>
              </a:rPr>
              <a:t>Δφ</a:t>
            </a:r>
            <a:r>
              <a:rPr lang="en-US" sz="3200" spc="-1">
                <a:latin typeface="Times New Roman"/>
              </a:rPr>
              <a:t>/large </a:t>
            </a:r>
            <a:r>
              <a:rPr lang="en-US" sz="3200" spc="-1">
                <a:latin typeface="Times New Roman"/>
                <a:ea typeface="Times New Roman"/>
              </a:rPr>
              <a:t>Δ</a:t>
            </a:r>
            <a:r>
              <a:rPr lang="en-US" sz="3200" spc="-1">
                <a:latin typeface="Times New Roman"/>
                <a:ea typeface="Noto Sans"/>
              </a:rPr>
              <a:t>η</a:t>
            </a:r>
            <a:r>
              <a:rPr lang="en-US" sz="3200" spc="-1">
                <a:latin typeface="Times New Roman"/>
              </a:rPr>
              <a:t> region background dominated, fits v</a:t>
            </a:r>
            <a:r>
              <a:rPr lang="en-US" sz="3200" spc="-1" baseline="-101000">
                <a:latin typeface="Times New Roman"/>
              </a:rPr>
              <a:t>n</a:t>
            </a:r>
            <a:r>
              <a:rPr lang="en-US" sz="3200" spc="-1">
                <a:latin typeface="Times New Roman"/>
              </a:rPr>
              <a:t> and B </a:t>
            </a:r>
            <a:r>
              <a:rPr lang="en-US" sz="3200" spc="-1">
                <a:solidFill>
                  <a:srgbClr val="000080"/>
                </a:solidFill>
                <a:latin typeface="Times New Roman"/>
              </a:rPr>
              <a:t>using reaction plane dependence</a:t>
            </a:r>
            <a:endParaRPr/>
          </a:p>
          <a:p>
            <a:pPr marL="432000" indent="-324000">
              <a:buClr>
                <a:srgbClr val="ffffff"/>
              </a:buClr>
              <a:buSzPct val="45000"/>
              <a:buFont typeface="Wingdings" charset="2"/>
              <a:buChar char=""/>
            </a:pPr>
            <a:r>
              <a:rPr b="1" lang="en-US" sz="3200" spc="-1">
                <a:latin typeface="Times New Roman"/>
              </a:rPr>
              <a:t>Near-Side Subtracted NSF/RPF (NSS NSF/RPF):</a:t>
            </a:r>
            <a:r>
              <a:rPr lang="en-US" sz="3200" spc="-1">
                <a:latin typeface="Times New Roman"/>
              </a:rPr>
              <a:t> fits v</a:t>
            </a:r>
            <a:r>
              <a:rPr lang="en-US" sz="3200" spc="-1" baseline="-101000">
                <a:latin typeface="Times New Roman"/>
              </a:rPr>
              <a:t>n</a:t>
            </a:r>
            <a:r>
              <a:rPr lang="en-US" sz="3200" spc="-1">
                <a:latin typeface="Times New Roman"/>
              </a:rPr>
              <a:t> and B at small small </a:t>
            </a:r>
            <a:r>
              <a:rPr lang="en-US" sz="3200" spc="-1">
                <a:latin typeface="Times New Roman"/>
                <a:ea typeface="Times New Roman"/>
              </a:rPr>
              <a:t>Δφ </a:t>
            </a:r>
            <a:r>
              <a:rPr lang="en-US" sz="3200" spc="-1">
                <a:latin typeface="Times New Roman"/>
              </a:rPr>
              <a:t>using reaction plane dependence </a:t>
            </a:r>
            <a:r>
              <a:rPr lang="en-US" sz="3200" spc="-1">
                <a:solidFill>
                  <a:srgbClr val="000080"/>
                </a:solidFill>
                <a:latin typeface="Times New Roman"/>
              </a:rPr>
              <a:t>after subtracting the near-side with a fit</a:t>
            </a:r>
            <a:endParaRPr/>
          </a:p>
        </p:txBody>
      </p:sp>
    </p:spTree>
  </p:cSld>
</p:sld>
</file>

<file path=ppt/slides/slide4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500" name="TextShape 1"/>
          <p:cNvSpPr txBox="1"/>
          <p:nvPr/>
        </p:nvSpPr>
        <p:spPr>
          <a:xfrm>
            <a:off x="504000" y="301320"/>
            <a:ext cx="9071640" cy="887400"/>
          </a:xfrm>
          <a:prstGeom prst="rect">
            <a:avLst/>
          </a:prstGeom>
          <a:noFill/>
          <a:ln>
            <a:noFill/>
          </a:ln>
        </p:spPr>
        <p:txBody>
          <a:bodyPr lIns="0" rIns="0" tIns="0" bIns="0" anchor="ctr"/>
          <a:p>
            <a:pPr algn="ctr"/>
            <a:r>
              <a:rPr lang="en-US" sz="4400" spc="-1">
                <a:latin typeface="Times New Roman"/>
              </a:rPr>
              <a:t>RPF Method as applied to STAR data</a:t>
            </a:r>
            <a:endParaRPr/>
          </a:p>
        </p:txBody>
      </p:sp>
      <p:sp>
        <p:nvSpPr>
          <p:cNvPr id="501" name="TextShape 2"/>
          <p:cNvSpPr txBox="1"/>
          <p:nvPr/>
        </p:nvSpPr>
        <p:spPr>
          <a:xfrm>
            <a:off x="182880" y="1188720"/>
            <a:ext cx="9784080" cy="566928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rPr>
              <a:t>6 bins relative to reaction plane</a:t>
            </a:r>
            <a:endParaRPr/>
          </a:p>
          <a:p>
            <a:pPr marL="432000" indent="-324000">
              <a:buClr>
                <a:srgbClr val="ffffff"/>
              </a:buClr>
              <a:buSzPct val="45000"/>
              <a:buFont typeface="Wingdings" charset="2"/>
              <a:buChar char=""/>
            </a:pPr>
            <a:r>
              <a:rPr lang="en-US" sz="3200" spc="-1">
                <a:latin typeface="Times New Roman"/>
              </a:rPr>
              <a:t>Background level</a:t>
            </a:r>
            <a:endParaRPr/>
          </a:p>
          <a:p>
            <a:pPr lvl="1" marL="864000" indent="-324000">
              <a:buClr>
                <a:srgbClr val="ffffff"/>
              </a:buClr>
              <a:buSzPct val="75000"/>
              <a:buFont typeface="Symbol" charset="2"/>
              <a:buChar char=""/>
            </a:pPr>
            <a:r>
              <a:rPr lang="en-US" sz="2800" spc="-1">
                <a:latin typeface="Times New Roman"/>
              </a:rPr>
              <a:t>Normalized per trigger </a:t>
            </a:r>
            <a:r>
              <a:rPr lang="en-US" sz="2800" spc="-1">
                <a:latin typeface="Times New Roman"/>
                <a:ea typeface="Times New Roman"/>
              </a:rPr>
              <a:t>→</a:t>
            </a:r>
            <a:r>
              <a:rPr lang="en-US" sz="2800" spc="-1">
                <a:latin typeface="Times New Roman"/>
                <a:ea typeface="Times New Roman"/>
              </a:rPr>
              <a:t> B same in all bins if v</a:t>
            </a:r>
            <a:r>
              <a:rPr lang="en-US" sz="2800" spc="-1" baseline="-101000">
                <a:latin typeface="Times New Roman"/>
                <a:ea typeface="Times New Roman"/>
              </a:rPr>
              <a:t>2</a:t>
            </a:r>
            <a:r>
              <a:rPr lang="en-US" sz="2800" spc="-1" baseline="101000">
                <a:latin typeface="Times New Roman"/>
                <a:ea typeface="Times New Roman"/>
              </a:rPr>
              <a:t>t</a:t>
            </a:r>
            <a:r>
              <a:rPr lang="en-US" sz="2800" spc="-1">
                <a:latin typeface="Times New Roman"/>
                <a:ea typeface="Times New Roman"/>
              </a:rPr>
              <a:t> is the only effect </a:t>
            </a:r>
            <a:r>
              <a:rPr lang="en-US" sz="2800" spc="-1">
                <a:latin typeface="Times New Roman"/>
                <a:ea typeface="Times New Roman"/>
              </a:rPr>
              <a:t>→ reduces info for RPF</a:t>
            </a:r>
            <a:endParaRPr/>
          </a:p>
          <a:p>
            <a:pPr lvl="1" marL="864000" indent="-324000">
              <a:buClr>
                <a:srgbClr val="ffffff"/>
              </a:buClr>
              <a:buSzPct val="75000"/>
              <a:buFont typeface="Symbol" charset="2"/>
              <a:buChar char=""/>
            </a:pPr>
            <a:r>
              <a:rPr lang="en-US" sz="2800" spc="-1">
                <a:latin typeface="Times New Roman"/>
              </a:rPr>
              <a:t>“</a:t>
            </a:r>
            <a:r>
              <a:rPr lang="en-US" sz="2800" spc="-1">
                <a:latin typeface="Times New Roman"/>
              </a:rPr>
              <a:t>The background levels can be different for the different </a:t>
            </a:r>
            <a:r>
              <a:rPr lang="en-US" sz="2800" spc="-1">
                <a:latin typeface="Times New Roman"/>
                <a:ea typeface="Times New Roman"/>
              </a:rPr>
              <a:t>φ</a:t>
            </a:r>
            <a:r>
              <a:rPr lang="en-US" sz="2800" spc="-1" baseline="-101000">
                <a:latin typeface="Times New Roman"/>
              </a:rPr>
              <a:t>s</a:t>
            </a:r>
            <a:r>
              <a:rPr lang="en-US" sz="2800" spc="-1">
                <a:latin typeface="Times New Roman"/>
              </a:rPr>
              <a:t> slices </a:t>
            </a:r>
            <a:r>
              <a:rPr lang="en-US" sz="2800" spc="-1">
                <a:solidFill>
                  <a:srgbClr val="0000ff"/>
                </a:solidFill>
                <a:latin typeface="Times New Roman"/>
              </a:rPr>
              <a:t>because of the net effect of the variations in jet-quenching with </a:t>
            </a:r>
            <a:r>
              <a:rPr lang="en-US" sz="2800" spc="-1">
                <a:solidFill>
                  <a:srgbClr val="0000ff"/>
                </a:solidFill>
                <a:latin typeface="Times New Roman"/>
                <a:ea typeface="Times New Roman"/>
              </a:rPr>
              <a:t>φ</a:t>
            </a:r>
            <a:r>
              <a:rPr lang="en-US" sz="2800" spc="-1" baseline="-101000">
                <a:solidFill>
                  <a:srgbClr val="0000ff"/>
                </a:solidFill>
                <a:latin typeface="Times New Roman"/>
              </a:rPr>
              <a:t>s</a:t>
            </a:r>
            <a:r>
              <a:rPr lang="en-US" sz="2800" spc="-1">
                <a:latin typeface="Times New Roman"/>
              </a:rPr>
              <a:t> and the centrality cuts in total charged particle multiplicity in the TPC within |</a:t>
            </a:r>
            <a:r>
              <a:rPr lang="en-US" sz="2800" spc="-1">
                <a:latin typeface="Times New Roman"/>
                <a:ea typeface="Times New Roman"/>
              </a:rPr>
              <a:t>η</a:t>
            </a:r>
            <a:r>
              <a:rPr lang="en-US" sz="2800" spc="-1">
                <a:latin typeface="Times New Roman"/>
              </a:rPr>
              <a:t>| &lt; 0.5.” (Pg. 10, arxiv version)  </a:t>
            </a:r>
            <a:r>
              <a:rPr lang="en-US" sz="2800" spc="-1">
                <a:latin typeface="Times New Roman"/>
                <a:ea typeface="Times New Roman"/>
              </a:rPr>
              <a:t>→ </a:t>
            </a:r>
            <a:r>
              <a:rPr b="1" lang="en-US" sz="2800" spc="-1">
                <a:solidFill>
                  <a:srgbClr val="0000ff"/>
                </a:solidFill>
                <a:latin typeface="Times New Roman"/>
              </a:rPr>
              <a:t>Not consistent with ZYAM assumptions!</a:t>
            </a:r>
            <a:endParaRPr/>
          </a:p>
          <a:p>
            <a:pPr marL="432000" indent="-324000">
              <a:buClr>
                <a:srgbClr val="ffffff"/>
              </a:buClr>
              <a:buSzPct val="45000"/>
              <a:buFont typeface="Wingdings" charset="2"/>
              <a:buChar char=""/>
            </a:pPr>
            <a:r>
              <a:rPr lang="en-US" sz="3200" spc="-1">
                <a:solidFill>
                  <a:srgbClr val="000000"/>
                </a:solidFill>
                <a:latin typeface="Times New Roman"/>
              </a:rPr>
              <a:t>Used reaction plane resolution values from paper and their uncertainties</a:t>
            </a:r>
            <a:endParaRPr/>
          </a:p>
          <a:p>
            <a:pPr lvl="1" marL="864000" indent="-324000">
              <a:buClr>
                <a:srgbClr val="ffffff"/>
              </a:buClr>
              <a:buSzPct val="75000"/>
              <a:buFont typeface="Symbol" charset="2"/>
              <a:buChar char=""/>
            </a:pPr>
            <a:r>
              <a:rPr lang="en-US" sz="2800" spc="-1">
                <a:solidFill>
                  <a:srgbClr val="000000"/>
                </a:solidFill>
                <a:latin typeface="Times New Roman"/>
              </a:rPr>
              <a:t>Used TPC for reaction plane and analysis – potential autocorrelations</a:t>
            </a:r>
            <a:endParaRPr/>
          </a:p>
          <a:p>
            <a:pPr marL="432000" indent="-324000">
              <a:buClr>
                <a:srgbClr val="ffffff"/>
              </a:buClr>
              <a:buSzPct val="45000"/>
              <a:buFont typeface="Wingdings" charset="2"/>
              <a:buChar char=""/>
            </a:pPr>
            <a:r>
              <a:rPr lang="en-US" sz="3200" spc="-1">
                <a:solidFill>
                  <a:srgbClr val="000000"/>
                </a:solidFill>
                <a:latin typeface="Times New Roman"/>
              </a:rPr>
              <a:t>Data available for Δη&lt; 0.7 (signal+background) and 0.7&lt;Δη&lt; 2 (background dominated)</a:t>
            </a:r>
            <a:endParaRPr/>
          </a:p>
          <a:p>
            <a:pPr lvl="1" marL="864000" indent="-324000">
              <a:buClr>
                <a:srgbClr val="ffffff"/>
              </a:buClr>
              <a:buSzPct val="75000"/>
              <a:buFont typeface="Symbol" charset="2"/>
              <a:buChar char=""/>
            </a:pPr>
            <a:r>
              <a:rPr lang="en-US" sz="2800" spc="-1">
                <a:solidFill>
                  <a:srgbClr val="000000"/>
                </a:solidFill>
                <a:latin typeface="Times New Roman"/>
              </a:rPr>
              <a:t>Acceptance correction in not applied </a:t>
            </a:r>
            <a:r>
              <a:rPr lang="en-US" sz="2800" spc="-1">
                <a:solidFill>
                  <a:srgbClr val="000000"/>
                </a:solidFill>
                <a:latin typeface="Times New Roman"/>
                <a:ea typeface="Times New Roman"/>
              </a:rPr>
              <a:t>→ background must be scaled → uncertainty</a:t>
            </a:r>
            <a:endParaRPr/>
          </a:p>
          <a:p>
            <a:pPr lvl="1" marL="864000" indent="-324000">
              <a:buClr>
                <a:srgbClr val="ffffff"/>
              </a:buClr>
              <a:buSzPct val="75000"/>
              <a:buFont typeface="Symbol" charset="2"/>
              <a:buChar char=""/>
            </a:pPr>
            <a:r>
              <a:rPr lang="en-US" sz="2800" spc="-1">
                <a:solidFill>
                  <a:srgbClr val="000000"/>
                </a:solidFill>
                <a:latin typeface="Times New Roman"/>
                <a:ea typeface="Times New Roman"/>
              </a:rPr>
              <a:t> </a:t>
            </a:r>
            <a:r>
              <a:rPr lang="en-US" sz="2800" spc="-1">
                <a:solidFill>
                  <a:srgbClr val="000000"/>
                </a:solidFill>
                <a:latin typeface="Times New Roman"/>
                <a:ea typeface="Times New Roman"/>
              </a:rPr>
              <a:t>Jet-like correlation not eliminated in 0.7&lt;Δη&lt; 2 for all p</a:t>
            </a:r>
            <a:r>
              <a:rPr lang="en-US" sz="2800" spc="-1" baseline="-101000">
                <a:solidFill>
                  <a:srgbClr val="000000"/>
                </a:solidFill>
                <a:latin typeface="Times New Roman"/>
                <a:ea typeface="Times New Roman"/>
              </a:rPr>
              <a:t>T</a:t>
            </a:r>
            <a:r>
              <a:rPr lang="en-US" sz="2800" spc="-1" baseline="101000">
                <a:solidFill>
                  <a:srgbClr val="000000"/>
                </a:solidFill>
                <a:latin typeface="Times New Roman"/>
                <a:ea typeface="Times New Roman"/>
              </a:rPr>
              <a:t>t</a:t>
            </a:r>
            <a:r>
              <a:rPr lang="en-US" sz="2800" spc="-1">
                <a:solidFill>
                  <a:srgbClr val="000000"/>
                </a:solidFill>
                <a:latin typeface="Times New Roman"/>
                <a:ea typeface="Times New Roman"/>
              </a:rPr>
              <a:t>, p</a:t>
            </a:r>
            <a:r>
              <a:rPr lang="en-US" sz="2800" spc="-1" baseline="-101000">
                <a:solidFill>
                  <a:srgbClr val="000000"/>
                </a:solidFill>
                <a:latin typeface="Times New Roman"/>
                <a:ea typeface="Times New Roman"/>
              </a:rPr>
              <a:t>T</a:t>
            </a:r>
            <a:r>
              <a:rPr lang="en-US" sz="2800" spc="-1" baseline="101000">
                <a:solidFill>
                  <a:srgbClr val="000000"/>
                </a:solidFill>
                <a:latin typeface="Times New Roman"/>
                <a:ea typeface="Times New Roman"/>
              </a:rPr>
              <a:t>a</a:t>
            </a:r>
            <a:r>
              <a:rPr lang="en-US" sz="2800" spc="-1">
                <a:solidFill>
                  <a:srgbClr val="000000"/>
                </a:solidFill>
                <a:latin typeface="Times New Roman"/>
                <a:ea typeface="Times New Roman"/>
              </a:rPr>
              <a:t> given in paper →  </a:t>
            </a:r>
            <a:r>
              <a:rPr b="1" lang="en-US" sz="2800" spc="-1">
                <a:solidFill>
                  <a:srgbClr val="0000ff"/>
                </a:solidFill>
                <a:latin typeface="Times New Roman"/>
                <a:ea typeface="Times New Roman"/>
              </a:rPr>
              <a:t>focus on high p</a:t>
            </a:r>
            <a:r>
              <a:rPr b="1" lang="en-US" sz="2800" spc="-1" baseline="-101000">
                <a:solidFill>
                  <a:srgbClr val="0000ff"/>
                </a:solidFill>
                <a:latin typeface="Times New Roman"/>
                <a:ea typeface="Times New Roman"/>
              </a:rPr>
              <a:t>T</a:t>
            </a:r>
            <a:endParaRPr/>
          </a:p>
        </p:txBody>
      </p:sp>
    </p:spTree>
  </p:cSld>
</p:sld>
</file>

<file path=ppt/slides/slide4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502" name="TextShape 1"/>
          <p:cNvSpPr txBox="1"/>
          <p:nvPr/>
        </p:nvSpPr>
        <p:spPr>
          <a:xfrm>
            <a:off x="1417320" y="2798640"/>
            <a:ext cx="7315200" cy="1261800"/>
          </a:xfrm>
          <a:prstGeom prst="rect">
            <a:avLst/>
          </a:prstGeom>
          <a:solidFill>
            <a:srgbClr val="c0c0c0"/>
          </a:solidFill>
          <a:ln>
            <a:noFill/>
          </a:ln>
        </p:spPr>
        <p:txBody>
          <a:bodyPr lIns="0" rIns="0" tIns="0" bIns="0" anchor="ctr"/>
          <a:p>
            <a:pPr algn="ctr"/>
            <a:r>
              <a:rPr lang="en-US" sz="4400" spc="-1">
                <a:latin typeface="Times New Roman"/>
              </a:rPr>
              <a:t>Toy model</a:t>
            </a:r>
            <a:endParaRPr/>
          </a:p>
        </p:txBody>
      </p:sp>
    </p:spTree>
  </p:cSld>
</p:sld>
</file>

<file path=ppt/slides/slide4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503" name="TextShape 1"/>
          <p:cNvSpPr txBox="1"/>
          <p:nvPr/>
        </p:nvSpPr>
        <p:spPr>
          <a:xfrm>
            <a:off x="504000" y="301320"/>
            <a:ext cx="9071640" cy="1262160"/>
          </a:xfrm>
          <a:prstGeom prst="rect">
            <a:avLst/>
          </a:prstGeom>
          <a:noFill/>
          <a:ln>
            <a:noFill/>
          </a:ln>
        </p:spPr>
        <p:txBody>
          <a:bodyPr lIns="0" rIns="0" tIns="0" bIns="0" anchor="ctr"/>
          <a:p>
            <a:pPr algn="ctr"/>
            <a:r>
              <a:rPr lang="en-US" sz="4400" spc="-1">
                <a:latin typeface="Times New Roman"/>
              </a:rPr>
              <a:t>Model for background</a:t>
            </a:r>
            <a:endParaRPr/>
          </a:p>
        </p:txBody>
      </p:sp>
      <p:sp>
        <p:nvSpPr>
          <p:cNvPr id="504" name="TextShape 2"/>
          <p:cNvSpPr txBox="1"/>
          <p:nvPr/>
        </p:nvSpPr>
        <p:spPr>
          <a:xfrm>
            <a:off x="504000" y="1769040"/>
            <a:ext cx="9071640" cy="438444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rPr>
              <a:t>True reaction plane angle is always at </a:t>
            </a:r>
            <a:r>
              <a:rPr lang="en-US" sz="3200" spc="-1">
                <a:latin typeface="Times New Roman"/>
                <a:ea typeface="Times New Roman"/>
              </a:rPr>
              <a:t>φ</a:t>
            </a:r>
            <a:r>
              <a:rPr lang="en-US" sz="3200" spc="-1">
                <a:latin typeface="Times New Roman"/>
                <a:ea typeface="Times New Roman"/>
              </a:rPr>
              <a:t>=0 in detector coordinates</a:t>
            </a:r>
            <a:endParaRPr/>
          </a:p>
          <a:p>
            <a:pPr marL="432000" indent="-324000">
              <a:buClr>
                <a:srgbClr val="ffffff"/>
              </a:buClr>
              <a:buSzPct val="45000"/>
              <a:buFont typeface="Wingdings" charset="2"/>
              <a:buChar char=""/>
            </a:pPr>
            <a:r>
              <a:rPr lang="en-US" sz="3200" spc="-1">
                <a:latin typeface="Times New Roman"/>
                <a:ea typeface="Times New Roman"/>
              </a:rPr>
              <a:t>Throw random reconstructed reaction plane angle</a:t>
            </a:r>
            <a:endParaRPr/>
          </a:p>
          <a:p>
            <a:pPr lvl="1" marL="864000" indent="-324000">
              <a:buClr>
                <a:srgbClr val="ffffff"/>
              </a:buClr>
              <a:buSzPct val="75000"/>
              <a:buFont typeface="Symbol" charset="2"/>
              <a:buChar char=""/>
            </a:pPr>
            <a:r>
              <a:rPr lang="en-US" sz="2800" spc="-1">
                <a:latin typeface="Times New Roman"/>
                <a:ea typeface="Times New Roman"/>
              </a:rPr>
              <a:t>Assume Gaussian reaction plane resolution</a:t>
            </a:r>
            <a:endParaRPr/>
          </a:p>
          <a:p>
            <a:pPr lvl="1" marL="864000" indent="-324000">
              <a:buClr>
                <a:srgbClr val="ffffff"/>
              </a:buClr>
              <a:buSzPct val="75000"/>
              <a:buFont typeface="Symbol" charset="2"/>
              <a:buChar char=""/>
            </a:pPr>
            <a:r>
              <a:rPr lang="en-US" sz="2800" spc="-1">
                <a:latin typeface="Times New Roman"/>
                <a:ea typeface="Times New Roman"/>
              </a:rPr>
              <a:t>Selected to approximate data</a:t>
            </a:r>
            <a:endParaRPr/>
          </a:p>
          <a:p>
            <a:pPr marL="432000" indent="-324000">
              <a:buClr>
                <a:srgbClr val="ffffff"/>
              </a:buClr>
              <a:buSzPct val="45000"/>
              <a:buFont typeface="Wingdings" charset="2"/>
              <a:buChar char=""/>
            </a:pPr>
            <a:r>
              <a:rPr lang="en-US" sz="3200" spc="-1">
                <a:latin typeface="Times New Roman"/>
                <a:ea typeface="Times New Roman"/>
              </a:rPr>
              <a:t>Use measured particle yields to calculate how many associated particles would be measured</a:t>
            </a:r>
            <a:endParaRPr/>
          </a:p>
          <a:p>
            <a:pPr marL="432000" indent="-324000">
              <a:buClr>
                <a:srgbClr val="ffffff"/>
              </a:buClr>
              <a:buSzPct val="45000"/>
              <a:buFont typeface="Wingdings" charset="2"/>
              <a:buChar char=""/>
            </a:pPr>
            <a:r>
              <a:rPr lang="en-US" sz="3200" spc="-1">
                <a:latin typeface="Times New Roman"/>
                <a:ea typeface="Times New Roman"/>
              </a:rPr>
              <a:t>Use measured v</a:t>
            </a:r>
            <a:r>
              <a:rPr lang="en-US" sz="3200" spc="-1" baseline="-101000">
                <a:latin typeface="Times New Roman"/>
                <a:ea typeface="Times New Roman"/>
              </a:rPr>
              <a:t>n</a:t>
            </a:r>
            <a:r>
              <a:rPr lang="en-US" sz="3200" spc="-1">
                <a:latin typeface="Times New Roman"/>
                <a:ea typeface="Times New Roman"/>
              </a:rPr>
              <a:t> to determine their anisotropy relative to the reaction plane</a:t>
            </a:r>
            <a:endParaRPr/>
          </a:p>
          <a:p>
            <a:pPr marL="432000" indent="-324000">
              <a:buClr>
                <a:srgbClr val="ffffff"/>
              </a:buClr>
              <a:buSzPct val="45000"/>
              <a:buFont typeface="Wingdings" charset="2"/>
              <a:buChar char=""/>
            </a:pPr>
            <a:r>
              <a:rPr lang="en-US" sz="3200" spc="-1">
                <a:latin typeface="Times New Roman"/>
                <a:ea typeface="Times New Roman"/>
              </a:rPr>
              <a:t>Throw associated particles matching distribution observed in data using v</a:t>
            </a:r>
            <a:r>
              <a:rPr lang="en-US" sz="3200" spc="-1" baseline="-101000">
                <a:latin typeface="Times New Roman"/>
                <a:ea typeface="Times New Roman"/>
              </a:rPr>
              <a:t>n</a:t>
            </a:r>
            <a:r>
              <a:rPr lang="en-US" sz="3200" spc="-1">
                <a:latin typeface="Times New Roman"/>
                <a:ea typeface="Times New Roman"/>
              </a:rPr>
              <a:t> up to n=10</a:t>
            </a:r>
            <a:endParaRPr/>
          </a:p>
        </p:txBody>
      </p:sp>
    </p:spTree>
  </p:cSld>
</p:sld>
</file>

<file path=ppt/slides/slide4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pic>
        <p:nvPicPr>
          <p:cNvPr id="505" name="" descr=""/>
          <p:cNvPicPr/>
          <p:nvPr/>
        </p:nvPicPr>
        <p:blipFill>
          <a:blip r:embed="rId1"/>
          <a:stretch/>
        </p:blipFill>
        <p:spPr>
          <a:xfrm>
            <a:off x="-244440" y="3476880"/>
            <a:ext cx="8019720" cy="5667120"/>
          </a:xfrm>
          <a:prstGeom prst="rect">
            <a:avLst/>
          </a:prstGeom>
          <a:ln>
            <a:noFill/>
          </a:ln>
        </p:spPr>
      </p:pic>
      <p:sp>
        <p:nvSpPr>
          <p:cNvPr id="506" name="TextShape 1"/>
          <p:cNvSpPr txBox="1"/>
          <p:nvPr/>
        </p:nvSpPr>
        <p:spPr>
          <a:xfrm>
            <a:off x="504000" y="301320"/>
            <a:ext cx="9071640" cy="1262160"/>
          </a:xfrm>
          <a:prstGeom prst="rect">
            <a:avLst/>
          </a:prstGeom>
          <a:noFill/>
          <a:ln>
            <a:noFill/>
          </a:ln>
        </p:spPr>
        <p:txBody>
          <a:bodyPr lIns="0" rIns="0" tIns="0" bIns="0" anchor="ctr"/>
          <a:p>
            <a:pPr algn="ctr"/>
            <a:r>
              <a:rPr lang="en-US" sz="4400" spc="-1">
                <a:latin typeface="Times New Roman"/>
              </a:rPr>
              <a:t>Model for signal</a:t>
            </a:r>
            <a:endParaRPr/>
          </a:p>
        </p:txBody>
      </p:sp>
      <p:sp>
        <p:nvSpPr>
          <p:cNvPr id="507" name="TextShape 2"/>
          <p:cNvSpPr txBox="1"/>
          <p:nvPr/>
        </p:nvSpPr>
        <p:spPr>
          <a:xfrm>
            <a:off x="504000" y="1769040"/>
            <a:ext cx="9071640" cy="438444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rPr>
              <a:t>Use PYTHIA Perugia 2011</a:t>
            </a:r>
            <a:endParaRPr/>
          </a:p>
          <a:p>
            <a:pPr marL="432000" indent="-324000">
              <a:buClr>
                <a:srgbClr val="ffffff"/>
              </a:buClr>
              <a:buSzPct val="45000"/>
              <a:buFont typeface="Wingdings" charset="2"/>
              <a:buChar char=""/>
            </a:pPr>
            <a:r>
              <a:rPr lang="en-US" sz="3200" spc="-1">
                <a:latin typeface="Times New Roman"/>
                <a:ea typeface="Times New Roman"/>
              </a:rPr>
              <a:t>π</a:t>
            </a:r>
            <a:r>
              <a:rPr lang="en-US" sz="3200" spc="-1" baseline="101000">
                <a:latin typeface="Times New Roman"/>
                <a:ea typeface="Times New Roman"/>
              </a:rPr>
              <a:t>±</a:t>
            </a:r>
            <a:r>
              <a:rPr lang="en-US" sz="3200" spc="-1">
                <a:latin typeface="Times New Roman"/>
                <a:ea typeface="Times New Roman"/>
              </a:rPr>
              <a:t>, </a:t>
            </a:r>
            <a:r>
              <a:rPr lang="en-US" sz="3200" spc="-1">
                <a:latin typeface="Times New Roman"/>
                <a:ea typeface="Times New Roman"/>
              </a:rPr>
              <a:t>K</a:t>
            </a:r>
            <a:r>
              <a:rPr lang="en-US" sz="3200" spc="-1" baseline="101000">
                <a:latin typeface="Times New Roman"/>
                <a:ea typeface="Times New Roman"/>
              </a:rPr>
              <a:t>±</a:t>
            </a:r>
            <a:r>
              <a:rPr lang="en-US" sz="3200" spc="-1">
                <a:latin typeface="Times New Roman"/>
                <a:ea typeface="Times New Roman"/>
              </a:rPr>
              <a:t>,</a:t>
            </a:r>
            <a:r>
              <a:rPr lang="en-US" sz="3200" spc="-1">
                <a:latin typeface="Standard Symbols L"/>
                <a:ea typeface="Standard Symbols L"/>
              </a:rPr>
              <a:t>`</a:t>
            </a:r>
            <a:r>
              <a:rPr lang="en-US" sz="3200" spc="-1">
                <a:latin typeface="Times New Roman"/>
                <a:ea typeface="Times New Roman"/>
              </a:rPr>
              <a:t>p, p</a:t>
            </a:r>
            <a:r>
              <a:rPr lang="en-US" sz="3200" spc="-1">
                <a:latin typeface="Times New Roman"/>
              </a:rPr>
              <a:t> for unidentified hadrons</a:t>
            </a:r>
            <a:endParaRPr/>
          </a:p>
          <a:p>
            <a:pPr marL="432000" indent="-324000">
              <a:buClr>
                <a:srgbClr val="ffffff"/>
              </a:buClr>
              <a:buSzPct val="45000"/>
              <a:buFont typeface="Wingdings" charset="2"/>
              <a:buChar char=""/>
            </a:pPr>
            <a:r>
              <a:rPr lang="en-US" sz="3200" spc="-1">
                <a:latin typeface="Times New Roman"/>
              </a:rPr>
              <a:t>Quarks and gluons as proxy for reconstructed jets</a:t>
            </a:r>
            <a:endParaRPr/>
          </a:p>
        </p:txBody>
      </p:sp>
      <p:sp>
        <p:nvSpPr>
          <p:cNvPr id="508" name="TextShape 3"/>
          <p:cNvSpPr txBox="1"/>
          <p:nvPr/>
        </p:nvSpPr>
        <p:spPr>
          <a:xfrm>
            <a:off x="7680960" y="4846320"/>
            <a:ext cx="2194560" cy="1789200"/>
          </a:xfrm>
          <a:prstGeom prst="rect">
            <a:avLst/>
          </a:prstGeom>
          <a:noFill/>
          <a:ln>
            <a:noFill/>
          </a:ln>
        </p:spPr>
        <p:txBody>
          <a:bodyPr lIns="90000" rIns="90000" tIns="45000" bIns="45000"/>
          <a:p>
            <a:r>
              <a:rPr lang="en-US" sz="1800" spc="-1">
                <a:latin typeface="Times New Roman"/>
              </a:rPr>
              <a:t>h-h</a:t>
            </a:r>
            <a:r>
              <a:rPr lang="en-US" sz="1800" spc="-1">
                <a:latin typeface="Times New Roman"/>
              </a:rPr>
              <a:t>
</a:t>
            </a:r>
            <a:r>
              <a:rPr lang="en-US" sz="1800" spc="-1">
                <a:latin typeface="Arial"/>
                <a:ea typeface="Arial"/>
              </a:rPr>
              <a:t>√</a:t>
            </a:r>
            <a:r>
              <a:rPr lang="en-US" sz="1800" spc="-1">
                <a:latin typeface="Times New Roman"/>
              </a:rPr>
              <a:t>s = 2.76 TeV</a:t>
            </a:r>
            <a:endParaRPr/>
          </a:p>
          <a:p>
            <a:r>
              <a:rPr lang="en-US" sz="1800" spc="-1">
                <a:latin typeface="Times New Roman"/>
              </a:rPr>
              <a:t>pp collisions</a:t>
            </a:r>
            <a:endParaRPr/>
          </a:p>
          <a:p>
            <a:r>
              <a:rPr lang="en-US" sz="1800" spc="-1">
                <a:latin typeface="Times New Roman"/>
              </a:rPr>
              <a:t>8&lt;p</a:t>
            </a:r>
            <a:r>
              <a:rPr lang="en-US" sz="1800" spc="-1" baseline="-101000">
                <a:latin typeface="Times New Roman"/>
              </a:rPr>
              <a:t>T</a:t>
            </a:r>
            <a:r>
              <a:rPr lang="en-US" sz="1800" spc="-1" baseline="101000">
                <a:latin typeface="Times New Roman"/>
              </a:rPr>
              <a:t>trigger</a:t>
            </a:r>
            <a:r>
              <a:rPr lang="en-US" sz="1800" spc="-1">
                <a:latin typeface="Times New Roman"/>
              </a:rPr>
              <a:t>&lt;10 GeV/c</a:t>
            </a:r>
            <a:endParaRPr/>
          </a:p>
          <a:p>
            <a:r>
              <a:rPr lang="en-US" sz="1800" spc="-1">
                <a:latin typeface="Times New Roman"/>
              </a:rPr>
              <a:t>1&lt;p</a:t>
            </a:r>
            <a:r>
              <a:rPr lang="en-US" sz="1800" spc="-1" baseline="-101000">
                <a:latin typeface="Times New Roman"/>
              </a:rPr>
              <a:t>T</a:t>
            </a:r>
            <a:r>
              <a:rPr lang="en-US" sz="1800" spc="-1" baseline="101000">
                <a:latin typeface="Times New Roman"/>
              </a:rPr>
              <a:t>assoc</a:t>
            </a:r>
            <a:r>
              <a:rPr lang="en-US" sz="1800" spc="-1">
                <a:latin typeface="Times New Roman"/>
              </a:rPr>
              <a:t>&lt;2 GeV/c</a:t>
            </a:r>
            <a:endParaRPr/>
          </a:p>
          <a:p>
            <a:endParaRPr/>
          </a:p>
        </p:txBody>
      </p:sp>
    </p:spTree>
  </p:cSld>
</p:sld>
</file>

<file path=ppt/slides/slide4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pic>
        <p:nvPicPr>
          <p:cNvPr id="509" name="" descr=""/>
          <p:cNvPicPr/>
          <p:nvPr/>
        </p:nvPicPr>
        <p:blipFill>
          <a:blip r:embed="rId1"/>
          <a:stretch/>
        </p:blipFill>
        <p:spPr>
          <a:xfrm>
            <a:off x="1947240" y="3568320"/>
            <a:ext cx="8019720" cy="5667120"/>
          </a:xfrm>
          <a:prstGeom prst="rect">
            <a:avLst/>
          </a:prstGeom>
          <a:ln>
            <a:noFill/>
          </a:ln>
        </p:spPr>
      </p:pic>
      <p:sp>
        <p:nvSpPr>
          <p:cNvPr id="510" name="TextShape 1"/>
          <p:cNvSpPr txBox="1"/>
          <p:nvPr/>
        </p:nvSpPr>
        <p:spPr>
          <a:xfrm>
            <a:off x="504000" y="301320"/>
            <a:ext cx="9071640" cy="1262160"/>
          </a:xfrm>
          <a:prstGeom prst="rect">
            <a:avLst/>
          </a:prstGeom>
          <a:noFill/>
          <a:ln>
            <a:noFill/>
          </a:ln>
        </p:spPr>
        <p:txBody>
          <a:bodyPr lIns="0" rIns="0" tIns="0" bIns="0" anchor="ctr"/>
          <a:p>
            <a:pPr algn="ctr"/>
            <a:r>
              <a:rPr lang="en-US" sz="4400" spc="-1">
                <a:latin typeface="Times New Roman"/>
              </a:rPr>
              <a:t>Acceptance correction</a:t>
            </a:r>
            <a:endParaRPr/>
          </a:p>
        </p:txBody>
      </p:sp>
      <p:sp>
        <p:nvSpPr>
          <p:cNvPr id="511" name="TextShape 2"/>
          <p:cNvSpPr txBox="1"/>
          <p:nvPr/>
        </p:nvSpPr>
        <p:spPr>
          <a:xfrm>
            <a:off x="504000" y="1769040"/>
            <a:ext cx="9071640" cy="438444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rPr>
              <a:t>Fixed acceptance cuts leads to a trivial structure due to acceptance</a:t>
            </a:r>
            <a:endParaRPr/>
          </a:p>
          <a:p>
            <a:pPr marL="432000" indent="-324000">
              <a:buClr>
                <a:srgbClr val="ffffff"/>
              </a:buClr>
              <a:buSzPct val="45000"/>
              <a:buFont typeface="Wingdings" charset="2"/>
              <a:buChar char=""/>
            </a:pPr>
            <a:r>
              <a:rPr lang="en-US" sz="3200" spc="-1">
                <a:latin typeface="Times New Roman"/>
              </a:rPr>
              <a:t>This is fixed with a “mixed event” correction</a:t>
            </a:r>
            <a:endParaRPr/>
          </a:p>
          <a:p>
            <a:pPr lvl="1" marL="864000" indent="-324000">
              <a:buClr>
                <a:srgbClr val="ffffff"/>
              </a:buClr>
              <a:buSzPct val="75000"/>
              <a:buFont typeface="Symbol" charset="2"/>
              <a:buChar char=""/>
            </a:pPr>
            <a:r>
              <a:rPr lang="en-US" sz="2800" spc="-1">
                <a:latin typeface="Times New Roman"/>
              </a:rPr>
              <a:t>Throw random trigger, associated particle within acceptance</a:t>
            </a:r>
            <a:endParaRPr/>
          </a:p>
          <a:p>
            <a:pPr lvl="1" marL="864000" indent="-324000">
              <a:buClr>
                <a:srgbClr val="ffffff"/>
              </a:buClr>
              <a:buSzPct val="75000"/>
              <a:buFont typeface="Symbol" charset="2"/>
              <a:buChar char=""/>
            </a:pPr>
            <a:r>
              <a:rPr lang="en-US" sz="2800" spc="-1">
                <a:latin typeface="Times New Roman"/>
              </a:rPr>
              <a:t>Calculate </a:t>
            </a:r>
            <a:r>
              <a:rPr lang="en-US" sz="2800" spc="-1">
                <a:latin typeface="Times New Roman"/>
                <a:ea typeface="Times New Roman"/>
              </a:rPr>
              <a:t>Δφ, Δη</a:t>
            </a:r>
            <a:endParaRPr/>
          </a:p>
          <a:p>
            <a:pPr lvl="1" marL="864000" indent="-324000">
              <a:buClr>
                <a:srgbClr val="ffffff"/>
              </a:buClr>
              <a:buSzPct val="75000"/>
              <a:buFont typeface="Symbol" charset="2"/>
              <a:buChar char=""/>
            </a:pPr>
            <a:r>
              <a:rPr lang="en-US" sz="2800" spc="-1">
                <a:latin typeface="Times New Roman"/>
                <a:ea typeface="Times New Roman"/>
              </a:rPr>
              <a:t>Use this distribution </a:t>
            </a:r>
            <a:r>
              <a:rPr lang="en-US" sz="2800" spc="-1">
                <a:latin typeface="Times New Roman"/>
                <a:ea typeface="Times New Roman"/>
              </a:rPr>
              <a:t>
</a:t>
            </a:r>
            <a:r>
              <a:rPr lang="en-US" sz="2800" spc="-1">
                <a:latin typeface="Times New Roman"/>
                <a:ea typeface="Times New Roman"/>
              </a:rPr>
              <a:t>to correct for </a:t>
            </a:r>
            <a:r>
              <a:rPr lang="en-US" sz="2800" spc="-1">
                <a:latin typeface="Times New Roman"/>
                <a:ea typeface="Times New Roman"/>
              </a:rPr>
              <a:t>
</a:t>
            </a:r>
            <a:r>
              <a:rPr lang="en-US" sz="2800" spc="-1">
                <a:latin typeface="Times New Roman"/>
                <a:ea typeface="Times New Roman"/>
              </a:rPr>
              <a:t>acceptance</a:t>
            </a:r>
            <a:endParaRPr/>
          </a:p>
        </p:txBody>
      </p:sp>
    </p:spTree>
  </p:cSld>
</p:sld>
</file>

<file path=ppt/slides/slide4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pic>
        <p:nvPicPr>
          <p:cNvPr id="512" name="" descr=""/>
          <p:cNvPicPr/>
          <p:nvPr/>
        </p:nvPicPr>
        <p:blipFill>
          <a:blip r:embed="rId1"/>
          <a:stretch/>
        </p:blipFill>
        <p:spPr>
          <a:xfrm>
            <a:off x="0" y="1280160"/>
            <a:ext cx="10079640" cy="3193200"/>
          </a:xfrm>
          <a:prstGeom prst="rect">
            <a:avLst/>
          </a:prstGeom>
          <a:ln>
            <a:noFill/>
          </a:ln>
        </p:spPr>
      </p:pic>
      <p:sp>
        <p:nvSpPr>
          <p:cNvPr id="513" name="TextShape 1"/>
          <p:cNvSpPr txBox="1"/>
          <p:nvPr/>
        </p:nvSpPr>
        <p:spPr>
          <a:xfrm>
            <a:off x="504000" y="301320"/>
            <a:ext cx="9071640" cy="887400"/>
          </a:xfrm>
          <a:prstGeom prst="rect">
            <a:avLst/>
          </a:prstGeom>
          <a:noFill/>
          <a:ln>
            <a:noFill/>
          </a:ln>
        </p:spPr>
        <p:txBody>
          <a:bodyPr lIns="0" rIns="0" tIns="0" bIns="0" anchor="ctr"/>
          <a:p>
            <a:pPr algn="ctr"/>
            <a:r>
              <a:rPr lang="en-US" sz="4400" spc="-1">
                <a:latin typeface="Times New Roman"/>
              </a:rPr>
              <a:t>PYTHIA at 200 GeV</a:t>
            </a:r>
            <a:endParaRPr/>
          </a:p>
        </p:txBody>
      </p:sp>
      <p:sp>
        <p:nvSpPr>
          <p:cNvPr id="514" name="TextShape 2"/>
          <p:cNvSpPr txBox="1"/>
          <p:nvPr/>
        </p:nvSpPr>
        <p:spPr>
          <a:xfrm>
            <a:off x="2455200" y="1737360"/>
            <a:ext cx="3108960" cy="920160"/>
          </a:xfrm>
          <a:prstGeom prst="rect">
            <a:avLst/>
          </a:prstGeom>
          <a:noFill/>
          <a:ln>
            <a:noFill/>
          </a:ln>
        </p:spPr>
        <p:txBody>
          <a:bodyPr lIns="90000" rIns="90000" tIns="45000" bIns="45000"/>
          <a:p>
            <a:r>
              <a:rPr lang="en-US" sz="2500" spc="-1">
                <a:solidFill>
                  <a:srgbClr val="ff0000"/>
                </a:solidFill>
                <a:latin typeface="Arial"/>
              </a:rPr>
              <a:t>8&lt;p</a:t>
            </a:r>
            <a:r>
              <a:rPr lang="en-US" sz="2500" spc="-1" baseline="-101000">
                <a:solidFill>
                  <a:srgbClr val="ff0000"/>
                </a:solidFill>
                <a:latin typeface="Arial"/>
              </a:rPr>
              <a:t>T</a:t>
            </a:r>
            <a:r>
              <a:rPr lang="en-US" sz="2500" spc="-1" baseline="101000">
                <a:solidFill>
                  <a:srgbClr val="ff0000"/>
                </a:solidFill>
                <a:latin typeface="Arial"/>
              </a:rPr>
              <a:t>t</a:t>
            </a:r>
            <a:r>
              <a:rPr lang="en-US" sz="2500" spc="-1">
                <a:solidFill>
                  <a:srgbClr val="ff0000"/>
                </a:solidFill>
                <a:latin typeface="Arial"/>
              </a:rPr>
              <a:t>&lt;10 GeV/c</a:t>
            </a:r>
            <a:endParaRPr/>
          </a:p>
        </p:txBody>
      </p:sp>
    </p:spTree>
  </p:cSld>
</p:sld>
</file>

<file path=ppt/slides/slide4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pic>
        <p:nvPicPr>
          <p:cNvPr id="515" name="" descr=""/>
          <p:cNvPicPr/>
          <p:nvPr/>
        </p:nvPicPr>
        <p:blipFill>
          <a:blip r:embed="rId1"/>
          <a:stretch/>
        </p:blipFill>
        <p:spPr>
          <a:xfrm>
            <a:off x="-85320" y="724320"/>
            <a:ext cx="10079640" cy="3193200"/>
          </a:xfrm>
          <a:prstGeom prst="rect">
            <a:avLst/>
          </a:prstGeom>
          <a:ln>
            <a:noFill/>
          </a:ln>
        </p:spPr>
      </p:pic>
      <p:sp>
        <p:nvSpPr>
          <p:cNvPr id="516" name="TextShape 1"/>
          <p:cNvSpPr txBox="1"/>
          <p:nvPr/>
        </p:nvSpPr>
        <p:spPr>
          <a:xfrm>
            <a:off x="504000" y="-130680"/>
            <a:ext cx="9071640" cy="887400"/>
          </a:xfrm>
          <a:prstGeom prst="rect">
            <a:avLst/>
          </a:prstGeom>
          <a:noFill/>
          <a:ln>
            <a:noFill/>
          </a:ln>
        </p:spPr>
        <p:txBody>
          <a:bodyPr lIns="0" rIns="0" tIns="0" bIns="0" anchor="ctr"/>
          <a:p>
            <a:pPr algn="ctr"/>
            <a:r>
              <a:rPr lang="en-US" sz="4400" spc="-1">
                <a:latin typeface="Times New Roman"/>
              </a:rPr>
              <a:t>PYTHIA at 200 GeV</a:t>
            </a:r>
            <a:endParaRPr/>
          </a:p>
        </p:txBody>
      </p:sp>
      <p:sp>
        <p:nvSpPr>
          <p:cNvPr id="517" name="TextShape 2"/>
          <p:cNvSpPr txBox="1"/>
          <p:nvPr/>
        </p:nvSpPr>
        <p:spPr>
          <a:xfrm>
            <a:off x="2455200" y="1125360"/>
            <a:ext cx="3108960" cy="920160"/>
          </a:xfrm>
          <a:prstGeom prst="rect">
            <a:avLst/>
          </a:prstGeom>
          <a:noFill/>
          <a:ln>
            <a:noFill/>
          </a:ln>
        </p:spPr>
        <p:txBody>
          <a:bodyPr lIns="90000" rIns="90000" tIns="45000" bIns="45000"/>
          <a:p>
            <a:r>
              <a:rPr lang="en-US" sz="2500" spc="-1">
                <a:solidFill>
                  <a:srgbClr val="ff0000"/>
                </a:solidFill>
                <a:latin typeface="Arial"/>
              </a:rPr>
              <a:t>3&lt;p</a:t>
            </a:r>
            <a:r>
              <a:rPr lang="en-US" sz="2500" spc="-1" baseline="-101000">
                <a:solidFill>
                  <a:srgbClr val="ff0000"/>
                </a:solidFill>
                <a:latin typeface="Arial"/>
              </a:rPr>
              <a:t>T</a:t>
            </a:r>
            <a:r>
              <a:rPr lang="en-US" sz="2500" spc="-1" baseline="101000">
                <a:solidFill>
                  <a:srgbClr val="ff0000"/>
                </a:solidFill>
                <a:latin typeface="Arial"/>
              </a:rPr>
              <a:t>t</a:t>
            </a:r>
            <a:r>
              <a:rPr lang="en-US" sz="2500" spc="-1">
                <a:solidFill>
                  <a:srgbClr val="ff0000"/>
                </a:solidFill>
                <a:latin typeface="Arial"/>
              </a:rPr>
              <a:t>&lt;4 GeV/c</a:t>
            </a:r>
            <a:endParaRPr/>
          </a:p>
        </p:txBody>
      </p:sp>
      <p:pic>
        <p:nvPicPr>
          <p:cNvPr id="518" name="" descr=""/>
          <p:cNvPicPr/>
          <p:nvPr/>
        </p:nvPicPr>
        <p:blipFill>
          <a:blip r:embed="rId2"/>
          <a:stretch/>
        </p:blipFill>
        <p:spPr>
          <a:xfrm>
            <a:off x="0" y="3991680"/>
            <a:ext cx="10079640" cy="3193200"/>
          </a:xfrm>
          <a:prstGeom prst="rect">
            <a:avLst/>
          </a:prstGeom>
          <a:ln>
            <a:noFill/>
          </a:ln>
        </p:spPr>
      </p:pic>
      <p:sp>
        <p:nvSpPr>
          <p:cNvPr id="519" name="TextShape 3"/>
          <p:cNvSpPr txBox="1"/>
          <p:nvPr/>
        </p:nvSpPr>
        <p:spPr>
          <a:xfrm>
            <a:off x="2455200" y="4365360"/>
            <a:ext cx="3108960" cy="920160"/>
          </a:xfrm>
          <a:prstGeom prst="rect">
            <a:avLst/>
          </a:prstGeom>
          <a:noFill/>
          <a:ln>
            <a:noFill/>
          </a:ln>
        </p:spPr>
        <p:txBody>
          <a:bodyPr lIns="90000" rIns="90000" tIns="45000" bIns="45000"/>
          <a:p>
            <a:r>
              <a:rPr lang="en-US" sz="2500" spc="-1">
                <a:solidFill>
                  <a:srgbClr val="ff0000"/>
                </a:solidFill>
                <a:latin typeface="Arial"/>
              </a:rPr>
              <a:t>4&lt;p</a:t>
            </a:r>
            <a:r>
              <a:rPr lang="en-US" sz="2500" spc="-1" baseline="-101000">
                <a:solidFill>
                  <a:srgbClr val="ff0000"/>
                </a:solidFill>
                <a:latin typeface="Arial"/>
              </a:rPr>
              <a:t>T</a:t>
            </a:r>
            <a:r>
              <a:rPr lang="en-US" sz="2500" spc="-1" baseline="101000">
                <a:solidFill>
                  <a:srgbClr val="ff0000"/>
                </a:solidFill>
                <a:latin typeface="Arial"/>
              </a:rPr>
              <a:t>t</a:t>
            </a:r>
            <a:r>
              <a:rPr lang="en-US" sz="2500" spc="-1">
                <a:solidFill>
                  <a:srgbClr val="ff0000"/>
                </a:solidFill>
                <a:latin typeface="Arial"/>
              </a:rPr>
              <a:t>&lt;6 GeV/c</a:t>
            </a:r>
            <a:endParaRPr/>
          </a:p>
        </p:txBody>
      </p:sp>
    </p:spTree>
  </p:cSld>
</p:sld>
</file>

<file path=ppt/slides/slide4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520" name="TextShape 1"/>
          <p:cNvSpPr txBox="1"/>
          <p:nvPr/>
        </p:nvSpPr>
        <p:spPr>
          <a:xfrm>
            <a:off x="504000" y="18000"/>
            <a:ext cx="9071640" cy="713520"/>
          </a:xfrm>
          <a:prstGeom prst="rect">
            <a:avLst/>
          </a:prstGeom>
          <a:noFill/>
          <a:ln>
            <a:noFill/>
          </a:ln>
        </p:spPr>
        <p:txBody>
          <a:bodyPr lIns="0" rIns="0" tIns="0" bIns="0" anchor="ctr"/>
          <a:p>
            <a:pPr algn="ctr"/>
            <a:r>
              <a:rPr lang="en-US" sz="4400" spc="-1">
                <a:latin typeface="Times New Roman"/>
              </a:rPr>
              <a:t>Near-Side Subtracted NSF method</a:t>
            </a:r>
            <a:endParaRPr/>
          </a:p>
        </p:txBody>
      </p:sp>
      <p:pic>
        <p:nvPicPr>
          <p:cNvPr id="521" name="" descr=""/>
          <p:cNvPicPr/>
          <p:nvPr/>
        </p:nvPicPr>
        <p:blipFill>
          <a:blip r:embed="rId1"/>
          <a:stretch/>
        </p:blipFill>
        <p:spPr>
          <a:xfrm>
            <a:off x="5009760" y="731520"/>
            <a:ext cx="5047560" cy="4572000"/>
          </a:xfrm>
          <a:prstGeom prst="rect">
            <a:avLst/>
          </a:prstGeom>
          <a:ln>
            <a:noFill/>
          </a:ln>
        </p:spPr>
      </p:pic>
      <p:pic>
        <p:nvPicPr>
          <p:cNvPr id="522" name="" descr=""/>
          <p:cNvPicPr/>
          <p:nvPr/>
        </p:nvPicPr>
        <p:blipFill>
          <a:blip r:embed="rId2"/>
          <a:stretch/>
        </p:blipFill>
        <p:spPr>
          <a:xfrm>
            <a:off x="37080" y="731520"/>
            <a:ext cx="5047560" cy="4572000"/>
          </a:xfrm>
          <a:prstGeom prst="rect">
            <a:avLst/>
          </a:prstGeom>
          <a:ln>
            <a:noFill/>
          </a:ln>
        </p:spPr>
      </p:pic>
      <p:sp>
        <p:nvSpPr>
          <p:cNvPr id="523" name="TextShape 2"/>
          <p:cNvSpPr txBox="1"/>
          <p:nvPr/>
        </p:nvSpPr>
        <p:spPr>
          <a:xfrm>
            <a:off x="36000" y="5799240"/>
            <a:ext cx="9967680" cy="1909800"/>
          </a:xfrm>
          <a:prstGeom prst="rect">
            <a:avLst/>
          </a:prstGeom>
          <a:noFill/>
          <a:ln>
            <a:noFill/>
          </a:ln>
        </p:spPr>
        <p:txBody>
          <a:bodyPr lIns="90000" rIns="90000" tIns="45000" bIns="45000"/>
          <a:p>
            <a:pPr marL="216000" indent="-216000">
              <a:buClr>
                <a:srgbClr val="ffffff"/>
              </a:buClr>
              <a:buSzPct val="45000"/>
              <a:buFont typeface="Wingdings" charset="2"/>
              <a:buChar char=""/>
            </a:pPr>
            <a:r>
              <a:rPr lang="en-US" sz="3000" spc="-1">
                <a:solidFill>
                  <a:srgbClr val="000000"/>
                </a:solidFill>
                <a:latin typeface="Times New Roman"/>
              </a:rPr>
              <a:t>Project signal+background over </a:t>
            </a:r>
            <a:r>
              <a:rPr b="1" lang="en-US" sz="3000" spc="-1">
                <a:solidFill>
                  <a:srgbClr val="ff0000"/>
                </a:solidFill>
                <a:latin typeface="Times New Roman"/>
              </a:rPr>
              <a:t>0.0</a:t>
            </a:r>
            <a:r>
              <a:rPr lang="en-US" sz="3000" spc="-1">
                <a:solidFill>
                  <a:srgbClr val="000000"/>
                </a:solidFill>
                <a:latin typeface="Times New Roman"/>
              </a:rPr>
              <a:t>&lt;|</a:t>
            </a:r>
            <a:r>
              <a:rPr lang="en-US" sz="3000" spc="-1">
                <a:solidFill>
                  <a:srgbClr val="000000"/>
                </a:solidFill>
                <a:latin typeface="Times New Roman"/>
                <a:ea typeface="Arial"/>
              </a:rPr>
              <a:t>Δη|&lt;1.4</a:t>
            </a:r>
            <a:endParaRPr/>
          </a:p>
          <a:p>
            <a:pPr marL="216000" indent="-216000">
              <a:buClr>
                <a:srgbClr val="ffffff"/>
              </a:buClr>
              <a:buSzPct val="45000"/>
              <a:buFont typeface="Wingdings" charset="2"/>
              <a:buChar char=""/>
            </a:pPr>
            <a:r>
              <a:rPr lang="en-US" sz="3000" spc="-1">
                <a:solidFill>
                  <a:srgbClr val="000000"/>
                </a:solidFill>
                <a:latin typeface="Times New Roman"/>
                <a:ea typeface="Arial"/>
              </a:rPr>
              <a:t>Fit background in |Δφ|&lt;1 including reaction plane dependence</a:t>
            </a:r>
            <a:endParaRPr/>
          </a:p>
          <a:p>
            <a:pPr marL="216000" indent="-216000">
              <a:buClr>
                <a:srgbClr val="ffffff"/>
              </a:buClr>
              <a:buSzPct val="45000"/>
              <a:buFont typeface="Wingdings" charset="2"/>
              <a:buChar char=""/>
            </a:pPr>
            <a:r>
              <a:rPr lang="en-US" sz="3000" spc="-1">
                <a:solidFill>
                  <a:srgbClr val="000000"/>
                </a:solidFill>
                <a:latin typeface="Times New Roman"/>
                <a:ea typeface="Arial"/>
              </a:rPr>
              <a:t>Bias from residual contamination by near-side</a:t>
            </a:r>
            <a:endParaRPr/>
          </a:p>
        </p:txBody>
      </p:sp>
      <p:sp>
        <p:nvSpPr>
          <p:cNvPr id="524" name="TextShape 3"/>
          <p:cNvSpPr txBox="1"/>
          <p:nvPr/>
        </p:nvSpPr>
        <p:spPr>
          <a:xfrm>
            <a:off x="826200" y="1645920"/>
            <a:ext cx="2374200" cy="1005840"/>
          </a:xfrm>
          <a:prstGeom prst="rect">
            <a:avLst/>
          </a:prstGeom>
          <a:noFill/>
          <a:ln>
            <a:noFill/>
          </a:ln>
        </p:spPr>
        <p:txBody>
          <a:bodyPr lIns="90000" rIns="90000" tIns="45000" bIns="45000"/>
          <a:p>
            <a:r>
              <a:rPr lang="en-US" sz="1200" spc="-1">
                <a:latin typeface="Times New Roman"/>
              </a:rPr>
              <a:t>h-h, </a:t>
            </a:r>
            <a:r>
              <a:rPr lang="en-US" sz="1200" spc="-1">
                <a:latin typeface="Times New Roman"/>
                <a:ea typeface="Arial"/>
              </a:rPr>
              <a:t>√</a:t>
            </a:r>
            <a:r>
              <a:rPr lang="en-US" sz="1200" spc="-1">
                <a:latin typeface="Times New Roman"/>
              </a:rPr>
              <a:t>s</a:t>
            </a:r>
            <a:r>
              <a:rPr lang="en-US" sz="1200" spc="-1" baseline="-101000">
                <a:latin typeface="Times New Roman"/>
              </a:rPr>
              <a:t>NN</a:t>
            </a:r>
            <a:r>
              <a:rPr lang="en-US" sz="1200" spc="-1">
                <a:latin typeface="Times New Roman"/>
              </a:rPr>
              <a:t> = 2.76 TeV, 0-10% PbPb</a:t>
            </a:r>
            <a:endParaRPr/>
          </a:p>
          <a:p>
            <a:r>
              <a:rPr lang="en-US" sz="1200" spc="-1">
                <a:latin typeface="Times New Roman"/>
              </a:rPr>
              <a:t>8&lt;p</a:t>
            </a:r>
            <a:r>
              <a:rPr lang="en-US" sz="1200" spc="-1" baseline="-101000">
                <a:latin typeface="Times New Roman"/>
              </a:rPr>
              <a:t>T</a:t>
            </a:r>
            <a:r>
              <a:rPr lang="en-US" sz="1200" spc="-1" baseline="101000">
                <a:latin typeface="Times New Roman"/>
              </a:rPr>
              <a:t>trigger</a:t>
            </a:r>
            <a:r>
              <a:rPr lang="en-US" sz="1200" spc="-1">
                <a:latin typeface="Times New Roman"/>
              </a:rPr>
              <a:t>&lt;10 GeV/c</a:t>
            </a:r>
            <a:endParaRPr/>
          </a:p>
          <a:p>
            <a:r>
              <a:rPr lang="en-US" sz="1200" spc="-1">
                <a:latin typeface="Times New Roman"/>
              </a:rPr>
              <a:t>1&lt;p</a:t>
            </a:r>
            <a:r>
              <a:rPr lang="en-US" sz="1200" spc="-1" baseline="-101000">
                <a:latin typeface="Times New Roman"/>
              </a:rPr>
              <a:t>T</a:t>
            </a:r>
            <a:r>
              <a:rPr lang="en-US" sz="1200" spc="-1" baseline="101000">
                <a:latin typeface="Times New Roman"/>
              </a:rPr>
              <a:t>assoc</a:t>
            </a:r>
            <a:r>
              <a:rPr lang="en-US" sz="1200" spc="-1">
                <a:latin typeface="Times New Roman"/>
              </a:rPr>
              <a:t>&lt;2 GeV/c for background</a:t>
            </a:r>
            <a:endParaRPr/>
          </a:p>
          <a:p>
            <a:r>
              <a:rPr lang="en-US" sz="1200" spc="-1">
                <a:latin typeface="Times New Roman"/>
              </a:rPr>
              <a:t>0.5&lt;p</a:t>
            </a:r>
            <a:r>
              <a:rPr lang="en-US" sz="1200" spc="-1" baseline="-101000">
                <a:latin typeface="Times New Roman"/>
              </a:rPr>
              <a:t>T</a:t>
            </a:r>
            <a:r>
              <a:rPr lang="en-US" sz="1200" spc="-1" baseline="101000">
                <a:latin typeface="Times New Roman"/>
              </a:rPr>
              <a:t>assoc</a:t>
            </a:r>
            <a:r>
              <a:rPr lang="en-US" sz="1200" spc="-1">
                <a:latin typeface="Times New Roman"/>
              </a:rPr>
              <a:t>&lt;1.0 GeV/c for signal</a:t>
            </a:r>
            <a:endParaRPr/>
          </a:p>
        </p:txBody>
      </p:sp>
    </p:spTree>
  </p:cSld>
</p:sld>
</file>

<file path=ppt/slides/slide4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525" name="TextShape 1"/>
          <p:cNvSpPr txBox="1"/>
          <p:nvPr/>
        </p:nvSpPr>
        <p:spPr>
          <a:xfrm>
            <a:off x="504000" y="301320"/>
            <a:ext cx="9071640" cy="1262160"/>
          </a:xfrm>
          <a:prstGeom prst="rect">
            <a:avLst/>
          </a:prstGeom>
          <a:noFill/>
          <a:ln>
            <a:noFill/>
          </a:ln>
        </p:spPr>
        <p:txBody>
          <a:bodyPr lIns="0" rIns="0" tIns="0" bIns="0" anchor="ctr"/>
          <a:p>
            <a:pPr algn="ctr"/>
            <a:r>
              <a:rPr lang="en-US" sz="4400" spc="-1">
                <a:latin typeface="Times New Roman"/>
              </a:rPr>
              <a:t>v</a:t>
            </a:r>
            <a:r>
              <a:rPr lang="en-US" sz="4400" spc="-1" baseline="-101000">
                <a:latin typeface="Times New Roman"/>
              </a:rPr>
              <a:t>2</a:t>
            </a:r>
            <a:r>
              <a:rPr lang="en-US" sz="4400" spc="-1">
                <a:latin typeface="Times New Roman"/>
              </a:rPr>
              <a:t> STAR vs Fit</a:t>
            </a:r>
            <a:endParaRPr/>
          </a:p>
        </p:txBody>
      </p:sp>
      <p:sp>
        <p:nvSpPr>
          <p:cNvPr id="526" name="TextShape 2"/>
          <p:cNvSpPr txBox="1"/>
          <p:nvPr/>
        </p:nvSpPr>
        <p:spPr>
          <a:xfrm>
            <a:off x="504000" y="4297680"/>
            <a:ext cx="9071640" cy="256032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rPr>
              <a:t>Centrality bin is 20-60% - proper weighting of average?</a:t>
            </a:r>
            <a:endParaRPr/>
          </a:p>
          <a:p>
            <a:pPr marL="432000" indent="-324000">
              <a:buClr>
                <a:srgbClr val="ffffff"/>
              </a:buClr>
              <a:buSzPct val="45000"/>
              <a:buFont typeface="Wingdings" charset="2"/>
              <a:buChar char=""/>
            </a:pPr>
            <a:r>
              <a:rPr lang="en-US" sz="3200" spc="-1">
                <a:latin typeface="Times New Roman"/>
              </a:rPr>
              <a:t>Bias in event selection with high p</a:t>
            </a:r>
            <a:r>
              <a:rPr lang="en-US" sz="3200" spc="-1" baseline="-101000">
                <a:latin typeface="Times New Roman"/>
              </a:rPr>
              <a:t>T</a:t>
            </a:r>
            <a:r>
              <a:rPr lang="en-US" sz="3200" spc="-1">
                <a:latin typeface="Times New Roman"/>
              </a:rPr>
              <a:t> trigger?</a:t>
            </a:r>
            <a:endParaRPr/>
          </a:p>
          <a:p>
            <a:pPr marL="432000" indent="-324000">
              <a:buClr>
                <a:srgbClr val="ffffff"/>
              </a:buClr>
              <a:buSzPct val="45000"/>
              <a:buFont typeface="Wingdings" charset="2"/>
              <a:buChar char=""/>
            </a:pPr>
            <a:r>
              <a:rPr lang="en-US" sz="3200" spc="-1">
                <a:latin typeface="Times New Roman"/>
              </a:rPr>
              <a:t>Bias in reconstructed reaction plane in the presence of a jet?</a:t>
            </a:r>
            <a:endParaRPr/>
          </a:p>
          <a:p>
            <a:pPr marL="432000" indent="-324000">
              <a:buClr>
                <a:srgbClr val="ffffff"/>
              </a:buClr>
              <a:buSzPct val="45000"/>
              <a:buFont typeface="Wingdings" charset="2"/>
              <a:buChar char=""/>
            </a:pPr>
            <a:r>
              <a:rPr lang="en-US" sz="3200" spc="-1">
                <a:latin typeface="Times New Roman"/>
              </a:rPr>
              <a:t>Residual jet-like signal in background dominated region?</a:t>
            </a:r>
            <a:endParaRPr/>
          </a:p>
          <a:p>
            <a:pPr marL="432000" indent="-324000">
              <a:buClr>
                <a:srgbClr val="ffffff"/>
              </a:buClr>
              <a:buSzPct val="45000"/>
              <a:buFont typeface="Wingdings" charset="2"/>
              <a:buChar char=""/>
            </a:pPr>
            <a:r>
              <a:rPr lang="en-US" sz="3200" spc="-1">
                <a:latin typeface="Times New Roman"/>
              </a:rPr>
              <a:t>Less information in fit due to normalization by N</a:t>
            </a:r>
            <a:r>
              <a:rPr lang="en-US" sz="3200" spc="-1" baseline="-101000">
                <a:latin typeface="Times New Roman"/>
              </a:rPr>
              <a:t>trigger</a:t>
            </a:r>
            <a:r>
              <a:rPr lang="en-US" sz="3200" spc="-1">
                <a:latin typeface="Times New Roman"/>
              </a:rPr>
              <a:t>?</a:t>
            </a:r>
            <a:endParaRPr/>
          </a:p>
        </p:txBody>
      </p:sp>
      <p:graphicFrame>
        <p:nvGraphicFramePr>
          <p:cNvPr id="527" name="Table 3"/>
          <p:cNvGraphicFramePr/>
          <p:nvPr/>
        </p:nvGraphicFramePr>
        <p:xfrm>
          <a:off x="640080" y="1620720"/>
          <a:ext cx="8686440" cy="2561040"/>
        </p:xfrm>
        <a:graphic>
          <a:graphicData uri="http://schemas.openxmlformats.org/drawingml/2006/table">
            <a:tbl>
              <a:tblPr/>
              <a:tblGrid>
                <a:gridCol w="2895120"/>
                <a:gridCol w="2895120"/>
                <a:gridCol w="2896560"/>
              </a:tblGrid>
              <a:tr h="340200">
                <a:tc>
                  <a:tcPr marL="90000" marR="90000">
                    <a:lnL w="720">
                      <a:solidFill>
                        <a:srgbClr val="000000"/>
                      </a:solidFill>
                    </a:lnL>
                    <a:lnR w="720">
                      <a:solidFill>
                        <a:srgbClr val="000000"/>
                      </a:solidFill>
                    </a:lnR>
                    <a:lnT w="720">
                      <a:solidFill>
                        <a:srgbClr val="000000"/>
                      </a:solidFill>
                    </a:lnT>
                    <a:lnB w="720">
                      <a:solidFill>
                        <a:srgbClr val="000000"/>
                      </a:solidFill>
                    </a:lnB>
                    <a:noFill/>
                  </a:tcPr>
                </a:tc>
                <a:tc>
                  <a:txBody>
                    <a:bodyPr lIns="90000" rIns="90000" tIns="46800" bIns="46800"/>
                    <a:p>
                      <a:r>
                        <a:rPr lang="en-US" sz="1800" spc="-1">
                          <a:latin typeface="Arial"/>
                        </a:rPr>
                        <a:t>v</a:t>
                      </a:r>
                      <a:r>
                        <a:rPr lang="en-US" sz="1800" spc="-1" baseline="-101000">
                          <a:latin typeface="Arial"/>
                        </a:rPr>
                        <a:t>2</a:t>
                      </a:r>
                      <a:r>
                        <a:rPr lang="en-US" sz="1800" spc="-1">
                          <a:latin typeface="Arial"/>
                        </a:rPr>
                        <a:t> STAR (Table I)</a:t>
                      </a:r>
                      <a:endParaRPr/>
                    </a:p>
                  </a:txBody>
                  <a:tcPr marL="90000" marR="90000">
                    <a:lnL w="720">
                      <a:solidFill>
                        <a:srgbClr val="000000"/>
                      </a:solidFill>
                    </a:lnL>
                    <a:lnR w="720">
                      <a:solidFill>
                        <a:srgbClr val="000000"/>
                      </a:solidFill>
                    </a:lnR>
                    <a:lnT w="720">
                      <a:solidFill>
                        <a:srgbClr val="000000"/>
                      </a:solidFill>
                    </a:lnT>
                    <a:lnB w="720">
                      <a:solidFill>
                        <a:srgbClr val="000000"/>
                      </a:solidFill>
                    </a:lnB>
                    <a:noFill/>
                  </a:tcPr>
                </a:tc>
                <a:tc>
                  <a:txBody>
                    <a:bodyPr lIns="90000" rIns="90000" tIns="46800" bIns="46800"/>
                    <a:p>
                      <a:r>
                        <a:rPr lang="en-US" sz="1800" spc="-1">
                          <a:latin typeface="Arial"/>
                        </a:rPr>
                        <a:t>v</a:t>
                      </a:r>
                      <a:r>
                        <a:rPr lang="en-US" sz="1800" spc="-1" baseline="-101000">
                          <a:latin typeface="Arial"/>
                        </a:rPr>
                        <a:t>2</a:t>
                      </a:r>
                      <a:r>
                        <a:rPr lang="en-US" sz="1800" spc="-1">
                          <a:latin typeface="Arial"/>
                        </a:rPr>
                        <a:t> Fit (stat. errors only)</a:t>
                      </a:r>
                      <a:endParaRPr/>
                    </a:p>
                  </a:txBody>
                  <a:tcPr marL="90000" marR="90000">
                    <a:lnL w="720">
                      <a:solidFill>
                        <a:srgbClr val="000000"/>
                      </a:solidFill>
                    </a:lnL>
                    <a:lnR w="720">
                      <a:solidFill>
                        <a:srgbClr val="000000"/>
                      </a:solidFill>
                    </a:lnR>
                    <a:lnT w="720">
                      <a:solidFill>
                        <a:srgbClr val="000000"/>
                      </a:solidFill>
                    </a:lnT>
                    <a:lnB w="720">
                      <a:solidFill>
                        <a:srgbClr val="000000"/>
                      </a:solidFill>
                    </a:lnB>
                    <a:noFill/>
                  </a:tcPr>
                </a:tc>
              </a:tr>
              <a:tr h="340200">
                <a:tc>
                  <a:txBody>
                    <a:bodyPr lIns="90000" rIns="90000" tIns="46800" bIns="46800"/>
                    <a:p>
                      <a:r>
                        <a:rPr lang="en-US" sz="1800" spc="-1">
                          <a:latin typeface="Arial"/>
                        </a:rPr>
                        <a:t>1.5&lt;p</a:t>
                      </a:r>
                      <a:r>
                        <a:rPr lang="en-US" sz="1800" spc="-1" baseline="-101000">
                          <a:latin typeface="Arial"/>
                        </a:rPr>
                        <a:t>T</a:t>
                      </a:r>
                      <a:r>
                        <a:rPr lang="en-US" sz="1800" spc="-1">
                          <a:latin typeface="Arial"/>
                        </a:rPr>
                        <a:t>&lt;2.0 GeV/c</a:t>
                      </a:r>
                      <a:endParaRPr/>
                    </a:p>
                  </a:txBody>
                  <a:tcPr marL="90000" marR="90000">
                    <a:lnL w="720">
                      <a:solidFill>
                        <a:srgbClr val="000000"/>
                      </a:solidFill>
                    </a:lnL>
                    <a:lnR w="720">
                      <a:solidFill>
                        <a:srgbClr val="000000"/>
                      </a:solidFill>
                    </a:lnR>
                    <a:lnT w="720">
                      <a:solidFill>
                        <a:srgbClr val="000000"/>
                      </a:solidFill>
                    </a:lnT>
                    <a:lnB w="720">
                      <a:solidFill>
                        <a:srgbClr val="000000"/>
                      </a:solidFill>
                    </a:lnB>
                    <a:noFill/>
                  </a:tcPr>
                </a:tc>
                <a:tc>
                  <a:txBody>
                    <a:bodyPr lIns="90000" rIns="90000" tIns="46800" bIns="46800"/>
                    <a:p>
                      <a:r>
                        <a:rPr lang="en-US" sz="1800" spc="-1">
                          <a:latin typeface="Arial"/>
                        </a:rPr>
                        <a:t>0.164 </a:t>
                      </a:r>
                      <a:r>
                        <a:rPr lang="en-US" sz="1800" spc="-1">
                          <a:latin typeface="Times New Roman"/>
                          <a:ea typeface="Times New Roman"/>
                        </a:rPr>
                        <a:t>± 0.011</a:t>
                      </a:r>
                      <a:endParaRPr/>
                    </a:p>
                  </a:txBody>
                  <a:tcPr marL="90000" marR="90000">
                    <a:lnL w="720">
                      <a:solidFill>
                        <a:srgbClr val="000000"/>
                      </a:solidFill>
                    </a:lnL>
                    <a:lnR w="720">
                      <a:solidFill>
                        <a:srgbClr val="000000"/>
                      </a:solidFill>
                    </a:lnR>
                    <a:lnT w="720">
                      <a:solidFill>
                        <a:srgbClr val="000000"/>
                      </a:solidFill>
                    </a:lnT>
                    <a:lnB w="720">
                      <a:solidFill>
                        <a:srgbClr val="000000"/>
                      </a:solidFill>
                    </a:lnB>
                    <a:noFill/>
                  </a:tcPr>
                </a:tc>
                <a:tc>
                  <a:txBody>
                    <a:bodyPr lIns="90000" rIns="90000" tIns="46800" bIns="46800"/>
                    <a:p>
                      <a:r>
                        <a:rPr lang="en-US" sz="1800" spc="-1">
                          <a:latin typeface="Arial"/>
                        </a:rPr>
                        <a:t>0.194 </a:t>
                      </a:r>
                      <a:r>
                        <a:rPr lang="en-US" sz="1800" spc="-1">
                          <a:latin typeface="Times New Roman"/>
                          <a:ea typeface="Times New Roman"/>
                        </a:rPr>
                        <a:t>± 0.008</a:t>
                      </a:r>
                      <a:endParaRPr/>
                    </a:p>
                  </a:txBody>
                  <a:tcPr marL="90000" marR="90000">
                    <a:lnL w="720">
                      <a:solidFill>
                        <a:srgbClr val="000000"/>
                      </a:solidFill>
                    </a:lnL>
                    <a:lnR w="720">
                      <a:solidFill>
                        <a:srgbClr val="000000"/>
                      </a:solidFill>
                    </a:lnR>
                    <a:lnT w="720">
                      <a:solidFill>
                        <a:srgbClr val="000000"/>
                      </a:solidFill>
                    </a:lnT>
                    <a:lnB w="720">
                      <a:solidFill>
                        <a:srgbClr val="000000"/>
                      </a:solidFill>
                    </a:lnB>
                    <a:noFill/>
                  </a:tcPr>
                </a:tc>
              </a:tr>
              <a:tr h="340200">
                <a:tc>
                  <a:txBody>
                    <a:bodyPr lIns="90000" rIns="90000" tIns="46800" bIns="46800"/>
                    <a:p>
                      <a:r>
                        <a:rPr lang="en-US" sz="1800" spc="-1">
                          <a:latin typeface="Arial"/>
                        </a:rPr>
                        <a:t>2.0&lt;p</a:t>
                      </a:r>
                      <a:r>
                        <a:rPr lang="en-US" sz="1800" spc="-1" baseline="-101000">
                          <a:latin typeface="Arial"/>
                        </a:rPr>
                        <a:t>T</a:t>
                      </a:r>
                      <a:r>
                        <a:rPr lang="en-US" sz="1800" spc="-1">
                          <a:latin typeface="Arial"/>
                        </a:rPr>
                        <a:t>&lt;3.0 GeV/c</a:t>
                      </a:r>
                      <a:endParaRPr/>
                    </a:p>
                  </a:txBody>
                  <a:tcPr marL="90000" marR="90000">
                    <a:lnL w="720">
                      <a:solidFill>
                        <a:srgbClr val="000000"/>
                      </a:solidFill>
                    </a:lnL>
                    <a:lnR w="720">
                      <a:solidFill>
                        <a:srgbClr val="000000"/>
                      </a:solidFill>
                    </a:lnR>
                    <a:lnT w="720">
                      <a:solidFill>
                        <a:srgbClr val="000000"/>
                      </a:solidFill>
                    </a:lnT>
                    <a:lnB w="720">
                      <a:solidFill>
                        <a:srgbClr val="000000"/>
                      </a:solidFill>
                    </a:lnB>
                    <a:noFill/>
                  </a:tcPr>
                </a:tc>
                <a:tc>
                  <a:txBody>
                    <a:bodyPr lIns="90000" rIns="90000" tIns="46800" bIns="46800"/>
                    <a:p>
                      <a:r>
                        <a:rPr lang="en-US" sz="1800" spc="-1">
                          <a:latin typeface="Arial"/>
                        </a:rPr>
                        <a:t>0.189 </a:t>
                      </a:r>
                      <a:r>
                        <a:rPr lang="en-US" sz="1800" spc="-1">
                          <a:latin typeface="Times New Roman"/>
                          <a:ea typeface="Times New Roman"/>
                        </a:rPr>
                        <a:t>± 0.012</a:t>
                      </a:r>
                      <a:endParaRPr/>
                    </a:p>
                  </a:txBody>
                  <a:tcPr marL="90000" marR="90000">
                    <a:lnL w="720">
                      <a:solidFill>
                        <a:srgbClr val="000000"/>
                      </a:solidFill>
                    </a:lnL>
                    <a:lnR w="720">
                      <a:solidFill>
                        <a:srgbClr val="000000"/>
                      </a:solidFill>
                    </a:lnR>
                    <a:lnT w="720">
                      <a:solidFill>
                        <a:srgbClr val="000000"/>
                      </a:solidFill>
                    </a:lnT>
                    <a:lnB w="720">
                      <a:solidFill>
                        <a:srgbClr val="000000"/>
                      </a:solidFill>
                    </a:lnB>
                    <a:noFill/>
                  </a:tcPr>
                </a:tc>
                <a:tc>
                  <a:txBody>
                    <a:bodyPr lIns="90000" rIns="90000" tIns="46800" bIns="46800"/>
                    <a:p>
                      <a:r>
                        <a:rPr lang="en-US" sz="1800" spc="-1">
                          <a:latin typeface="Arial"/>
                        </a:rPr>
                        <a:t>0.237 </a:t>
                      </a:r>
                      <a:r>
                        <a:rPr lang="en-US" sz="1800" spc="-1">
                          <a:latin typeface="Times New Roman"/>
                          <a:ea typeface="Times New Roman"/>
                        </a:rPr>
                        <a:t>± 0.010</a:t>
                      </a:r>
                      <a:endParaRPr/>
                    </a:p>
                  </a:txBody>
                  <a:tcPr marL="90000" marR="90000">
                    <a:lnL w="720">
                      <a:solidFill>
                        <a:srgbClr val="000000"/>
                      </a:solidFill>
                    </a:lnL>
                    <a:lnR w="720">
                      <a:solidFill>
                        <a:srgbClr val="000000"/>
                      </a:solidFill>
                    </a:lnR>
                    <a:lnT w="720">
                      <a:solidFill>
                        <a:srgbClr val="000000"/>
                      </a:solidFill>
                    </a:lnT>
                    <a:lnB w="720">
                      <a:solidFill>
                        <a:srgbClr val="000000"/>
                      </a:solidFill>
                    </a:lnB>
                    <a:noFill/>
                  </a:tcPr>
                </a:tc>
              </a:tr>
              <a:tr h="340200">
                <a:tc>
                  <a:txBody>
                    <a:bodyPr lIns="90000" rIns="90000" tIns="46800" bIns="46800"/>
                    <a:p>
                      <a:r>
                        <a:rPr lang="en-US" sz="1800" spc="-1">
                          <a:latin typeface="Arial"/>
                        </a:rPr>
                        <a:t>3.0&lt;p</a:t>
                      </a:r>
                      <a:r>
                        <a:rPr lang="en-US" sz="1800" spc="-1" baseline="-101000">
                          <a:latin typeface="Arial"/>
                        </a:rPr>
                        <a:t>T</a:t>
                      </a:r>
                      <a:r>
                        <a:rPr lang="en-US" sz="1800" spc="-1">
                          <a:latin typeface="Arial"/>
                        </a:rPr>
                        <a:t>&lt;4.0 GeV/c</a:t>
                      </a:r>
                      <a:endParaRPr/>
                    </a:p>
                  </a:txBody>
                  <a:tcPr marL="90000" marR="90000">
                    <a:lnL w="720">
                      <a:solidFill>
                        <a:srgbClr val="000000"/>
                      </a:solidFill>
                    </a:lnL>
                    <a:lnR w="720">
                      <a:solidFill>
                        <a:srgbClr val="000000"/>
                      </a:solidFill>
                    </a:lnR>
                    <a:lnT w="720">
                      <a:solidFill>
                        <a:srgbClr val="000000"/>
                      </a:solidFill>
                    </a:lnT>
                    <a:lnB w="720">
                      <a:solidFill>
                        <a:srgbClr val="000000"/>
                      </a:solidFill>
                    </a:lnB>
                    <a:noFill/>
                  </a:tcPr>
                </a:tc>
                <a:tc>
                  <a:txBody>
                    <a:bodyPr lIns="90000" rIns="90000" tIns="46800" bIns="46800"/>
                    <a:p>
                      <a:r>
                        <a:rPr lang="en-US" sz="1800" spc="-1">
                          <a:latin typeface="Arial"/>
                        </a:rPr>
                        <a:t>0.194 </a:t>
                      </a:r>
                      <a:r>
                        <a:rPr lang="en-US" sz="1800" spc="-1">
                          <a:latin typeface="Times New Roman"/>
                          <a:ea typeface="Times New Roman"/>
                        </a:rPr>
                        <a:t>± 0.013</a:t>
                      </a:r>
                      <a:endParaRPr/>
                    </a:p>
                  </a:txBody>
                  <a:tcPr marL="90000" marR="90000">
                    <a:lnL w="720">
                      <a:solidFill>
                        <a:srgbClr val="000000"/>
                      </a:solidFill>
                    </a:lnL>
                    <a:lnR w="720">
                      <a:solidFill>
                        <a:srgbClr val="000000"/>
                      </a:solidFill>
                    </a:lnR>
                    <a:lnT w="720">
                      <a:solidFill>
                        <a:srgbClr val="000000"/>
                      </a:solidFill>
                    </a:lnT>
                    <a:lnB w="720">
                      <a:solidFill>
                        <a:srgbClr val="000000"/>
                      </a:solidFill>
                    </a:lnB>
                    <a:noFill/>
                  </a:tcPr>
                </a:tc>
                <a:tc>
                  <a:txBody>
                    <a:bodyPr lIns="90000" rIns="90000" tIns="46800" bIns="46800"/>
                    <a:p>
                      <a:r>
                        <a:rPr lang="en-US" sz="1800" spc="-1">
                          <a:latin typeface="Arial"/>
                        </a:rPr>
                        <a:t>0.293 </a:t>
                      </a:r>
                      <a:r>
                        <a:rPr lang="en-US" sz="1800" spc="-1">
                          <a:latin typeface="Times New Roman"/>
                          <a:ea typeface="Times New Roman"/>
                        </a:rPr>
                        <a:t>± 0.058</a:t>
                      </a:r>
                      <a:endParaRPr/>
                    </a:p>
                  </a:txBody>
                  <a:tcPr marL="90000" marR="90000">
                    <a:lnL w="720">
                      <a:solidFill>
                        <a:srgbClr val="000000"/>
                      </a:solidFill>
                    </a:lnL>
                    <a:lnR w="720">
                      <a:solidFill>
                        <a:srgbClr val="000000"/>
                      </a:solidFill>
                    </a:lnR>
                    <a:lnT w="720">
                      <a:solidFill>
                        <a:srgbClr val="000000"/>
                      </a:solidFill>
                    </a:lnT>
                    <a:lnB w="720">
                      <a:solidFill>
                        <a:srgbClr val="000000"/>
                      </a:solidFill>
                    </a:lnB>
                    <a:noFill/>
                  </a:tcPr>
                </a:tc>
              </a:tr>
              <a:tr h="340200">
                <a:tc>
                  <a:txBody>
                    <a:bodyPr lIns="90000" rIns="90000" tIns="46800" bIns="46800"/>
                    <a:p>
                      <a:r>
                        <a:rPr lang="en-US" sz="1800" spc="-1">
                          <a:latin typeface="Arial"/>
                        </a:rPr>
                        <a:t>4.0&lt;p</a:t>
                      </a:r>
                      <a:r>
                        <a:rPr lang="en-US" sz="1800" spc="-1" baseline="-101000">
                          <a:latin typeface="Arial"/>
                        </a:rPr>
                        <a:t>T</a:t>
                      </a:r>
                      <a:r>
                        <a:rPr lang="en-US" sz="1800" spc="-1">
                          <a:latin typeface="Arial"/>
                        </a:rPr>
                        <a:t>&lt;6.0 GeV/c</a:t>
                      </a:r>
                      <a:endParaRPr/>
                    </a:p>
                  </a:txBody>
                  <a:tcPr marL="90000" marR="90000">
                    <a:lnL w="720">
                      <a:solidFill>
                        <a:srgbClr val="000000"/>
                      </a:solidFill>
                    </a:lnL>
                    <a:lnR w="720">
                      <a:solidFill>
                        <a:srgbClr val="000000"/>
                      </a:solidFill>
                    </a:lnR>
                    <a:lnT w="720">
                      <a:solidFill>
                        <a:srgbClr val="000000"/>
                      </a:solidFill>
                    </a:lnT>
                    <a:lnB w="720">
                      <a:solidFill>
                        <a:srgbClr val="000000"/>
                      </a:solidFill>
                    </a:lnB>
                    <a:noFill/>
                  </a:tcPr>
                </a:tc>
                <a:tc>
                  <a:txBody>
                    <a:bodyPr lIns="90000" rIns="90000" tIns="46800" bIns="46800"/>
                    <a:p>
                      <a:r>
                        <a:rPr lang="en-US" sz="1800" spc="-1">
                          <a:latin typeface="Arial"/>
                        </a:rPr>
                        <a:t>0.163 </a:t>
                      </a:r>
                      <a:r>
                        <a:rPr lang="en-US" sz="1800" spc="-1">
                          <a:latin typeface="Times New Roman"/>
                          <a:ea typeface="Times New Roman"/>
                        </a:rPr>
                        <a:t>± 0.020</a:t>
                      </a:r>
                      <a:endParaRPr/>
                    </a:p>
                  </a:txBody>
                  <a:tcPr marL="90000" marR="90000">
                    <a:lnL w="720">
                      <a:solidFill>
                        <a:srgbClr val="000000"/>
                      </a:solidFill>
                    </a:lnL>
                    <a:lnR w="720">
                      <a:solidFill>
                        <a:srgbClr val="000000"/>
                      </a:solidFill>
                    </a:lnR>
                    <a:lnT w="720">
                      <a:solidFill>
                        <a:srgbClr val="000000"/>
                      </a:solidFill>
                    </a:lnT>
                    <a:lnB w="720">
                      <a:solidFill>
                        <a:srgbClr val="000000"/>
                      </a:solidFill>
                    </a:lnB>
                    <a:noFill/>
                  </a:tcPr>
                </a:tc>
                <a:tc>
                  <a:txBody>
                    <a:bodyPr lIns="90000" rIns="90000" tIns="46800" bIns="46800"/>
                    <a:p>
                      <a:r>
                        <a:rPr lang="en-US" sz="1800" spc="-1">
                          <a:latin typeface="Arial"/>
                        </a:rPr>
                        <a:t>0.073 </a:t>
                      </a:r>
                      <a:r>
                        <a:rPr lang="en-US" sz="1800" spc="-1">
                          <a:latin typeface="Times New Roman"/>
                          <a:ea typeface="Times New Roman"/>
                        </a:rPr>
                        <a:t>± 0.025</a:t>
                      </a:r>
                      <a:endParaRPr/>
                    </a:p>
                    <a:p>
                      <a:r>
                        <a:rPr lang="en-US" sz="1800" spc="-1">
                          <a:latin typeface="Times New Roman"/>
                          <a:ea typeface="Times New Roman"/>
                        </a:rPr>
                        <a:t>0.036 ± 0.033</a:t>
                      </a:r>
                      <a:endParaRPr/>
                    </a:p>
                    <a:p>
                      <a:r>
                        <a:rPr lang="en-US" sz="1800" spc="-1">
                          <a:latin typeface="Times New Roman"/>
                          <a:ea typeface="Times New Roman"/>
                        </a:rPr>
                        <a:t>0.033 ± 0.068</a:t>
                      </a:r>
                      <a:endParaRPr/>
                    </a:p>
                  </a:txBody>
                  <a:tcPr marL="90000" marR="90000">
                    <a:lnL w="720">
                      <a:solidFill>
                        <a:srgbClr val="000000"/>
                      </a:solidFill>
                    </a:lnL>
                    <a:lnR w="720">
                      <a:solidFill>
                        <a:srgbClr val="000000"/>
                      </a:solidFill>
                    </a:lnR>
                    <a:lnT w="720">
                      <a:solidFill>
                        <a:srgbClr val="000000"/>
                      </a:solidFill>
                    </a:lnT>
                    <a:lnB w="720">
                      <a:solidFill>
                        <a:srgbClr val="000000"/>
                      </a:solidFill>
                    </a:lnB>
                    <a:noFill/>
                  </a:tcPr>
                </a:tc>
              </a:tr>
            </a:tbl>
          </a:graphicData>
        </a:graphic>
      </p:graphicFrame>
    </p:spTree>
  </p:cSld>
</p:sld>
</file>

<file path=ppt/slides/slide4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528" name="TextShape 1"/>
          <p:cNvSpPr txBox="1"/>
          <p:nvPr/>
        </p:nvSpPr>
        <p:spPr>
          <a:xfrm>
            <a:off x="504000" y="301320"/>
            <a:ext cx="9071640" cy="1262160"/>
          </a:xfrm>
          <a:prstGeom prst="rect">
            <a:avLst/>
          </a:prstGeom>
          <a:noFill/>
          <a:ln>
            <a:noFill/>
          </a:ln>
        </p:spPr>
        <p:txBody>
          <a:bodyPr lIns="0" rIns="0" tIns="0" bIns="0" anchor="ctr"/>
          <a:p>
            <a:pPr algn="ctr"/>
            <a:r>
              <a:rPr lang="en-US" sz="4400" spc="-1">
                <a:latin typeface="Times New Roman"/>
              </a:rPr>
              <a:t>Correlations - STAR</a:t>
            </a:r>
            <a:endParaRPr/>
          </a:p>
        </p:txBody>
      </p:sp>
      <p:pic>
        <p:nvPicPr>
          <p:cNvPr id="529" name="" descr=""/>
          <p:cNvPicPr/>
          <p:nvPr/>
        </p:nvPicPr>
        <p:blipFill>
          <a:blip r:embed="rId1"/>
          <a:stretch/>
        </p:blipFill>
        <p:spPr>
          <a:xfrm>
            <a:off x="21600" y="1765440"/>
            <a:ext cx="10058400" cy="3072240"/>
          </a:xfrm>
          <a:prstGeom prst="rect">
            <a:avLst/>
          </a:prstGeom>
          <a:ln>
            <a:noFill/>
          </a:ln>
        </p:spPr>
      </p:pic>
      <p:sp>
        <p:nvSpPr>
          <p:cNvPr id="530" name="TextShape 2"/>
          <p:cNvSpPr txBox="1"/>
          <p:nvPr/>
        </p:nvSpPr>
        <p:spPr>
          <a:xfrm>
            <a:off x="182880" y="4663440"/>
            <a:ext cx="9784080" cy="219456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ea typeface="Times New Roman"/>
              </a:rPr>
              <a:t>Green: d+Au, Red: Au+Au</a:t>
            </a:r>
            <a:endParaRPr/>
          </a:p>
          <a:p>
            <a:pPr marL="432000" indent="-324000">
              <a:buClr>
                <a:srgbClr val="ffffff"/>
              </a:buClr>
              <a:buSzPct val="45000"/>
              <a:buFont typeface="Wingdings" charset="2"/>
              <a:buChar char=""/>
            </a:pPr>
            <a:r>
              <a:rPr lang="en-US" sz="3200" spc="-1">
                <a:latin typeface="Times New Roman"/>
                <a:ea typeface="Times New Roman"/>
              </a:rPr>
              <a:t>Large error bars</a:t>
            </a:r>
            <a:endParaRPr/>
          </a:p>
          <a:p>
            <a:pPr marL="432000" indent="-324000">
              <a:buClr>
                <a:srgbClr val="ffffff"/>
              </a:buClr>
              <a:buSzPct val="45000"/>
              <a:buFont typeface="Wingdings" charset="2"/>
              <a:buChar char=""/>
            </a:pPr>
            <a:r>
              <a:rPr lang="en-US" sz="3200" spc="-1">
                <a:latin typeface="Times New Roman"/>
                <a:ea typeface="Times New Roman"/>
              </a:rPr>
              <a:t>“</a:t>
            </a:r>
            <a:r>
              <a:rPr lang="en-US" sz="3200" spc="-1">
                <a:latin typeface="Times New Roman"/>
                <a:ea typeface="Times New Roman"/>
              </a:rPr>
              <a:t>Mach Cone” evident, even decrease in amplitude for higher p</a:t>
            </a:r>
            <a:r>
              <a:rPr lang="en-US" sz="3200" spc="-1" baseline="-101000">
                <a:latin typeface="Times New Roman"/>
                <a:ea typeface="Times New Roman"/>
              </a:rPr>
              <a:t>T</a:t>
            </a:r>
            <a:r>
              <a:rPr lang="en-US" sz="3200" spc="-1" baseline="101000">
                <a:latin typeface="Times New Roman"/>
                <a:ea typeface="Times New Roman"/>
              </a:rPr>
              <a:t>t</a:t>
            </a:r>
            <a:r>
              <a:rPr lang="en-US" sz="3200" spc="-1">
                <a:latin typeface="Times New Roman"/>
                <a:ea typeface="Times New Roman"/>
              </a:rPr>
              <a:t> </a:t>
            </a:r>
            <a:endParaRPr/>
          </a:p>
        </p:txBody>
      </p:sp>
    </p:spTree>
  </p:cSld>
</p:sld>
</file>

<file path=ppt/slides/slide5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531" name="TextShape 1"/>
          <p:cNvSpPr txBox="1"/>
          <p:nvPr/>
        </p:nvSpPr>
        <p:spPr>
          <a:xfrm>
            <a:off x="-108000" y="-64440"/>
            <a:ext cx="10332720" cy="716400"/>
          </a:xfrm>
          <a:prstGeom prst="rect">
            <a:avLst/>
          </a:prstGeom>
          <a:noFill/>
          <a:ln>
            <a:noFill/>
          </a:ln>
        </p:spPr>
        <p:txBody>
          <a:bodyPr lIns="0" rIns="0" tIns="0" bIns="0" anchor="ctr"/>
          <a:p>
            <a:pPr algn="ctr"/>
            <a:r>
              <a:rPr lang="en-US" sz="3800" spc="-1">
                <a:latin typeface="Times New Roman"/>
              </a:rPr>
              <a:t>Background subtracted correlations 4&lt;p</a:t>
            </a:r>
            <a:r>
              <a:rPr lang="en-US" sz="3800" spc="-1" baseline="-101000">
                <a:latin typeface="Times New Roman"/>
              </a:rPr>
              <a:t>T</a:t>
            </a:r>
            <a:r>
              <a:rPr lang="en-US" sz="3800" spc="-1" baseline="101000">
                <a:latin typeface="Times New Roman"/>
              </a:rPr>
              <a:t>t</a:t>
            </a:r>
            <a:r>
              <a:rPr lang="en-US" sz="3800" spc="-1">
                <a:latin typeface="Times New Roman"/>
              </a:rPr>
              <a:t>&lt;6 GeV/c</a:t>
            </a:r>
            <a:endParaRPr/>
          </a:p>
        </p:txBody>
      </p:sp>
      <p:pic>
        <p:nvPicPr>
          <p:cNvPr id="532" name="" descr=""/>
          <p:cNvPicPr/>
          <p:nvPr/>
        </p:nvPicPr>
        <p:blipFill>
          <a:blip r:embed="rId1"/>
          <a:stretch/>
        </p:blipFill>
        <p:spPr>
          <a:xfrm>
            <a:off x="844200" y="570960"/>
            <a:ext cx="8302680" cy="2286000"/>
          </a:xfrm>
          <a:prstGeom prst="rect">
            <a:avLst/>
          </a:prstGeom>
          <a:ln>
            <a:noFill/>
          </a:ln>
        </p:spPr>
      </p:pic>
      <p:pic>
        <p:nvPicPr>
          <p:cNvPr id="533" name="" descr=""/>
          <p:cNvPicPr/>
          <p:nvPr/>
        </p:nvPicPr>
        <p:blipFill>
          <a:blip r:embed="rId2"/>
          <a:stretch/>
        </p:blipFill>
        <p:spPr>
          <a:xfrm>
            <a:off x="917280" y="2496960"/>
            <a:ext cx="8302680" cy="2286000"/>
          </a:xfrm>
          <a:prstGeom prst="rect">
            <a:avLst/>
          </a:prstGeom>
          <a:ln>
            <a:noFill/>
          </a:ln>
        </p:spPr>
      </p:pic>
      <p:sp>
        <p:nvSpPr>
          <p:cNvPr id="534" name="TextShape 2"/>
          <p:cNvSpPr txBox="1"/>
          <p:nvPr/>
        </p:nvSpPr>
        <p:spPr>
          <a:xfrm>
            <a:off x="1283040" y="1942560"/>
            <a:ext cx="3566160" cy="560520"/>
          </a:xfrm>
          <a:prstGeom prst="rect">
            <a:avLst/>
          </a:prstGeom>
          <a:noFill/>
          <a:ln>
            <a:noFill/>
          </a:ln>
        </p:spPr>
        <p:txBody>
          <a:bodyPr lIns="90000" rIns="90000" tIns="45000" bIns="45000"/>
          <a:p>
            <a:r>
              <a:rPr b="1" lang="en-US" sz="2500" spc="-1">
                <a:solidFill>
                  <a:srgbClr val="ff0000"/>
                </a:solidFill>
                <a:latin typeface="Times New Roman"/>
              </a:rPr>
              <a:t>1.5&lt;p</a:t>
            </a:r>
            <a:r>
              <a:rPr b="1" lang="en-US" sz="2500" spc="-1" baseline="-101000">
                <a:solidFill>
                  <a:srgbClr val="ff0000"/>
                </a:solidFill>
                <a:latin typeface="Times New Roman"/>
              </a:rPr>
              <a:t>T</a:t>
            </a:r>
            <a:r>
              <a:rPr b="1" lang="en-US" sz="2500" spc="-1" baseline="101000">
                <a:solidFill>
                  <a:srgbClr val="ff0000"/>
                </a:solidFill>
                <a:latin typeface="Times New Roman"/>
              </a:rPr>
              <a:t>a</a:t>
            </a:r>
            <a:r>
              <a:rPr b="1" lang="en-US" sz="2500" spc="-1">
                <a:solidFill>
                  <a:srgbClr val="ff0000"/>
                </a:solidFill>
                <a:latin typeface="Times New Roman"/>
              </a:rPr>
              <a:t>&lt;2.0 GeV/c</a:t>
            </a:r>
            <a:endParaRPr/>
          </a:p>
        </p:txBody>
      </p:sp>
      <p:sp>
        <p:nvSpPr>
          <p:cNvPr id="535" name="TextShape 3"/>
          <p:cNvSpPr txBox="1"/>
          <p:nvPr/>
        </p:nvSpPr>
        <p:spPr>
          <a:xfrm>
            <a:off x="1283040" y="3942360"/>
            <a:ext cx="3566160" cy="560520"/>
          </a:xfrm>
          <a:prstGeom prst="rect">
            <a:avLst/>
          </a:prstGeom>
          <a:noFill/>
          <a:ln>
            <a:noFill/>
          </a:ln>
        </p:spPr>
        <p:txBody>
          <a:bodyPr lIns="90000" rIns="90000" tIns="45000" bIns="45000"/>
          <a:p>
            <a:r>
              <a:rPr b="1" lang="en-US" sz="2500" spc="-1">
                <a:solidFill>
                  <a:srgbClr val="ff0000"/>
                </a:solidFill>
                <a:latin typeface="Times New Roman"/>
              </a:rPr>
              <a:t>2.0&lt;p</a:t>
            </a:r>
            <a:r>
              <a:rPr b="1" lang="en-US" sz="2500" spc="-1" baseline="-101000">
                <a:solidFill>
                  <a:srgbClr val="ff0000"/>
                </a:solidFill>
                <a:latin typeface="Times New Roman"/>
              </a:rPr>
              <a:t>T</a:t>
            </a:r>
            <a:r>
              <a:rPr b="1" lang="en-US" sz="2500" spc="-1" baseline="101000">
                <a:solidFill>
                  <a:srgbClr val="ff0000"/>
                </a:solidFill>
                <a:latin typeface="Times New Roman"/>
              </a:rPr>
              <a:t>a</a:t>
            </a:r>
            <a:r>
              <a:rPr b="1" lang="en-US" sz="2500" spc="-1">
                <a:solidFill>
                  <a:srgbClr val="ff0000"/>
                </a:solidFill>
                <a:latin typeface="Times New Roman"/>
              </a:rPr>
              <a:t>&lt;3.0 GeV/c</a:t>
            </a:r>
            <a:endParaRPr/>
          </a:p>
        </p:txBody>
      </p:sp>
      <p:pic>
        <p:nvPicPr>
          <p:cNvPr id="536" name="" descr=""/>
          <p:cNvPicPr/>
          <p:nvPr/>
        </p:nvPicPr>
        <p:blipFill>
          <a:blip r:embed="rId3"/>
          <a:stretch/>
        </p:blipFill>
        <p:spPr>
          <a:xfrm>
            <a:off x="871920" y="4466880"/>
            <a:ext cx="8312040" cy="2286000"/>
          </a:xfrm>
          <a:prstGeom prst="rect">
            <a:avLst/>
          </a:prstGeom>
          <a:ln>
            <a:noFill/>
          </a:ln>
        </p:spPr>
      </p:pic>
      <p:sp>
        <p:nvSpPr>
          <p:cNvPr id="537" name="TextShape 4"/>
          <p:cNvSpPr txBox="1"/>
          <p:nvPr/>
        </p:nvSpPr>
        <p:spPr>
          <a:xfrm>
            <a:off x="1283040" y="5958720"/>
            <a:ext cx="3566160" cy="560520"/>
          </a:xfrm>
          <a:prstGeom prst="rect">
            <a:avLst/>
          </a:prstGeom>
          <a:noFill/>
          <a:ln>
            <a:noFill/>
          </a:ln>
        </p:spPr>
        <p:txBody>
          <a:bodyPr lIns="90000" rIns="90000" tIns="45000" bIns="45000"/>
          <a:p>
            <a:r>
              <a:rPr b="1" lang="en-US" sz="2500" spc="-1">
                <a:solidFill>
                  <a:srgbClr val="ff0000"/>
                </a:solidFill>
                <a:latin typeface="Times New Roman"/>
              </a:rPr>
              <a:t>3.0&lt;p</a:t>
            </a:r>
            <a:r>
              <a:rPr b="1" lang="en-US" sz="2500" spc="-1" baseline="-101000">
                <a:solidFill>
                  <a:srgbClr val="ff0000"/>
                </a:solidFill>
                <a:latin typeface="Times New Roman"/>
              </a:rPr>
              <a:t>T</a:t>
            </a:r>
            <a:r>
              <a:rPr b="1" lang="en-US" sz="2500" spc="-1" baseline="101000">
                <a:solidFill>
                  <a:srgbClr val="ff0000"/>
                </a:solidFill>
                <a:latin typeface="Times New Roman"/>
              </a:rPr>
              <a:t>a</a:t>
            </a:r>
            <a:r>
              <a:rPr b="1" lang="en-US" sz="2500" spc="-1">
                <a:solidFill>
                  <a:srgbClr val="ff0000"/>
                </a:solidFill>
                <a:latin typeface="Times New Roman"/>
              </a:rPr>
              <a:t>&lt;4.0 GeV/c</a:t>
            </a:r>
            <a:endParaRPr/>
          </a:p>
        </p:txBody>
      </p:sp>
      <p:sp>
        <p:nvSpPr>
          <p:cNvPr id="538" name="TextShape 5"/>
          <p:cNvSpPr txBox="1"/>
          <p:nvPr/>
        </p:nvSpPr>
        <p:spPr>
          <a:xfrm>
            <a:off x="0" y="6662160"/>
            <a:ext cx="8686800" cy="858240"/>
          </a:xfrm>
          <a:prstGeom prst="rect">
            <a:avLst/>
          </a:prstGeom>
          <a:noFill/>
          <a:ln>
            <a:noFill/>
          </a:ln>
        </p:spPr>
        <p:txBody>
          <a:bodyPr lIns="90000" rIns="90000" tIns="45000" bIns="45000"/>
          <a:p>
            <a:r>
              <a:rPr lang="en-US" sz="1500" spc="-1">
                <a:latin typeface="Arial"/>
              </a:rPr>
              <a:t>Yellow bands:  uncertainty in rescaling of background</a:t>
            </a:r>
            <a:endParaRPr/>
          </a:p>
          <a:p>
            <a:r>
              <a:rPr lang="en-US" sz="1500" spc="-1">
                <a:latin typeface="Arial"/>
              </a:rPr>
              <a:t>Statistical error bars include correlated statistical error on background</a:t>
            </a:r>
            <a:endParaRPr/>
          </a:p>
        </p:txBody>
      </p:sp>
      <p:sp>
        <p:nvSpPr>
          <p:cNvPr id="539" name="TextShape 6"/>
          <p:cNvSpPr txBox="1"/>
          <p:nvPr/>
        </p:nvSpPr>
        <p:spPr>
          <a:xfrm>
            <a:off x="5996160" y="6675120"/>
            <a:ext cx="3931920" cy="1081080"/>
          </a:xfrm>
          <a:prstGeom prst="rect">
            <a:avLst/>
          </a:prstGeom>
          <a:noFill/>
          <a:ln>
            <a:noFill/>
          </a:ln>
        </p:spPr>
        <p:txBody>
          <a:bodyPr lIns="90000" rIns="90000" tIns="45000" bIns="45000"/>
          <a:p>
            <a:r>
              <a:rPr b="1" lang="en-US" sz="3500" spc="-1">
                <a:solidFill>
                  <a:srgbClr val="ff0000"/>
                </a:solidFill>
                <a:latin typeface="Times New Roman"/>
              </a:rPr>
              <a:t>No “Mach Cone”</a:t>
            </a:r>
            <a:endParaRPr/>
          </a:p>
        </p:txBody>
      </p:sp>
    </p:spTree>
  </p:cSld>
</p:sld>
</file>

<file path=ppt/slides/slide5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540" name="TextShape 1"/>
          <p:cNvSpPr txBox="1"/>
          <p:nvPr/>
        </p:nvSpPr>
        <p:spPr>
          <a:xfrm>
            <a:off x="504000" y="301320"/>
            <a:ext cx="9071640" cy="1262160"/>
          </a:xfrm>
          <a:prstGeom prst="rect">
            <a:avLst/>
          </a:prstGeom>
          <a:noFill/>
          <a:ln>
            <a:noFill/>
          </a:ln>
        </p:spPr>
        <p:txBody>
          <a:bodyPr lIns="0" rIns="0" tIns="0" bIns="0" anchor="ctr"/>
          <a:p>
            <a:pPr algn="ctr"/>
            <a:r>
              <a:rPr lang="en-US" sz="4400" spc="-1">
                <a:latin typeface="Times New Roman"/>
              </a:rPr>
              <a:t>RMS - STAR</a:t>
            </a:r>
            <a:endParaRPr/>
          </a:p>
        </p:txBody>
      </p:sp>
      <p:pic>
        <p:nvPicPr>
          <p:cNvPr id="541" name="" descr=""/>
          <p:cNvPicPr/>
          <p:nvPr/>
        </p:nvPicPr>
        <p:blipFill>
          <a:blip r:embed="rId1"/>
          <a:stretch/>
        </p:blipFill>
        <p:spPr>
          <a:xfrm>
            <a:off x="300240" y="1996920"/>
            <a:ext cx="5676480" cy="4038120"/>
          </a:xfrm>
          <a:prstGeom prst="rect">
            <a:avLst/>
          </a:prstGeom>
          <a:ln>
            <a:noFill/>
          </a:ln>
        </p:spPr>
      </p:pic>
      <p:sp>
        <p:nvSpPr>
          <p:cNvPr id="542" name="CustomShape 2"/>
          <p:cNvSpPr/>
          <p:nvPr/>
        </p:nvSpPr>
        <p:spPr>
          <a:xfrm>
            <a:off x="1306080" y="2103120"/>
            <a:ext cx="2286000" cy="457200"/>
          </a:xfrm>
          <a:prstGeom prst="rect">
            <a:avLst/>
          </a:prstGeom>
          <a:noFill/>
          <a:ln w="54720">
            <a:solidFill>
              <a:srgbClr val="ff0000"/>
            </a:solidFill>
            <a:round/>
          </a:ln>
        </p:spPr>
        <p:style>
          <a:lnRef idx="0"/>
          <a:fillRef idx="0"/>
          <a:effectRef idx="0"/>
          <a:fontRef idx="minor"/>
        </p:style>
      </p:sp>
      <p:sp>
        <p:nvSpPr>
          <p:cNvPr id="543" name="TextShape 3"/>
          <p:cNvSpPr txBox="1"/>
          <p:nvPr/>
        </p:nvSpPr>
        <p:spPr>
          <a:xfrm>
            <a:off x="6217920" y="2834640"/>
            <a:ext cx="3544560" cy="331920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rPr>
              <a:t>Large error bars (shown as lines)</a:t>
            </a:r>
            <a:endParaRPr/>
          </a:p>
          <a:p>
            <a:pPr marL="432000" indent="-324000">
              <a:buClr>
                <a:srgbClr val="ffffff"/>
              </a:buClr>
              <a:buSzPct val="45000"/>
              <a:buFont typeface="Wingdings" charset="2"/>
              <a:buChar char=""/>
            </a:pPr>
            <a:r>
              <a:rPr lang="en-US" sz="3200" spc="-1">
                <a:latin typeface="Times New Roman"/>
              </a:rPr>
              <a:t>Strong reaction plane dependence</a:t>
            </a:r>
            <a:endParaRPr/>
          </a:p>
        </p:txBody>
      </p:sp>
    </p:spTree>
  </p:cSld>
</p:sld>
</file>

<file path=ppt/slides/slide5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544" name="TextShape 1"/>
          <p:cNvSpPr txBox="1"/>
          <p:nvPr/>
        </p:nvSpPr>
        <p:spPr>
          <a:xfrm>
            <a:off x="504000" y="301320"/>
            <a:ext cx="9071640" cy="1262160"/>
          </a:xfrm>
          <a:prstGeom prst="rect">
            <a:avLst/>
          </a:prstGeom>
          <a:noFill/>
          <a:ln>
            <a:noFill/>
          </a:ln>
        </p:spPr>
        <p:txBody>
          <a:bodyPr lIns="0" rIns="0" tIns="0" bIns="0" anchor="ctr"/>
          <a:p>
            <a:pPr algn="ctr"/>
            <a:endParaRPr/>
          </a:p>
        </p:txBody>
      </p:sp>
      <p:pic>
        <p:nvPicPr>
          <p:cNvPr id="545" name="" descr=""/>
          <p:cNvPicPr/>
          <p:nvPr/>
        </p:nvPicPr>
        <p:blipFill>
          <a:blip r:embed="rId1"/>
          <a:stretch/>
        </p:blipFill>
        <p:spPr>
          <a:xfrm>
            <a:off x="182880" y="129960"/>
            <a:ext cx="9486720" cy="6819480"/>
          </a:xfrm>
          <a:prstGeom prst="rect">
            <a:avLst/>
          </a:prstGeom>
          <a:ln>
            <a:noFill/>
          </a:ln>
        </p:spPr>
      </p:pic>
      <p:sp>
        <p:nvSpPr>
          <p:cNvPr id="546" name="CustomShape 2"/>
          <p:cNvSpPr/>
          <p:nvPr/>
        </p:nvSpPr>
        <p:spPr>
          <a:xfrm>
            <a:off x="548640" y="3383280"/>
            <a:ext cx="9326880" cy="3657600"/>
          </a:xfrm>
          <a:prstGeom prst="rect">
            <a:avLst/>
          </a:prstGeom>
          <a:noFill/>
          <a:ln w="54720">
            <a:solidFill>
              <a:srgbClr val="ff0000"/>
            </a:solidFill>
            <a:round/>
          </a:ln>
        </p:spPr>
        <p:style>
          <a:lnRef idx="0"/>
          <a:fillRef idx="0"/>
          <a:effectRef idx="0"/>
          <a:fontRef idx="minor"/>
        </p:style>
      </p:sp>
      <p:sp>
        <p:nvSpPr>
          <p:cNvPr id="547" name="TextShape 3"/>
          <p:cNvSpPr txBox="1"/>
          <p:nvPr/>
        </p:nvSpPr>
        <p:spPr>
          <a:xfrm>
            <a:off x="504360" y="1957320"/>
            <a:ext cx="9071640" cy="1262160"/>
          </a:xfrm>
          <a:prstGeom prst="rect">
            <a:avLst/>
          </a:prstGeom>
          <a:noFill/>
          <a:ln>
            <a:noFill/>
          </a:ln>
        </p:spPr>
        <p:txBody>
          <a:bodyPr lIns="0" rIns="0" tIns="0" bIns="0" anchor="ctr"/>
          <a:p>
            <a:pPr algn="ctr"/>
            <a:r>
              <a:rPr lang="en-US" sz="4400" spc="-1">
                <a:latin typeface="Times New Roman"/>
              </a:rPr>
              <a:t>STAR</a:t>
            </a:r>
            <a:endParaRPr/>
          </a:p>
        </p:txBody>
      </p:sp>
    </p:spTree>
  </p:cSld>
</p:sld>
</file>

<file path=ppt/slides/slide5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548" name="TextShape 1"/>
          <p:cNvSpPr txBox="1"/>
          <p:nvPr/>
        </p:nvSpPr>
        <p:spPr>
          <a:xfrm>
            <a:off x="504000" y="85320"/>
            <a:ext cx="9071640" cy="795960"/>
          </a:xfrm>
          <a:prstGeom prst="rect">
            <a:avLst/>
          </a:prstGeom>
          <a:noFill/>
          <a:ln>
            <a:noFill/>
          </a:ln>
        </p:spPr>
        <p:txBody>
          <a:bodyPr lIns="0" rIns="0" tIns="0" bIns="0" anchor="ctr"/>
          <a:p>
            <a:pPr algn="ctr"/>
            <a:r>
              <a:rPr lang="en-US" sz="4400" spc="-1">
                <a:latin typeface="Times New Roman"/>
              </a:rPr>
              <a:t>Yields – STAR</a:t>
            </a:r>
            <a:endParaRPr/>
          </a:p>
        </p:txBody>
      </p:sp>
      <p:pic>
        <p:nvPicPr>
          <p:cNvPr id="549" name="" descr=""/>
          <p:cNvPicPr/>
          <p:nvPr/>
        </p:nvPicPr>
        <p:blipFill>
          <a:blip r:embed="rId1"/>
          <a:stretch/>
        </p:blipFill>
        <p:spPr>
          <a:xfrm>
            <a:off x="396000" y="784080"/>
            <a:ext cx="5660280" cy="6400800"/>
          </a:xfrm>
          <a:prstGeom prst="rect">
            <a:avLst/>
          </a:prstGeom>
          <a:ln>
            <a:noFill/>
          </a:ln>
        </p:spPr>
      </p:pic>
      <p:sp>
        <p:nvSpPr>
          <p:cNvPr id="550" name="TextShape 2"/>
          <p:cNvSpPr txBox="1"/>
          <p:nvPr/>
        </p:nvSpPr>
        <p:spPr>
          <a:xfrm>
            <a:off x="6035040" y="1769040"/>
            <a:ext cx="3544560" cy="4384440"/>
          </a:xfrm>
          <a:prstGeom prst="rect">
            <a:avLst/>
          </a:prstGeom>
          <a:noFill/>
          <a:ln>
            <a:noFill/>
          </a:ln>
        </p:spPr>
        <p:txBody>
          <a:bodyPr lIns="0" rIns="0" tIns="0" bIns="0"/>
          <a:p>
            <a:pPr marL="432000" indent="-324000">
              <a:buClr>
                <a:srgbClr val="ffffff"/>
              </a:buClr>
              <a:buSzPct val="45000"/>
              <a:buFont typeface="Wingdings" charset="2"/>
              <a:buChar char=""/>
            </a:pPr>
            <a:r>
              <a:rPr lang="en-US" sz="3200" spc="-1">
                <a:latin typeface="Times New Roman"/>
              </a:rPr>
              <a:t>Large error bars (shown as lines)</a:t>
            </a:r>
            <a:endParaRPr/>
          </a:p>
          <a:p>
            <a:pPr marL="432000" indent="-324000">
              <a:buClr>
                <a:srgbClr val="ffffff"/>
              </a:buClr>
              <a:buSzPct val="45000"/>
              <a:buFont typeface="Wingdings" charset="2"/>
              <a:buChar char=""/>
            </a:pPr>
            <a:r>
              <a:rPr lang="en-US" sz="3200" spc="-1">
                <a:latin typeface="Times New Roman"/>
              </a:rPr>
              <a:t>Indications of reaction plane dependence?</a:t>
            </a:r>
            <a:endParaRPr/>
          </a:p>
        </p:txBody>
      </p:sp>
    </p:spTree>
  </p:cSld>
</p:sld>
</file>

<file path=ppt/slides/slide5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pic>
        <p:nvPicPr>
          <p:cNvPr id="551" name="" descr=""/>
          <p:cNvPicPr/>
          <p:nvPr/>
        </p:nvPicPr>
        <p:blipFill>
          <a:blip r:embed="rId1"/>
          <a:stretch/>
        </p:blipFill>
        <p:spPr>
          <a:xfrm>
            <a:off x="2815560" y="1675080"/>
            <a:ext cx="7113960" cy="5029200"/>
          </a:xfrm>
          <a:prstGeom prst="rect">
            <a:avLst/>
          </a:prstGeom>
          <a:ln>
            <a:noFill/>
          </a:ln>
        </p:spPr>
      </p:pic>
      <p:sp>
        <p:nvSpPr>
          <p:cNvPr id="552" name="TextShape 1"/>
          <p:cNvSpPr txBox="1"/>
          <p:nvPr/>
        </p:nvSpPr>
        <p:spPr>
          <a:xfrm>
            <a:off x="504000" y="301320"/>
            <a:ext cx="9071640" cy="1262160"/>
          </a:xfrm>
          <a:prstGeom prst="rect">
            <a:avLst/>
          </a:prstGeom>
          <a:noFill/>
          <a:ln>
            <a:noFill/>
          </a:ln>
        </p:spPr>
        <p:txBody>
          <a:bodyPr lIns="0" rIns="0" tIns="0" bIns="0" anchor="ctr"/>
          <a:p>
            <a:pPr algn="ctr"/>
            <a:r>
              <a:rPr lang="en-US" sz="4400" spc="-1">
                <a:latin typeface="Times New Roman"/>
              </a:rPr>
              <a:t>Near-Side Fit (NSF) method </a:t>
            </a:r>
            <a:r>
              <a:rPr lang="en-US" sz="4400" spc="-1">
                <a:latin typeface="Times New Roman"/>
              </a:rPr>
              <a:t>
</a:t>
            </a:r>
            <a:r>
              <a:rPr lang="en-US" sz="2500" spc="-1">
                <a:solidFill>
                  <a:srgbClr val="ff0000"/>
                </a:solidFill>
                <a:latin typeface="Times New Roman"/>
              </a:rPr>
              <a:t>No reaction plane dependence</a:t>
            </a:r>
            <a:endParaRPr/>
          </a:p>
        </p:txBody>
      </p:sp>
      <p:pic>
        <p:nvPicPr>
          <p:cNvPr id="553" name="" descr=""/>
          <p:cNvPicPr/>
          <p:nvPr/>
        </p:nvPicPr>
        <p:blipFill>
          <a:blip r:embed="rId2"/>
          <a:stretch/>
        </p:blipFill>
        <p:spPr>
          <a:xfrm>
            <a:off x="-2074320" y="2400120"/>
            <a:ext cx="7123320" cy="5029200"/>
          </a:xfrm>
          <a:prstGeom prst="rect">
            <a:avLst/>
          </a:prstGeom>
          <a:ln>
            <a:noFill/>
          </a:ln>
        </p:spPr>
      </p:pic>
      <p:sp>
        <p:nvSpPr>
          <p:cNvPr id="554" name="TextShape 2"/>
          <p:cNvSpPr txBox="1"/>
          <p:nvPr/>
        </p:nvSpPr>
        <p:spPr>
          <a:xfrm>
            <a:off x="1208520" y="2209680"/>
            <a:ext cx="3017520" cy="442440"/>
          </a:xfrm>
          <a:prstGeom prst="rect">
            <a:avLst/>
          </a:prstGeom>
          <a:noFill/>
          <a:ln>
            <a:noFill/>
          </a:ln>
        </p:spPr>
        <p:txBody>
          <a:bodyPr lIns="90000" rIns="90000" tIns="45000" bIns="45000"/>
          <a:p>
            <a:r>
              <a:rPr b="1" lang="en-US" sz="2500" spc="-1">
                <a:solidFill>
                  <a:srgbClr val="ff0000"/>
                </a:solidFill>
                <a:latin typeface="Times New Roman"/>
              </a:rPr>
              <a:t>Signal+background</a:t>
            </a:r>
            <a:endParaRPr/>
          </a:p>
        </p:txBody>
      </p:sp>
      <p:sp>
        <p:nvSpPr>
          <p:cNvPr id="555" name="TextShape 3"/>
          <p:cNvSpPr txBox="1"/>
          <p:nvPr/>
        </p:nvSpPr>
        <p:spPr>
          <a:xfrm>
            <a:off x="1920600" y="5395320"/>
            <a:ext cx="2843280" cy="442800"/>
          </a:xfrm>
          <a:prstGeom prst="rect">
            <a:avLst/>
          </a:prstGeom>
          <a:noFill/>
          <a:ln>
            <a:noFill/>
          </a:ln>
        </p:spPr>
        <p:txBody>
          <a:bodyPr lIns="90000" rIns="90000" tIns="45000" bIns="45000"/>
          <a:p>
            <a:pPr algn="ctr"/>
            <a:r>
              <a:rPr b="1" lang="en-US" sz="1500" spc="-1">
                <a:solidFill>
                  <a:srgbClr val="ff0000"/>
                </a:solidFill>
                <a:latin typeface="Times New Roman"/>
              </a:rPr>
              <a:t>Background dominated region</a:t>
            </a:r>
            <a:endParaRPr/>
          </a:p>
        </p:txBody>
      </p:sp>
      <p:sp>
        <p:nvSpPr>
          <p:cNvPr id="556" name="CustomShape 4"/>
          <p:cNvSpPr/>
          <p:nvPr/>
        </p:nvSpPr>
        <p:spPr>
          <a:xfrm>
            <a:off x="5999040" y="2926080"/>
            <a:ext cx="1280160" cy="2926080"/>
          </a:xfrm>
          <a:prstGeom prst="rect">
            <a:avLst/>
          </a:prstGeom>
          <a:solidFill>
            <a:srgbClr val="0000ff">
              <a:alpha val="50000"/>
            </a:srgbClr>
          </a:solidFill>
          <a:ln>
            <a:solidFill>
              <a:srgbClr val="3465a4"/>
            </a:solidFill>
          </a:ln>
        </p:spPr>
        <p:style>
          <a:lnRef idx="0"/>
          <a:fillRef idx="0"/>
          <a:effectRef idx="0"/>
          <a:fontRef idx="minor"/>
        </p:style>
      </p:sp>
      <p:sp>
        <p:nvSpPr>
          <p:cNvPr id="557" name="TextShape 5"/>
          <p:cNvSpPr txBox="1"/>
          <p:nvPr/>
        </p:nvSpPr>
        <p:spPr>
          <a:xfrm>
            <a:off x="6217920" y="4480560"/>
            <a:ext cx="822960" cy="516960"/>
          </a:xfrm>
          <a:prstGeom prst="rect">
            <a:avLst/>
          </a:prstGeom>
          <a:noFill/>
          <a:ln>
            <a:noFill/>
          </a:ln>
        </p:spPr>
        <p:txBody>
          <a:bodyPr lIns="90000" rIns="90000" tIns="45000" bIns="45000"/>
          <a:p>
            <a:r>
              <a:rPr b="1" lang="en-US" sz="3000" spc="-1">
                <a:latin typeface="Arial"/>
              </a:rPr>
              <a:t>Fit</a:t>
            </a:r>
            <a:endParaRPr/>
          </a:p>
        </p:txBody>
      </p:sp>
      <p:sp>
        <p:nvSpPr>
          <p:cNvPr id="558" name="TextShape 6"/>
          <p:cNvSpPr txBox="1"/>
          <p:nvPr/>
        </p:nvSpPr>
        <p:spPr>
          <a:xfrm>
            <a:off x="7763040" y="4500000"/>
            <a:ext cx="2054160" cy="712080"/>
          </a:xfrm>
          <a:prstGeom prst="rect">
            <a:avLst/>
          </a:prstGeom>
          <a:noFill/>
          <a:ln>
            <a:noFill/>
          </a:ln>
        </p:spPr>
        <p:txBody>
          <a:bodyPr lIns="90000" rIns="90000" tIns="45000" bIns="45000"/>
          <a:p>
            <a:r>
              <a:rPr b="1" lang="en-US" sz="2000" spc="-1">
                <a:latin typeface="Arial"/>
              </a:rPr>
              <a:t>extrapolation</a:t>
            </a:r>
            <a:endParaRPr/>
          </a:p>
        </p:txBody>
      </p:sp>
      <p:sp>
        <p:nvSpPr>
          <p:cNvPr id="559" name="TextShape 7"/>
          <p:cNvSpPr txBox="1"/>
          <p:nvPr/>
        </p:nvSpPr>
        <p:spPr>
          <a:xfrm>
            <a:off x="3474720" y="2634480"/>
            <a:ext cx="1574280" cy="1114560"/>
          </a:xfrm>
          <a:prstGeom prst="rect">
            <a:avLst/>
          </a:prstGeom>
          <a:solidFill>
            <a:srgbClr val="ffffff"/>
          </a:solidFill>
          <a:ln>
            <a:noFill/>
          </a:ln>
        </p:spPr>
        <p:txBody>
          <a:bodyPr lIns="90000" rIns="90000" tIns="45000" bIns="45000"/>
          <a:p>
            <a:r>
              <a:rPr lang="en-US" sz="1200" spc="-1">
                <a:latin typeface="Times New Roman"/>
              </a:rPr>
              <a:t>h-h</a:t>
            </a:r>
            <a:r>
              <a:rPr lang="en-US" sz="1200" spc="-1">
                <a:latin typeface="Times New Roman"/>
              </a:rPr>
              <a:t>
</a:t>
            </a:r>
            <a:r>
              <a:rPr lang="en-US" sz="1200" spc="-1">
                <a:latin typeface="Times New Roman"/>
                <a:ea typeface="Arial"/>
              </a:rPr>
              <a:t>√</a:t>
            </a:r>
            <a:r>
              <a:rPr lang="en-US" sz="1200" spc="-1">
                <a:latin typeface="Times New Roman"/>
              </a:rPr>
              <a:t>s</a:t>
            </a:r>
            <a:r>
              <a:rPr lang="en-US" sz="1200" spc="-1" baseline="-101000">
                <a:latin typeface="Times New Roman"/>
              </a:rPr>
              <a:t>NN</a:t>
            </a:r>
            <a:r>
              <a:rPr lang="en-US" sz="1200" spc="-1">
                <a:latin typeface="Times New Roman"/>
              </a:rPr>
              <a:t> = 2.76 TeV</a:t>
            </a:r>
            <a:endParaRPr/>
          </a:p>
          <a:p>
            <a:r>
              <a:rPr lang="en-US" sz="1200" spc="-1">
                <a:latin typeface="Times New Roman"/>
              </a:rPr>
              <a:t>30-40% PbPb</a:t>
            </a:r>
            <a:endParaRPr/>
          </a:p>
          <a:p>
            <a:r>
              <a:rPr lang="en-US" sz="1200" spc="-1">
                <a:latin typeface="Times New Roman"/>
              </a:rPr>
              <a:t>8&lt;p</a:t>
            </a:r>
            <a:r>
              <a:rPr lang="en-US" sz="1200" spc="-1" baseline="-101000">
                <a:latin typeface="Times New Roman"/>
              </a:rPr>
              <a:t>T</a:t>
            </a:r>
            <a:r>
              <a:rPr lang="en-US" sz="1200" spc="-1" baseline="101000">
                <a:latin typeface="Times New Roman"/>
              </a:rPr>
              <a:t>trigger</a:t>
            </a:r>
            <a:r>
              <a:rPr lang="en-US" sz="1200" spc="-1">
                <a:latin typeface="Times New Roman"/>
              </a:rPr>
              <a:t>&lt;10 GeV/c</a:t>
            </a:r>
            <a:endParaRPr/>
          </a:p>
          <a:p>
            <a:r>
              <a:rPr lang="en-US" sz="1200" spc="-1">
                <a:latin typeface="Times New Roman"/>
              </a:rPr>
              <a:t>1&lt;p</a:t>
            </a:r>
            <a:r>
              <a:rPr lang="en-US" sz="1200" spc="-1" baseline="-101000">
                <a:latin typeface="Times New Roman"/>
              </a:rPr>
              <a:t>T</a:t>
            </a:r>
            <a:r>
              <a:rPr lang="en-US" sz="1200" spc="-1" baseline="101000">
                <a:latin typeface="Times New Roman"/>
              </a:rPr>
              <a:t>assoc</a:t>
            </a:r>
            <a:r>
              <a:rPr lang="en-US" sz="1200" spc="-1">
                <a:latin typeface="Times New Roman"/>
              </a:rPr>
              <a:t>&lt;2 GeV/c</a:t>
            </a:r>
            <a:endParaRPr/>
          </a:p>
        </p:txBody>
      </p:sp>
      <p:sp>
        <p:nvSpPr>
          <p:cNvPr id="560" name="Line 8"/>
          <p:cNvSpPr/>
          <p:nvPr/>
        </p:nvSpPr>
        <p:spPr>
          <a:xfrm flipV="1">
            <a:off x="2738520" y="4846680"/>
            <a:ext cx="2870640" cy="91440"/>
          </a:xfrm>
          <a:prstGeom prst="line">
            <a:avLst/>
          </a:prstGeom>
          <a:ln w="73080">
            <a:solidFill>
              <a:srgbClr val="ff0000"/>
            </a:solidFill>
            <a:round/>
            <a:tailEnd len="med" type="triangle" w="med"/>
          </a:ln>
        </p:spPr>
        <p:style>
          <a:lnRef idx="0"/>
          <a:fillRef idx="0"/>
          <a:effectRef idx="0"/>
          <a:fontRef idx="minor"/>
        </p:style>
      </p:sp>
      <p:sp>
        <p:nvSpPr>
          <p:cNvPr id="561" name="Line 9"/>
          <p:cNvSpPr/>
          <p:nvPr/>
        </p:nvSpPr>
        <p:spPr>
          <a:xfrm flipV="1">
            <a:off x="1184040" y="4115160"/>
            <a:ext cx="4425120" cy="182880"/>
          </a:xfrm>
          <a:prstGeom prst="line">
            <a:avLst/>
          </a:prstGeom>
          <a:ln w="73080">
            <a:solidFill>
              <a:srgbClr val="ff0000"/>
            </a:solidFill>
            <a:round/>
            <a:tailEnd len="med" type="triangle" w="med"/>
          </a:ln>
        </p:spPr>
        <p:style>
          <a:lnRef idx="0"/>
          <a:fillRef idx="0"/>
          <a:effectRef idx="0"/>
          <a:fontRef idx="minor"/>
        </p:style>
      </p:sp>
      <p:sp>
        <p:nvSpPr>
          <p:cNvPr id="562" name="CustomShape 10"/>
          <p:cNvSpPr/>
          <p:nvPr/>
        </p:nvSpPr>
        <p:spPr>
          <a:xfrm>
            <a:off x="5597280" y="1920240"/>
            <a:ext cx="4023360" cy="3931920"/>
          </a:xfrm>
          <a:prstGeom prst="rect">
            <a:avLst/>
          </a:prstGeom>
          <a:noFill/>
          <a:ln w="36720">
            <a:solidFill>
              <a:srgbClr val="ff0000"/>
            </a:solidFill>
            <a:round/>
          </a:ln>
        </p:spPr>
        <p:style>
          <a:lnRef idx="0"/>
          <a:fillRef idx="0"/>
          <a:effectRef idx="0"/>
          <a:fontRef idx="minor"/>
        </p:style>
      </p:sp>
      <p:sp>
        <p:nvSpPr>
          <p:cNvPr id="563" name="TextShape 11"/>
          <p:cNvSpPr txBox="1"/>
          <p:nvPr/>
        </p:nvSpPr>
        <p:spPr>
          <a:xfrm>
            <a:off x="1554480" y="6054480"/>
            <a:ext cx="7947720" cy="1146600"/>
          </a:xfrm>
          <a:prstGeom prst="rect">
            <a:avLst/>
          </a:prstGeom>
          <a:noFill/>
          <a:ln>
            <a:noFill/>
          </a:ln>
        </p:spPr>
        <p:txBody>
          <a:bodyPr lIns="90000" rIns="90000" tIns="45000" bIns="45000"/>
          <a:p>
            <a:pPr marL="216000" indent="-216000">
              <a:buClr>
                <a:srgbClr val="ffffff"/>
              </a:buClr>
              <a:buSzPct val="45000"/>
              <a:buFont typeface="Wingdings" charset="2"/>
              <a:buChar char=""/>
            </a:pPr>
            <a:r>
              <a:rPr lang="en-US" sz="2500" spc="-1">
                <a:solidFill>
                  <a:srgbClr val="000000"/>
                </a:solidFill>
                <a:latin typeface="Times New Roman"/>
              </a:rPr>
              <a:t>Project signal+background over 1.0&lt;|</a:t>
            </a:r>
            <a:r>
              <a:rPr lang="en-US" sz="2500" spc="-1">
                <a:solidFill>
                  <a:srgbClr val="000000"/>
                </a:solidFill>
                <a:latin typeface="Times New Roman"/>
                <a:ea typeface="Arial"/>
              </a:rPr>
              <a:t>Δη|&lt;1.4</a:t>
            </a:r>
            <a:endParaRPr/>
          </a:p>
          <a:p>
            <a:pPr marL="216000" indent="-216000">
              <a:buClr>
                <a:srgbClr val="ffffff"/>
              </a:buClr>
              <a:buSzPct val="45000"/>
              <a:buFont typeface="Wingdings" charset="2"/>
              <a:buChar char=""/>
            </a:pPr>
            <a:r>
              <a:rPr lang="en-US" sz="2500" spc="-1">
                <a:solidFill>
                  <a:srgbClr val="000000"/>
                </a:solidFill>
                <a:latin typeface="Times New Roman"/>
                <a:ea typeface="Arial"/>
              </a:rPr>
              <a:t>Fit background in</a:t>
            </a:r>
            <a:r>
              <a:rPr lang="en-US" sz="2500" spc="-1">
                <a:solidFill>
                  <a:srgbClr val="0000ff"/>
                </a:solidFill>
                <a:latin typeface="Times New Roman"/>
                <a:ea typeface="Arial"/>
              </a:rPr>
              <a:t> </a:t>
            </a:r>
            <a:r>
              <a:rPr b="1" lang="en-US" sz="2500" spc="-1">
                <a:solidFill>
                  <a:srgbClr val="ff0000"/>
                </a:solidFill>
                <a:latin typeface="Times New Roman"/>
                <a:ea typeface="Arial"/>
              </a:rPr>
              <a:t>|Δφ|&lt;1</a:t>
            </a:r>
            <a:endParaRPr/>
          </a:p>
          <a:p>
            <a:pPr marL="216000" indent="-216000">
              <a:buClr>
                <a:srgbClr val="ffffff"/>
              </a:buClr>
              <a:buSzPct val="45000"/>
              <a:buFont typeface="Wingdings" charset="2"/>
              <a:buChar char=""/>
            </a:pPr>
            <a:r>
              <a:rPr b="1" lang="en-US" sz="2500" spc="-1">
                <a:solidFill>
                  <a:srgbClr val="ff0000"/>
                </a:solidFill>
                <a:latin typeface="Times New Roman"/>
                <a:ea typeface="Arial"/>
              </a:rPr>
              <a:t>Not reliable over narrower Δφ region</a:t>
            </a:r>
            <a:endParaRPr/>
          </a:p>
        </p:txBody>
      </p:sp>
    </p:spTree>
  </p:cSld>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otalTime>3694</TotalTime>
  <Application>LibreOffice/5.0.3.2$Linux_X86_64 LibreOffice_project/00m0$Build-2</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2015-12-29T11:49:04Z</dcterms:created>
  <dc:creator>Christine Nattrass</dc:creator>
  <dc:language>en-US</dc:language>
  <cp:lastModifiedBy>Christine Nattrass</cp:lastModifiedBy>
  <dcterms:modified xsi:type="dcterms:W3CDTF">2016-06-09T14:15:02Z</dcterms:modified>
  <cp:revision>142</cp:revision>
</cp:coreProperties>
</file>