
<file path=[Content_Types].xml><?xml version="1.0" encoding="utf-8"?>
<Types xmlns="http://schemas.openxmlformats.org/package/2006/content-types">
  <Override PartName="/_rels/.rels" ContentType="application/vnd.openxmlformats-package.relationships+xml"/>
  <Override PartName="/ppt/notesSlides/_rels/notesSlide14.xml.rels" ContentType="application/vnd.openxmlformats-package.relationships+xml"/>
  <Override PartName="/ppt/notesSlides/_rels/notesSlide4.xml.rels" ContentType="application/vnd.openxmlformats-package.relationships+xml"/>
  <Override PartName="/ppt/notesSlides/_rels/notesSlide2.xml.rels" ContentType="application/vnd.openxmlformats-package.relationships+xml"/>
  <Override PartName="/ppt/notesSlides/notesSlide14.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slides/_rels/slide10.xml.rels" ContentType="application/vnd.openxmlformats-package.relationships+xml"/>
  <Override PartName="/ppt/slides/_rels/slide17.xml.rels" ContentType="application/vnd.openxmlformats-package.relationships+xml"/>
  <Override PartName="/ppt/slides/_rels/slide9.xml.rels" ContentType="application/vnd.openxmlformats-package.relationships+xml"/>
  <Override PartName="/ppt/slides/_rels/slide24.xml.rels" ContentType="application/vnd.openxmlformats-package.relationships+xml"/>
  <Override PartName="/ppt/slides/_rels/slide2.xml.rels" ContentType="application/vnd.openxmlformats-package.relationships+xml"/>
  <Override PartName="/ppt/slides/_rels/slide8.xml.rels" ContentType="application/vnd.openxmlformats-package.relationships+xml"/>
  <Override PartName="/ppt/slides/_rels/slide23.xml.rels" ContentType="application/vnd.openxmlformats-package.relationships+xml"/>
  <Override PartName="/ppt/slides/_rels/slide1.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3.xml.rels" ContentType="application/vnd.openxmlformats-package.relationships+xml"/>
  <Override PartName="/ppt/slides/_rels/slide11.xml.rels" ContentType="application/vnd.openxmlformats-package.relationships+xml"/>
  <Override PartName="/ppt/slides/_rels/slide18.xml.rels" ContentType="application/vnd.openxmlformats-package.relationships+xml"/>
  <Override PartName="/ppt/slides/_rels/slide4.xml.rels" ContentType="application/vnd.openxmlformats-package.relationships+xml"/>
  <Override PartName="/ppt/slides/_rels/slide12.xml.rels" ContentType="application/vnd.openxmlformats-package.relationships+xml"/>
  <Override PartName="/ppt/slides/_rels/slide19.xml.rels" ContentType="application/vnd.openxmlformats-package.relationships+xml"/>
  <Override PartName="/ppt/slides/_rels/slide5.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22.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slide22.xml" ContentType="application/vnd.openxmlformats-officedocument.presentationml.slide+xml"/>
  <Override PartName="/ppt/slides/slide7.xml" ContentType="application/vnd.openxmlformats-officedocument.presentationml.slide+xml"/>
  <Override PartName="/ppt/slides/slide21.xml" ContentType="application/vnd.openxmlformats-officedocument.presentationml.slide+xml"/>
  <Override PartName="/ppt/slides/slide6.xml" ContentType="application/vnd.openxmlformats-officedocument.presentationml.slide+xml"/>
  <Override PartName="/ppt/slides/slide20.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4.xml" ContentType="application/vnd.openxmlformats-officedocument.presentationml.slide+xml"/>
  <Override PartName="/ppt/slides/slide2.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23.xml" ContentType="application/vnd.openxmlformats-officedocument.presentationml.slide+xml"/>
  <Override PartName="/ppt/slides/slide1.xml" ContentType="application/vnd.openxmlformats-officedocument.presentationml.slide+xml"/>
  <Override PartName="/ppt/slides/slide19.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_rels/presentation.xml.rels" ContentType="application/vnd.openxmlformats-package.relationships+xml"/>
  <Override PartName="/ppt/media/image82.emf" ContentType="image/x-emf"/>
  <Override PartName="/ppt/media/image81.png" ContentType="image/png"/>
  <Override PartName="/ppt/media/image80.png" ContentType="image/png"/>
  <Override PartName="/ppt/media/image77.wmf" ContentType="image/x-wmf"/>
  <Override PartName="/ppt/media/image76.wmf" ContentType="image/x-wmf"/>
  <Override PartName="/ppt/media/image75.wmf" ContentType="image/x-wmf"/>
  <Override PartName="/ppt/media/image74.wmf" ContentType="image/x-wmf"/>
  <Override PartName="/ppt/media/image73.wmf" ContentType="image/x-wmf"/>
  <Override PartName="/ppt/media/image72.wmf" ContentType="image/x-wmf"/>
  <Override PartName="/ppt/media/image71.png" ContentType="image/png"/>
  <Override PartName="/ppt/media/image70.png" ContentType="image/png"/>
  <Override PartName="/ppt/media/image79.png" ContentType="image/png"/>
  <Override PartName="/ppt/media/image68.wmf" ContentType="image/x-wmf"/>
  <Override PartName="/ppt/media/image78.png" ContentType="image/png"/>
  <Override PartName="/ppt/media/image67.wmf" ContentType="image/x-wmf"/>
  <Override PartName="/ppt/media/image66.png" ContentType="image/png"/>
  <Override PartName="/ppt/media/image65.png" ContentType="image/png"/>
  <Override PartName="/ppt/media/image50.png" ContentType="image/png"/>
  <Override PartName="/ppt/media/image49.png" ContentType="image/png"/>
  <Override PartName="/ppt/media/image48.jpeg" ContentType="image/jpeg"/>
  <Override PartName="/ppt/media/image47.png" ContentType="image/png"/>
  <Override PartName="/ppt/media/image20.gif" ContentType="image/gif"/>
  <Override PartName="/ppt/media/image18.png" ContentType="image/png"/>
  <Override PartName="/ppt/media/image17.png" ContentType="image/png"/>
  <Override PartName="/ppt/media/image19.gif" ContentType="image/gif"/>
  <Override PartName="/ppt/media/image16.png" ContentType="image/png"/>
  <Override PartName="/ppt/media/image15.png" ContentType="image/png"/>
  <Override PartName="/ppt/media/image14.png" ContentType="image/png"/>
  <Override PartName="/ppt/media/image13.png" ContentType="image/png"/>
  <Override PartName="/ppt/media/image12.png" ContentType="image/png"/>
  <Override PartName="/ppt/media/image11.png" ContentType="image/png"/>
  <Override PartName="/ppt/media/image21.png" ContentType="image/png"/>
  <Override PartName="/ppt/media/image56.png" ContentType="image/png"/>
  <Override PartName="/ppt/media/image6.png" ContentType="image/png"/>
  <Override PartName="/ppt/media/image51.png" ContentType="image/png"/>
  <Override PartName="/ppt/media/image1.png" ContentType="image/png"/>
  <Override PartName="/ppt/media/image22.png" ContentType="image/png"/>
  <Override PartName="/ppt/media/image52.png" ContentType="image/png"/>
  <Override PartName="/ppt/media/image33.gif" ContentType="image/gif"/>
  <Override PartName="/ppt/media/image2.png" ContentType="image/png"/>
  <Override PartName="/ppt/media/image37.png" ContentType="image/png"/>
  <Override PartName="/ppt/media/image39.png" ContentType="image/png"/>
  <Override PartName="/ppt/media/image58.png" ContentType="image/png"/>
  <Override PartName="/ppt/media/image8.png" ContentType="image/png"/>
  <Override PartName="/ppt/media/image23.png" ContentType="image/png"/>
  <Override PartName="/ppt/media/image53.png" ContentType="image/png"/>
  <Override PartName="/ppt/media/image30.jpeg" ContentType="image/jpeg"/>
  <Override PartName="/ppt/media/image3.png" ContentType="image/png"/>
  <Override PartName="/ppt/media/image34.gif" ContentType="image/gif"/>
  <Override PartName="/ppt/media/image69.png" ContentType="image/png"/>
  <Override PartName="/ppt/media/image10.png" ContentType="image/png"/>
  <Override PartName="/ppt/media/image59.png" ContentType="image/png"/>
  <Override PartName="/ppt/media/image9.png" ContentType="image/png"/>
  <Override PartName="/ppt/media/image24.png" ContentType="image/png"/>
  <Override PartName="/ppt/media/image54.png" ContentType="image/png"/>
  <Override PartName="/ppt/media/image28.jpeg" ContentType="image/jpeg"/>
  <Override PartName="/ppt/media/image4.png" ContentType="image/png"/>
  <Override PartName="/ppt/media/image35.gif" ContentType="image/gif"/>
  <Override PartName="/ppt/media/image25.png" ContentType="image/png"/>
  <Override PartName="/ppt/media/image55.png" ContentType="image/png"/>
  <Override PartName="/ppt/media/image5.png" ContentType="image/png"/>
  <Override PartName="/ppt/media/image36.gif" ContentType="image/gif"/>
  <Override PartName="/ppt/media/image26.png" ContentType="image/png"/>
  <Override PartName="/ppt/media/image63.png" ContentType="image/png"/>
  <Override PartName="/ppt/media/image31.jpeg" ContentType="image/jpeg"/>
  <Override PartName="/ppt/media/image32.png" ContentType="image/png"/>
  <Override PartName="/ppt/media/image62.png" ContentType="image/png"/>
  <Override PartName="/ppt/media/image43.gif" ContentType="image/gif"/>
  <Override PartName="/ppt/media/image57.png" ContentType="image/png"/>
  <Override PartName="/ppt/media/image7.png" ContentType="image/png"/>
  <Override PartName="/ppt/media/image38.gif" ContentType="image/gif"/>
  <Override PartName="/ppt/media/image40.gif" ContentType="image/gif"/>
  <Override PartName="/ppt/media/image60.png" ContentType="image/png"/>
  <Override PartName="/ppt/media/image41.gif" ContentType="image/gif"/>
  <Override PartName="/ppt/media/image61.png" ContentType="image/png"/>
  <Override PartName="/ppt/media/image42.gif" ContentType="image/gif"/>
  <Override PartName="/ppt/media/image27.jpeg" ContentType="image/jpeg"/>
  <Override PartName="/ppt/media/image44.png" ContentType="image/png"/>
  <Override PartName="/ppt/media/image64.png" ContentType="image/png"/>
  <Override PartName="/ppt/media/image29.jpeg" ContentType="image/jpeg"/>
  <Override PartName="/ppt/media/image45.gif" ContentType="image/gif"/>
  <Override PartName="/ppt/media/image46.png" ContentType="image/png"/>
  <Override PartName="/ppt/slideLayouts/slideLayout84.xml" ContentType="application/vnd.openxmlformats-officedocument.presentationml.slideLayout+xml"/>
  <Override PartName="/ppt/slideLayouts/slideLayout83.xml" ContentType="application/vnd.openxmlformats-officedocument.presentationml.slideLayout+xml"/>
  <Override PartName="/ppt/slideLayouts/slideLayout82.xml" ContentType="application/vnd.openxmlformats-officedocument.presentationml.slideLayout+xml"/>
  <Override PartName="/ppt/slideLayouts/slideLayout81.xml" ContentType="application/vnd.openxmlformats-officedocument.presentationml.slideLayout+xml"/>
  <Override PartName="/ppt/slideLayouts/slideLayout80.xml" ContentType="application/vnd.openxmlformats-officedocument.presentationml.slideLayout+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76.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_rels/slideLayout84.xml.rels" ContentType="application/vnd.openxmlformats-package.relationships+xml"/>
  <Override PartName="/ppt/slideLayouts/_rels/slideLayout78.xml.rels" ContentType="application/vnd.openxmlformats-package.relationships+xml"/>
  <Override PartName="/ppt/slideLayouts/_rels/slideLayout76.xml.rels" ContentType="application/vnd.openxmlformats-package.relationships+xml"/>
  <Override PartName="/ppt/slideLayouts/_rels/slideLayout75.xml.rels" ContentType="application/vnd.openxmlformats-package.relationships+xml"/>
  <Override PartName="/ppt/slideLayouts/_rels/slideLayout74.xml.rels" ContentType="application/vnd.openxmlformats-package.relationships+xml"/>
  <Override PartName="/ppt/slideLayouts/_rels/slideLayout73.xml.rels" ContentType="application/vnd.openxmlformats-package.relationships+xml"/>
  <Override PartName="/ppt/slideLayouts/_rels/slideLayout72.xml.rels" ContentType="application/vnd.openxmlformats-package.relationships+xml"/>
  <Override PartName="/ppt/slideLayouts/_rels/slideLayout71.xml.rels" ContentType="application/vnd.openxmlformats-package.relationships+xml"/>
  <Override PartName="/ppt/slideLayouts/_rels/slideLayout63.xml.rels" ContentType="application/vnd.openxmlformats-package.relationships+xml"/>
  <Override PartName="/ppt/slideLayouts/_rels/slideLayout62.xml.rels" ContentType="application/vnd.openxmlformats-package.relationships+xml"/>
  <Override PartName="/ppt/slideLayouts/_rels/slideLayout61.xml.rels" ContentType="application/vnd.openxmlformats-package.relationships+xml"/>
  <Override PartName="/ppt/slideLayouts/_rels/slideLayout79.xml.rels" ContentType="application/vnd.openxmlformats-package.relationships+xml"/>
  <Override PartName="/ppt/slideLayouts/_rels/slideLayout60.xml.rels" ContentType="application/vnd.openxmlformats-package.relationships+xml"/>
  <Override PartName="/ppt/slideLayouts/_rels/slideLayout59.xml.rels" ContentType="application/vnd.openxmlformats-package.relationships+xml"/>
  <Override PartName="/ppt/slideLayouts/_rels/slideLayout70.xml.rels" ContentType="application/vnd.openxmlformats-package.relationships+xml"/>
  <Override PartName="/ppt/slideLayouts/_rels/slideLayout57.xml.rels" ContentType="application/vnd.openxmlformats-package.relationships+xml"/>
  <Override PartName="/ppt/slideLayouts/_rels/slideLayout56.xml.rels" ContentType="application/vnd.openxmlformats-package.relationships+xml"/>
  <Override PartName="/ppt/slideLayouts/_rels/slideLayout55.xml.rels" ContentType="application/vnd.openxmlformats-package.relationships+xml"/>
  <Override PartName="/ppt/slideLayouts/_rels/slideLayout83.xml.rels" ContentType="application/vnd.openxmlformats-package.relationships+xml"/>
  <Override PartName="/ppt/slideLayouts/_rels/slideLayout51.xml.rels" ContentType="application/vnd.openxmlformats-package.relationships+xml"/>
  <Override PartName="/ppt/slideLayouts/_rels/slideLayout49.xml.rels" ContentType="application/vnd.openxmlformats-package.relationships+xml"/>
  <Override PartName="/ppt/slideLayouts/_rels/slideLayout48.xml.rels" ContentType="application/vnd.openxmlformats-package.relationships+xml"/>
  <Override PartName="/ppt/slideLayouts/_rels/slideLayout47.xml.rels" ContentType="application/vnd.openxmlformats-package.relationships+xml"/>
  <Override PartName="/ppt/slideLayouts/_rels/slideLayout21.xml.rels" ContentType="application/vnd.openxmlformats-package.relationships+xml"/>
  <Override PartName="/ppt/slideLayouts/_rels/slideLayout64.xml.rels" ContentType="application/vnd.openxmlformats-package.relationships+xml"/>
  <Override PartName="/ppt/slideLayouts/_rels/slideLayout32.xml.rels" ContentType="application/vnd.openxmlformats-package.relationships+xml"/>
  <Override PartName="/ppt/slideLayouts/_rels/slideLayout31.xml.rels" ContentType="application/vnd.openxmlformats-package.relationships+xml"/>
  <Override PartName="/ppt/slideLayouts/_rels/slideLayout16.xml.rels" ContentType="application/vnd.openxmlformats-package.relationships+xml"/>
  <Override PartName="/ppt/slideLayouts/_rels/slideLayout15.xml.rels" ContentType="application/vnd.openxmlformats-package.relationships+xml"/>
  <Override PartName="/ppt/slideLayouts/_rels/slideLayout80.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13.xml.rels" ContentType="application/vnd.openxmlformats-package.relationships+xml"/>
  <Override PartName="/ppt/slideLayouts/_rels/slideLayout27.xml.rels" ContentType="application/vnd.openxmlformats-package.relationships+xml"/>
  <Override PartName="/ppt/slideLayouts/_rels/slideLayout19.xml.rels" ContentType="application/vnd.openxmlformats-package.relationships+xml"/>
  <Override PartName="/ppt/slideLayouts/_rels/slideLayout12.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_rels/slideLayout67.xml.rels" ContentType="application/vnd.openxmlformats-package.relationships+xml"/>
  <Override PartName="/ppt/slideLayouts/_rels/slideLayout3.xml.rels" ContentType="application/vnd.openxmlformats-package.relationships+xml"/>
  <Override PartName="/ppt/slideLayouts/_rels/slideLayout68.xml.rels" ContentType="application/vnd.openxmlformats-package.relationships+xml"/>
  <Override PartName="/ppt/slideLayouts/_rels/slideLayout4.xml.rels" ContentType="application/vnd.openxmlformats-package.relationships+xml"/>
  <Override PartName="/ppt/slideLayouts/_rels/slideLayout69.xml.rels" ContentType="application/vnd.openxmlformats-package.relationships+xml"/>
  <Override PartName="/ppt/slideLayouts/_rels/slideLayout50.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41.xml.rels" ContentType="application/vnd.openxmlformats-package.relationships+xml"/>
  <Override PartName="/ppt/slideLayouts/_rels/slideLayout52.xml.rels" ContentType="application/vnd.openxmlformats-package.relationships+xml"/>
  <Override PartName="/ppt/slideLayouts/_rels/slideLayout7.xml.rels" ContentType="application/vnd.openxmlformats-package.relationships+xml"/>
  <Override PartName="/ppt/slideLayouts/_rels/slideLayout42.xml.rels" ContentType="application/vnd.openxmlformats-package.relationships+xml"/>
  <Override PartName="/ppt/slideLayouts/_rels/slideLayout65.xml.rels" ContentType="application/vnd.openxmlformats-package.relationships+xml"/>
  <Override PartName="/ppt/slideLayouts/_rels/slideLayout1.xml.rels" ContentType="application/vnd.openxmlformats-package.relationships+xml"/>
  <Override PartName="/ppt/slideLayouts/_rels/slideLayout53.xml.rels" ContentType="application/vnd.openxmlformats-package.relationships+xml"/>
  <Override PartName="/ppt/slideLayouts/_rels/slideLayout8.xml.rels" ContentType="application/vnd.openxmlformats-package.relationships+xml"/>
  <Override PartName="/ppt/slideLayouts/_rels/slideLayout43.xml.rels" ContentType="application/vnd.openxmlformats-package.relationships+xml"/>
  <Override PartName="/ppt/slideLayouts/_rels/slideLayout66.xml.rels" ContentType="application/vnd.openxmlformats-package.relationships+xml"/>
  <Override PartName="/ppt/slideLayouts/_rels/slideLayout2.xml.rels" ContentType="application/vnd.openxmlformats-package.relationships+xml"/>
  <Override PartName="/ppt/slideLayouts/_rels/slideLayout54.xml.rels" ContentType="application/vnd.openxmlformats-package.relationships+xml"/>
  <Override PartName="/ppt/slideLayouts/_rels/slideLayout9.xml.rels" ContentType="application/vnd.openxmlformats-package.relationships+xml"/>
  <Override PartName="/ppt/slideLayouts/_rels/slideLayout33.xml.rels" ContentType="application/vnd.openxmlformats-package.relationships+xml"/>
  <Override PartName="/ppt/slideLayouts/_rels/slideLayout44.xml.rels" ContentType="application/vnd.openxmlformats-package.relationships+xml"/>
  <Override PartName="/ppt/slideLayouts/_rels/slideLayout17.xml.rels" ContentType="application/vnd.openxmlformats-package.relationships+xml"/>
  <Override PartName="/ppt/slideLayouts/_rels/slideLayout81.xml.rels" ContentType="application/vnd.openxmlformats-package.relationships+xml"/>
  <Override PartName="/ppt/slideLayouts/_rels/slideLayout23.xml.rels" ContentType="application/vnd.openxmlformats-package.relationships+xml"/>
  <Override PartName="/ppt/slideLayouts/_rels/slideLayout82.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0.xml.rels" ContentType="application/vnd.openxmlformats-package.relationships+xml"/>
  <Override PartName="/ppt/slideLayouts/_rels/slideLayout39.xml.rels" ContentType="application/vnd.openxmlformats-package.relationships+xml"/>
  <Override PartName="/ppt/slideLayouts/_rels/slideLayout58.xml.rels" ContentType="application/vnd.openxmlformats-package.relationships+xml"/>
  <Override PartName="/ppt/slideLayouts/_rels/slideLayout26.xml.rels" ContentType="application/vnd.openxmlformats-package.relationships+xml"/>
  <Override PartName="/ppt/slideLayouts/_rels/slideLayout28.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34.xml.rels" ContentType="application/vnd.openxmlformats-package.relationships+xml"/>
  <Override PartName="/ppt/slideLayouts/_rels/slideLayout77.xml.rels" ContentType="application/vnd.openxmlformats-package.relationships+xml"/>
  <Override PartName="/ppt/slideLayouts/_rels/slideLayout45.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slideLayouts/_rels/slideLayout37.xml.rels" ContentType="application/vnd.openxmlformats-package.relationships+xml"/>
  <Override PartName="/ppt/slideLayouts/_rels/slideLayout38.xml.rels" ContentType="application/vnd.openxmlformats-package.relationships+xml"/>
  <Override PartName="/ppt/slideLayouts/_rels/slideLayout40.xml.rels" ContentType="application/vnd.openxmlformats-package.relationships+xml"/>
  <Override PartName="/ppt/slideLayouts/_rels/slideLayout46.xml.rels" ContentType="application/vnd.openxmlformats-package.relationships+xml"/>
  <Override PartName="/ppt/slideLayouts/slideLayout50.xml" ContentType="application/vnd.openxmlformats-officedocument.presentationml.slideLayout+xml"/>
  <Override PartName="/ppt/slideLayouts/slideLayout22.xml" ContentType="application/vnd.openxmlformats-officedocument.presentationml.slideLayout+xml"/>
  <Override PartName="/ppt/slideLayouts/slideLayout16.xml" ContentType="application/vnd.openxmlformats-officedocument.presentationml.slideLayout+xml"/>
  <Override PartName="/ppt/slideLayouts/slideLayout48.xml" ContentType="application/vnd.openxmlformats-officedocument.presentationml.slideLayout+xml"/>
  <Override PartName="/ppt/slideLayouts/slideLayout7.xml" ContentType="application/vnd.openxmlformats-officedocument.presentationml.slideLayout+xml"/>
  <Override PartName="/ppt/slideLayouts/slideLayout15.xml" ContentType="application/vnd.openxmlformats-officedocument.presentationml.slideLayout+xml"/>
  <Override PartName="/ppt/slideLayouts/slideLayout47.xml" ContentType="application/vnd.openxmlformats-officedocument.presentationml.slideLayout+xml"/>
  <Override PartName="/ppt/slideLayouts/slideLayout6.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7.xml" ContentType="application/vnd.openxmlformats-officedocument.presentationml.slideLayout+xml"/>
  <Override PartName="/ppt/slideLayouts/slideLayout49.xml" ContentType="application/vnd.openxmlformats-officedocument.presentationml.slideLayout+xml"/>
  <Override PartName="/ppt/slideLayouts/slideLayout8.xml" ContentType="application/vnd.openxmlformats-officedocument.presentationml.slideLayout+xml"/>
  <Override PartName="/ppt/slideLayouts/slideLayout69.xml" ContentType="application/vnd.openxmlformats-officedocument.presentationml.slideLayout+xml"/>
  <Override PartName="/ppt/slideLayouts/slideLayout10.xml" ContentType="application/vnd.openxmlformats-officedocument.presentationml.slideLayout+xml"/>
  <Override PartName="/ppt/slideLayouts/slideLayout18.xml" ContentType="application/vnd.openxmlformats-officedocument.presentationml.slideLayout+xml"/>
  <Override PartName="/ppt/slideLayouts/slideLayout9.xml" ContentType="application/vnd.openxmlformats-officedocument.presentationml.slideLayout+xml"/>
  <Override PartName="/ppt/slideLayouts/slideLayout19.xml" ContentType="application/vnd.openxmlformats-officedocument.presentationml.slideLayout+xml"/>
  <Override PartName="/ppt/slideLayouts/slideLayout7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1.xml" ContentType="application/vnd.openxmlformats-officedocument.presentationml.slideLayout+xml"/>
  <Override PartName="/ppt/slideLayouts/slideLayout42.xml" ContentType="application/vnd.openxmlformats-officedocument.presentationml.slideLayout+xml"/>
  <Override PartName="/ppt/slideLayouts/slideLayout2.xml" ContentType="application/vnd.openxmlformats-officedocument.presentationml.slideLayout+xml"/>
  <Override PartName="/ppt/slideLayouts/slideLayout43.xml" ContentType="application/vnd.openxmlformats-officedocument.presentationml.slideLayout+xml"/>
  <Override PartName="/ppt/slideLayouts/slideLayout3.xml" ContentType="application/vnd.openxmlformats-officedocument.presentationml.slideLayout+xml"/>
  <Override PartName="/ppt/slideLayouts/slideLayout44.xml" ContentType="application/vnd.openxmlformats-officedocument.presentationml.slideLayout+xml"/>
  <Override PartName="/ppt/slideLayouts/slideLayout4.xml" ContentType="application/vnd.openxmlformats-officedocument.presentationml.slideLayout+xml"/>
  <Override PartName="/ppt/slideLayouts/slideLayout45.xml" ContentType="application/vnd.openxmlformats-officedocument.presentationml.slideLayout+xml"/>
  <Override PartName="/ppt/slideLayouts/slideLayout5.xml" ContentType="application/vnd.openxmlformats-officedocument.presentationml.slideLayout+xml"/>
  <Override PartName="/ppt/slideLayouts/slideLayout46.xml" ContentType="application/vnd.openxmlformats-officedocument.presentationml.slideLayout+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slideMasters/_rels/slideMaster7.xml.rels" ContentType="application/vnd.openxmlformats-package.relationships+xml"/>
  <Override PartName="/ppt/slideMasters/_rels/slideMaster6.xml.rels" ContentType="application/vnd.openxmlformats-package.relationships+xml"/>
  <Override PartName="/ppt/slideMasters/_rels/slideMaster5.xml.rels" ContentType="application/vnd.openxmlformats-package.relationships+xml"/>
  <Override PartName="/ppt/slideMasters/_rels/slideMaster4.xml.rels" ContentType="application/vnd.openxmlformats-package.relationships+xml"/>
  <Override PartName="/ppt/slideMasters/_rels/slideMaster3.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_rels/notesMaster1.xml.rels" ContentType="application/vnd.openxmlformats-package.relationships+xml"/>
  <Override PartName="/ppt/notesMasters/notesMaster1.xml" ContentType="application/vnd.openxmlformats-officedocument.presentationml.notesMaster+xml"/>
  <Override PartName="/ppt/presentation.xml" ContentType="application/vnd.openxmlformats-officedocument.presentationml.presentation.main+xml"/>
  <Override PartName="/docProps/app.xml" ContentType="application/vnd.openxmlformats-officedocument.extended-properties+xml"/>
  <Override PartName="/docProps/core.xml" ContentType="application/vnd.openxmlformats-package.core-propertie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p:sldMasterIdLst>
    <p:sldMasterId id="2147483648" r:id="rId2"/>
    <p:sldMasterId id="2147483661" r:id="rId3"/>
    <p:sldMasterId id="2147483674" r:id="rId4"/>
    <p:sldMasterId id="2147483687" r:id="rId5"/>
    <p:sldMasterId id="2147483700" r:id="rId6"/>
    <p:sldMasterId id="2147483713" r:id="rId7"/>
    <p:sldMasterId id="2147483726"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Lst>
  <p:sldSz cx="10080625" cy="7559675"/>
  <p:notesSz cx="7772400" cy="100584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notesMaster" Target="notesMasters/notesMaster1.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33" Type="http://schemas.openxmlformats.org/officeDocument/2006/relationships/slide" Target="slides/slide24.xml"/>
</Relationships>
</file>

<file path=ppt/notesMasters/_rels/notesMaster1.xml.rels><?xml version="1.0" encoding="UTF-8"?>
<Relationships xmlns="http://schemas.openxmlformats.org/package/2006/relationships"><Relationship Id="rId1" Type="http://schemas.openxmlformats.org/officeDocument/2006/relationships/theme" Target="../theme/theme8.xml"/>
</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96" name="PlaceHolder 1"/>
          <p:cNvSpPr>
            <a:spLocks noGrp="1"/>
          </p:cNvSpPr>
          <p:nvPr>
            <p:ph type="body"/>
          </p:nvPr>
        </p:nvSpPr>
        <p:spPr>
          <a:xfrm>
            <a:off x="777240" y="4777560"/>
            <a:ext cx="6217560" cy="4525920"/>
          </a:xfrm>
          <a:prstGeom prst="rect">
            <a:avLst/>
          </a:prstGeom>
        </p:spPr>
        <p:txBody>
          <a:bodyPr lIns="0" rIns="0" tIns="0" bIns="0"/>
          <a:p>
            <a:r>
              <a:rPr lang="en-US" sz="2640" spc="-1">
                <a:latin typeface="Arial"/>
              </a:rPr>
              <a:t>Click to edit the notes format</a:t>
            </a:r>
            <a:endParaRPr/>
          </a:p>
        </p:txBody>
      </p:sp>
      <p:sp>
        <p:nvSpPr>
          <p:cNvPr id="297" name="PlaceHolder 2"/>
          <p:cNvSpPr>
            <a:spLocks noGrp="1"/>
          </p:cNvSpPr>
          <p:nvPr>
            <p:ph type="hdr"/>
          </p:nvPr>
        </p:nvSpPr>
        <p:spPr>
          <a:xfrm>
            <a:off x="0" y="0"/>
            <a:ext cx="3372840" cy="502560"/>
          </a:xfrm>
          <a:prstGeom prst="rect">
            <a:avLst/>
          </a:prstGeom>
        </p:spPr>
        <p:txBody>
          <a:bodyPr lIns="0" rIns="0" tIns="0" bIns="0"/>
          <a:p>
            <a:r>
              <a:rPr lang="en-US" sz="1400" spc="-1">
                <a:latin typeface="Times New Roman"/>
              </a:rPr>
              <a:t>&lt;header&gt;</a:t>
            </a:r>
            <a:endParaRPr/>
          </a:p>
        </p:txBody>
      </p:sp>
      <p:sp>
        <p:nvSpPr>
          <p:cNvPr id="298" name="PlaceHolder 3"/>
          <p:cNvSpPr>
            <a:spLocks noGrp="1"/>
          </p:cNvSpPr>
          <p:nvPr>
            <p:ph type="dt"/>
          </p:nvPr>
        </p:nvSpPr>
        <p:spPr>
          <a:xfrm>
            <a:off x="4399200" y="0"/>
            <a:ext cx="3372840" cy="502560"/>
          </a:xfrm>
          <a:prstGeom prst="rect">
            <a:avLst/>
          </a:prstGeom>
        </p:spPr>
        <p:txBody>
          <a:bodyPr lIns="0" rIns="0" tIns="0" bIns="0"/>
          <a:p>
            <a:pPr algn="r"/>
            <a:r>
              <a:rPr lang="en-US" sz="1400" spc="-1">
                <a:latin typeface="Times New Roman"/>
              </a:rPr>
              <a:t>&lt;date/time&gt;</a:t>
            </a:r>
            <a:endParaRPr/>
          </a:p>
        </p:txBody>
      </p:sp>
      <p:sp>
        <p:nvSpPr>
          <p:cNvPr id="299" name="PlaceHolder 4"/>
          <p:cNvSpPr>
            <a:spLocks noGrp="1"/>
          </p:cNvSpPr>
          <p:nvPr>
            <p:ph type="ftr"/>
          </p:nvPr>
        </p:nvSpPr>
        <p:spPr>
          <a:xfrm>
            <a:off x="0" y="9555480"/>
            <a:ext cx="3372840" cy="502560"/>
          </a:xfrm>
          <a:prstGeom prst="rect">
            <a:avLst/>
          </a:prstGeom>
        </p:spPr>
        <p:txBody>
          <a:bodyPr lIns="0" rIns="0" tIns="0" bIns="0" anchor="b"/>
          <a:p>
            <a:r>
              <a:rPr lang="en-US" sz="1400" spc="-1">
                <a:latin typeface="Times New Roman"/>
              </a:rPr>
              <a:t>&lt;footer&gt;</a:t>
            </a:r>
            <a:endParaRPr/>
          </a:p>
        </p:txBody>
      </p:sp>
      <p:sp>
        <p:nvSpPr>
          <p:cNvPr id="300" name="PlaceHolder 5"/>
          <p:cNvSpPr>
            <a:spLocks noGrp="1"/>
          </p:cNvSpPr>
          <p:nvPr>
            <p:ph type="sldNum"/>
          </p:nvPr>
        </p:nvSpPr>
        <p:spPr>
          <a:xfrm>
            <a:off x="4399200" y="9555480"/>
            <a:ext cx="3372840" cy="502560"/>
          </a:xfrm>
          <a:prstGeom prst="rect">
            <a:avLst/>
          </a:prstGeom>
        </p:spPr>
        <p:txBody>
          <a:bodyPr lIns="0" rIns="0" tIns="0" bIns="0" anchor="b"/>
          <a:p>
            <a:pPr algn="r"/>
            <a:fld id="{54705F9B-5A56-4E9F-AD53-D1FFDC1E8CAB}" type="slidenum">
              <a:rPr lang="en-US" sz="1400" spc="-1">
                <a:latin typeface="Times New Roman"/>
              </a:rPr>
              <a:t>&lt;number&gt;</a:t>
            </a:fld>
            <a:endParaRPr/>
          </a:p>
        </p:txBody>
      </p:sp>
    </p:spTree>
  </p:cSld>
  <p:clrMap bg1="lt1" bg2="lt2" tx1="dk1" tx2="dk2" accent1="accent1" accent2="accent2" accent3="accent3" accent4="accent4" accent5="accent5" accent6="accent6" hlink="hlink" folHlink="folHlink"/>
</p:notesMaster>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54" name="PlaceHolder 1"/>
          <p:cNvSpPr>
            <a:spLocks noGrp="1"/>
          </p:cNvSpPr>
          <p:nvPr>
            <p:ph type="body"/>
          </p:nvPr>
        </p:nvSpPr>
        <p:spPr>
          <a:xfrm>
            <a:off x="777240" y="4777560"/>
            <a:ext cx="6217560" cy="4525920"/>
          </a:xfrm>
          <a:prstGeom prst="rect">
            <a:avLst/>
          </a:prstGeom>
        </p:spPr>
        <p:txBody>
          <a:bodyPr lIns="0" rIns="0" tIns="0" bIns="0"/>
          <a:p>
            <a:r>
              <a:rPr lang="en-US" sz="2000" spc="-1">
                <a:latin typeface="Arial"/>
              </a:rPr>
              <a:t>So at this point you're probably wondering how on earth we measure the viscosity of this thing that exists for only a few fermi/c – for less than 10^-24 seconds</a:t>
            </a:r>
            <a:endParaRPr/>
          </a:p>
          <a:p>
            <a:r>
              <a:rPr lang="en-US" sz="2000" spc="-1">
                <a:latin typeface="Arial"/>
              </a:rPr>
              <a:t>When the nuclei collide, they create a droplet of QGP.  This droplet of QGP is not symmetric – this shows the incoming nuclei - and there are huge pressure gradients in it. This shows a calculation of the equipotential lines in the QGP.</a:t>
            </a:r>
            <a:endParaRPr/>
          </a:p>
          <a:p>
            <a:r>
              <a:rPr lang="en-US" sz="2000" spc="-1">
                <a:latin typeface="Arial"/>
              </a:rPr>
              <a:t>These pressure gradients  push particles out – meaning that particles in this direction are going faster than particles in this direction</a:t>
            </a:r>
            <a:endParaRPr/>
          </a:p>
          <a:p>
            <a:r>
              <a:rPr lang="en-US" sz="2000" spc="-1">
                <a:latin typeface="Arial"/>
              </a:rPr>
              <a:t>What we do is measure the Fourier coefficients of the distribution of particles</a:t>
            </a:r>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51" name="CustomShape 1"/>
          <p:cNvSpPr/>
          <p:nvPr/>
        </p:nvSpPr>
        <p:spPr>
          <a:xfrm>
            <a:off x="1371600" y="763560"/>
            <a:ext cx="5029200" cy="3772080"/>
          </a:xfrm>
          <a:custGeom>
            <a:avLst/>
            <a:gdLst/>
            <a:ahLst/>
            <a:rect l="l" t="t" r="r" b="b"/>
            <a:pathLst>
              <a:path w="21600" h="21600">
                <a:moveTo>
                  <a:pt x="0" y="0"/>
                </a:moveTo>
                <a:lnTo>
                  <a:pt x="21600" y="0"/>
                </a:lnTo>
                <a:lnTo>
                  <a:pt x="21600" y="21600"/>
                </a:lnTo>
                <a:lnTo>
                  <a:pt x="0" y="21600"/>
                </a:lnTo>
                <a:lnTo>
                  <a:pt x="0" y="0"/>
                </a:lnTo>
                <a:close/>
              </a:path>
            </a:pathLst>
          </a:custGeom>
          <a:solidFill>
            <a:srgbClr val="ffffff"/>
          </a:solidFill>
          <a:ln w="9360">
            <a:solidFill>
              <a:srgbClr val="000000"/>
            </a:solidFill>
            <a:miter/>
          </a:ln>
        </p:spPr>
        <p:style>
          <a:lnRef idx="0"/>
          <a:fillRef idx="0"/>
          <a:effectRef idx="0"/>
          <a:fontRef idx="minor"/>
        </p:style>
      </p:sp>
      <p:sp>
        <p:nvSpPr>
          <p:cNvPr id="552" name="PlaceHolder 2"/>
          <p:cNvSpPr>
            <a:spLocks noGrp="1"/>
          </p:cNvSpPr>
          <p:nvPr>
            <p:ph type="body"/>
          </p:nvPr>
        </p:nvSpPr>
        <p:spPr>
          <a:xfrm>
            <a:off x="777240" y="4777560"/>
            <a:ext cx="6217560" cy="4525920"/>
          </a:xfrm>
          <a:prstGeom prst="rect">
            <a:avLst/>
          </a:prstGeom>
        </p:spPr>
        <p:txBody>
          <a:bodyPr lIns="0" rIns="0" tIns="0" bIns="0"/>
          <a:p>
            <a:r>
              <a:rPr lang="en-US" sz="1200" spc="-1">
                <a:latin typeface="Arial"/>
              </a:rPr>
              <a:t>But wait – how can we have a liquid of quarks and gluons?  Doesn't asymptotic freedom tell us that we can't have free quarks and gluons?  How, then, can we have a liquid of quarks and gluons?</a:t>
            </a:r>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53" name="PlaceHolder 1"/>
          <p:cNvSpPr>
            <a:spLocks noGrp="1"/>
          </p:cNvSpPr>
          <p:nvPr>
            <p:ph type="body"/>
          </p:nvPr>
        </p:nvSpPr>
        <p:spPr>
          <a:xfrm>
            <a:off x="777240" y="4777560"/>
            <a:ext cx="6217560" cy="4525920"/>
          </a:xfrm>
          <a:prstGeom prst="rect">
            <a:avLst/>
          </a:prstGeom>
        </p:spPr>
        <p:txBody>
          <a:bodyPr lIns="0" rIns="0" tIns="0" bIns="0"/>
          <a:p>
            <a:r>
              <a:rPr lang="en-US" sz="1220" spc="-1">
                <a:latin typeface="Arial"/>
              </a:rPr>
              <a:t>By comparison ATLAS is 25 meters in diameter and 44 meters long – not quite twice as large</a:t>
            </a:r>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7.png"/>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 Id="rId3" Type="http://schemas.openxmlformats.org/officeDocument/2006/relationships/image" Target="../media/image9.png"/>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 Id="rId3" Type="http://schemas.openxmlformats.org/officeDocument/2006/relationships/image" Target="../media/image12.png"/>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png"/><Relationship Id="rId3" Type="http://schemas.openxmlformats.org/officeDocument/2006/relationships/image" Target="../media/image15.png"/>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6.png"/><Relationship Id="rId3" Type="http://schemas.openxmlformats.org/officeDocument/2006/relationships/image" Target="../media/image17.png"/>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31" name="PlaceHolder 2"/>
          <p:cNvSpPr>
            <a:spLocks noGrp="1"/>
          </p:cNvSpPr>
          <p:nvPr>
            <p:ph type="body"/>
          </p:nvPr>
        </p:nvSpPr>
        <p:spPr>
          <a:xfrm>
            <a:off x="503640" y="1768680"/>
            <a:ext cx="8870040" cy="2091240"/>
          </a:xfrm>
          <a:prstGeom prst="rect">
            <a:avLst/>
          </a:prstGeom>
        </p:spPr>
        <p:txBody>
          <a:bodyPr lIns="0" rIns="0" tIns="0" bIns="0"/>
          <a:p>
            <a:endParaRPr/>
          </a:p>
        </p:txBody>
      </p:sp>
      <p:sp>
        <p:nvSpPr>
          <p:cNvPr id="32" name="PlaceHolder 3"/>
          <p:cNvSpPr>
            <a:spLocks noGrp="1"/>
          </p:cNvSpPr>
          <p:nvPr>
            <p:ph type="body"/>
          </p:nvPr>
        </p:nvSpPr>
        <p:spPr>
          <a:xfrm>
            <a:off x="503640" y="4059000"/>
            <a:ext cx="8870040" cy="2091240"/>
          </a:xfrm>
          <a:prstGeom prst="rect">
            <a:avLst/>
          </a:prstGeom>
        </p:spPr>
        <p:txBody>
          <a:bodyPr lIns="0" rIns="0" tIns="0" bIns="0"/>
          <a:p>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34" name="PlaceHolder 2"/>
          <p:cNvSpPr>
            <a:spLocks noGrp="1"/>
          </p:cNvSpPr>
          <p:nvPr>
            <p:ph type="body"/>
          </p:nvPr>
        </p:nvSpPr>
        <p:spPr>
          <a:xfrm>
            <a:off x="503640" y="1768680"/>
            <a:ext cx="4328280" cy="2091240"/>
          </a:xfrm>
          <a:prstGeom prst="rect">
            <a:avLst/>
          </a:prstGeom>
        </p:spPr>
        <p:txBody>
          <a:bodyPr lIns="0" rIns="0" tIns="0" bIns="0"/>
          <a:p>
            <a:endParaRPr/>
          </a:p>
        </p:txBody>
      </p:sp>
      <p:sp>
        <p:nvSpPr>
          <p:cNvPr id="35" name="PlaceHolder 3"/>
          <p:cNvSpPr>
            <a:spLocks noGrp="1"/>
          </p:cNvSpPr>
          <p:nvPr>
            <p:ph type="body"/>
          </p:nvPr>
        </p:nvSpPr>
        <p:spPr>
          <a:xfrm>
            <a:off x="5048640" y="1768680"/>
            <a:ext cx="4328280" cy="2091240"/>
          </a:xfrm>
          <a:prstGeom prst="rect">
            <a:avLst/>
          </a:prstGeom>
        </p:spPr>
        <p:txBody>
          <a:bodyPr lIns="0" rIns="0" tIns="0" bIns="0"/>
          <a:p>
            <a:endParaRPr/>
          </a:p>
        </p:txBody>
      </p:sp>
      <p:sp>
        <p:nvSpPr>
          <p:cNvPr id="36" name="PlaceHolder 4"/>
          <p:cNvSpPr>
            <a:spLocks noGrp="1"/>
          </p:cNvSpPr>
          <p:nvPr>
            <p:ph type="body"/>
          </p:nvPr>
        </p:nvSpPr>
        <p:spPr>
          <a:xfrm>
            <a:off x="5048640" y="4059000"/>
            <a:ext cx="4328280" cy="2091240"/>
          </a:xfrm>
          <a:prstGeom prst="rect">
            <a:avLst/>
          </a:prstGeom>
        </p:spPr>
        <p:txBody>
          <a:bodyPr lIns="0" rIns="0" tIns="0" bIns="0"/>
          <a:p>
            <a:endParaRPr/>
          </a:p>
        </p:txBody>
      </p:sp>
      <p:sp>
        <p:nvSpPr>
          <p:cNvPr id="37" name="PlaceHolder 5"/>
          <p:cNvSpPr>
            <a:spLocks noGrp="1"/>
          </p:cNvSpPr>
          <p:nvPr>
            <p:ph type="body"/>
          </p:nvPr>
        </p:nvSpPr>
        <p:spPr>
          <a:xfrm>
            <a:off x="503640" y="4059000"/>
            <a:ext cx="4328280" cy="2091240"/>
          </a:xfrm>
          <a:prstGeom prst="rect">
            <a:avLst/>
          </a:prstGeom>
        </p:spPr>
        <p:txBody>
          <a:bodyPr lIns="0" rIns="0" tIns="0" bIns="0"/>
          <a:p>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39" name="PlaceHolder 2"/>
          <p:cNvSpPr>
            <a:spLocks noGrp="1"/>
          </p:cNvSpPr>
          <p:nvPr>
            <p:ph type="body"/>
          </p:nvPr>
        </p:nvSpPr>
        <p:spPr>
          <a:xfrm>
            <a:off x="503640" y="1768680"/>
            <a:ext cx="8870040" cy="4384800"/>
          </a:xfrm>
          <a:prstGeom prst="rect">
            <a:avLst/>
          </a:prstGeom>
        </p:spPr>
        <p:txBody>
          <a:bodyPr lIns="0" rIns="0" tIns="0" bIns="0"/>
          <a:p>
            <a:endParaRPr/>
          </a:p>
        </p:txBody>
      </p:sp>
      <p:sp>
        <p:nvSpPr>
          <p:cNvPr id="40" name="PlaceHolder 3"/>
          <p:cNvSpPr>
            <a:spLocks noGrp="1"/>
          </p:cNvSpPr>
          <p:nvPr>
            <p:ph type="body"/>
          </p:nvPr>
        </p:nvSpPr>
        <p:spPr>
          <a:xfrm>
            <a:off x="503640" y="1768680"/>
            <a:ext cx="8870040" cy="4384800"/>
          </a:xfrm>
          <a:prstGeom prst="rect">
            <a:avLst/>
          </a:prstGeom>
        </p:spPr>
        <p:txBody>
          <a:bodyPr lIns="0" rIns="0" tIns="0" bIns="0"/>
          <a:p>
            <a:endParaRPr/>
          </a:p>
        </p:txBody>
      </p:sp>
      <p:pic>
        <p:nvPicPr>
          <p:cNvPr id="41" name="" descr=""/>
          <p:cNvPicPr/>
          <p:nvPr/>
        </p:nvPicPr>
        <p:blipFill>
          <a:blip r:embed="rId2"/>
          <a:stretch/>
        </p:blipFill>
        <p:spPr>
          <a:xfrm>
            <a:off x="2190600" y="1768680"/>
            <a:ext cx="5495400" cy="4384800"/>
          </a:xfrm>
          <a:prstGeom prst="rect">
            <a:avLst/>
          </a:prstGeom>
          <a:ln>
            <a:noFill/>
          </a:ln>
        </p:spPr>
      </p:pic>
      <p:pic>
        <p:nvPicPr>
          <p:cNvPr id="42" name="" descr=""/>
          <p:cNvPicPr/>
          <p:nvPr/>
        </p:nvPicPr>
        <p:blipFill>
          <a:blip r:embed="rId3"/>
          <a:stretch/>
        </p:blipFill>
        <p:spPr>
          <a:xfrm>
            <a:off x="2190600" y="1768680"/>
            <a:ext cx="5495400" cy="4384800"/>
          </a:xfrm>
          <a:prstGeom prst="rect">
            <a:avLst/>
          </a:prstGeom>
          <a:ln>
            <a:noFill/>
          </a:ln>
        </p:spPr>
      </p:pic>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48"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49" name="PlaceHolder 2"/>
          <p:cNvSpPr>
            <a:spLocks noGrp="1"/>
          </p:cNvSpPr>
          <p:nvPr>
            <p:ph type="subTitle"/>
          </p:nvPr>
        </p:nvSpPr>
        <p:spPr>
          <a:xfrm>
            <a:off x="503640" y="1768680"/>
            <a:ext cx="8870040" cy="4384800"/>
          </a:xfrm>
          <a:prstGeom prst="rect">
            <a:avLst/>
          </a:prstGeom>
        </p:spPr>
        <p:txBody>
          <a:bodyPr lIns="0" rIns="0" tIns="0" bIns="0" anchor="ctr"/>
          <a:p>
            <a:pPr algn="ctr"/>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51" name="PlaceHolder 2"/>
          <p:cNvSpPr>
            <a:spLocks noGrp="1"/>
          </p:cNvSpPr>
          <p:nvPr>
            <p:ph type="body"/>
          </p:nvPr>
        </p:nvSpPr>
        <p:spPr>
          <a:xfrm>
            <a:off x="503640" y="1768680"/>
            <a:ext cx="8870040" cy="4384800"/>
          </a:xfrm>
          <a:prstGeom prst="rect">
            <a:avLst/>
          </a:prstGeom>
        </p:spPr>
        <p:txBody>
          <a:bodyPr lIns="0" rIns="0" tIns="0" bIns="0"/>
          <a:p>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53" name="PlaceHolder 2"/>
          <p:cNvSpPr>
            <a:spLocks noGrp="1"/>
          </p:cNvSpPr>
          <p:nvPr>
            <p:ph type="body"/>
          </p:nvPr>
        </p:nvSpPr>
        <p:spPr>
          <a:xfrm>
            <a:off x="503640" y="1768680"/>
            <a:ext cx="4328280" cy="4384800"/>
          </a:xfrm>
          <a:prstGeom prst="rect">
            <a:avLst/>
          </a:prstGeom>
        </p:spPr>
        <p:txBody>
          <a:bodyPr lIns="0" rIns="0" tIns="0" bIns="0"/>
          <a:p>
            <a:endParaRPr/>
          </a:p>
        </p:txBody>
      </p:sp>
      <p:sp>
        <p:nvSpPr>
          <p:cNvPr id="54" name="PlaceHolder 3"/>
          <p:cNvSpPr>
            <a:spLocks noGrp="1"/>
          </p:cNvSpPr>
          <p:nvPr>
            <p:ph type="body"/>
          </p:nvPr>
        </p:nvSpPr>
        <p:spPr>
          <a:xfrm>
            <a:off x="5048640" y="1768680"/>
            <a:ext cx="4328280" cy="4384800"/>
          </a:xfrm>
          <a:prstGeom prst="rect">
            <a:avLst/>
          </a:prstGeom>
        </p:spPr>
        <p:txBody>
          <a:bodyPr lIns="0" rIns="0" tIns="0" bIns="0"/>
          <a:p>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55"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56" name="PlaceHolder 1"/>
          <p:cNvSpPr>
            <a:spLocks noGrp="1"/>
          </p:cNvSpPr>
          <p:nvPr>
            <p:ph type="subTitle"/>
          </p:nvPr>
        </p:nvSpPr>
        <p:spPr>
          <a:xfrm>
            <a:off x="503640" y="301320"/>
            <a:ext cx="9071280" cy="5851800"/>
          </a:xfrm>
          <a:prstGeom prst="rect">
            <a:avLst/>
          </a:prstGeom>
        </p:spPr>
        <p:txBody>
          <a:bodyPr lIns="0" rIns="0" tIns="0" bIns="0" anchor="ctr"/>
          <a:p>
            <a:pPr algn="ctr"/>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58" name="PlaceHolder 2"/>
          <p:cNvSpPr>
            <a:spLocks noGrp="1"/>
          </p:cNvSpPr>
          <p:nvPr>
            <p:ph type="body"/>
          </p:nvPr>
        </p:nvSpPr>
        <p:spPr>
          <a:xfrm>
            <a:off x="503640" y="1768680"/>
            <a:ext cx="4328280" cy="2091240"/>
          </a:xfrm>
          <a:prstGeom prst="rect">
            <a:avLst/>
          </a:prstGeom>
        </p:spPr>
        <p:txBody>
          <a:bodyPr lIns="0" rIns="0" tIns="0" bIns="0"/>
          <a:p>
            <a:endParaRPr/>
          </a:p>
        </p:txBody>
      </p:sp>
      <p:sp>
        <p:nvSpPr>
          <p:cNvPr id="59" name="PlaceHolder 3"/>
          <p:cNvSpPr>
            <a:spLocks noGrp="1"/>
          </p:cNvSpPr>
          <p:nvPr>
            <p:ph type="body"/>
          </p:nvPr>
        </p:nvSpPr>
        <p:spPr>
          <a:xfrm>
            <a:off x="503640" y="4059000"/>
            <a:ext cx="4328280" cy="2091240"/>
          </a:xfrm>
          <a:prstGeom prst="rect">
            <a:avLst/>
          </a:prstGeom>
        </p:spPr>
        <p:txBody>
          <a:bodyPr lIns="0" rIns="0" tIns="0" bIns="0"/>
          <a:p>
            <a:endParaRPr/>
          </a:p>
        </p:txBody>
      </p:sp>
      <p:sp>
        <p:nvSpPr>
          <p:cNvPr id="60" name="PlaceHolder 4"/>
          <p:cNvSpPr>
            <a:spLocks noGrp="1"/>
          </p:cNvSpPr>
          <p:nvPr>
            <p:ph type="body"/>
          </p:nvPr>
        </p:nvSpPr>
        <p:spPr>
          <a:xfrm>
            <a:off x="5048640" y="1768680"/>
            <a:ext cx="4328280" cy="4384800"/>
          </a:xfrm>
          <a:prstGeom prst="rect">
            <a:avLst/>
          </a:prstGeom>
        </p:spPr>
        <p:txBody>
          <a:bodyPr lIns="0" rIns="0" tIns="0" bIns="0"/>
          <a:p>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10" name="PlaceHolder 2"/>
          <p:cNvSpPr>
            <a:spLocks noGrp="1"/>
          </p:cNvSpPr>
          <p:nvPr>
            <p:ph type="subTitle"/>
          </p:nvPr>
        </p:nvSpPr>
        <p:spPr>
          <a:xfrm>
            <a:off x="503640" y="1768680"/>
            <a:ext cx="8870040" cy="4384800"/>
          </a:xfrm>
          <a:prstGeom prst="rect">
            <a:avLst/>
          </a:prstGeom>
        </p:spPr>
        <p:txBody>
          <a:bodyPr lIns="0" rIns="0" tIns="0" bIns="0" anchor="ctr"/>
          <a:p>
            <a:pPr algn="ctr"/>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62" name="PlaceHolder 2"/>
          <p:cNvSpPr>
            <a:spLocks noGrp="1"/>
          </p:cNvSpPr>
          <p:nvPr>
            <p:ph type="body"/>
          </p:nvPr>
        </p:nvSpPr>
        <p:spPr>
          <a:xfrm>
            <a:off x="503640" y="1768680"/>
            <a:ext cx="4328280" cy="4384800"/>
          </a:xfrm>
          <a:prstGeom prst="rect">
            <a:avLst/>
          </a:prstGeom>
        </p:spPr>
        <p:txBody>
          <a:bodyPr lIns="0" rIns="0" tIns="0" bIns="0"/>
          <a:p>
            <a:endParaRPr/>
          </a:p>
        </p:txBody>
      </p:sp>
      <p:sp>
        <p:nvSpPr>
          <p:cNvPr id="63" name="PlaceHolder 3"/>
          <p:cNvSpPr>
            <a:spLocks noGrp="1"/>
          </p:cNvSpPr>
          <p:nvPr>
            <p:ph type="body"/>
          </p:nvPr>
        </p:nvSpPr>
        <p:spPr>
          <a:xfrm>
            <a:off x="5048640" y="1768680"/>
            <a:ext cx="4328280" cy="2091240"/>
          </a:xfrm>
          <a:prstGeom prst="rect">
            <a:avLst/>
          </a:prstGeom>
        </p:spPr>
        <p:txBody>
          <a:bodyPr lIns="0" rIns="0" tIns="0" bIns="0"/>
          <a:p>
            <a:endParaRPr/>
          </a:p>
        </p:txBody>
      </p:sp>
      <p:sp>
        <p:nvSpPr>
          <p:cNvPr id="64" name="PlaceHolder 4"/>
          <p:cNvSpPr>
            <a:spLocks noGrp="1"/>
          </p:cNvSpPr>
          <p:nvPr>
            <p:ph type="body"/>
          </p:nvPr>
        </p:nvSpPr>
        <p:spPr>
          <a:xfrm>
            <a:off x="5048640" y="4059000"/>
            <a:ext cx="4328280" cy="2091240"/>
          </a:xfrm>
          <a:prstGeom prst="rect">
            <a:avLst/>
          </a:prstGeom>
        </p:spPr>
        <p:txBody>
          <a:bodyPr lIns="0" rIns="0" tIns="0" bIns="0"/>
          <a:p>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66" name="PlaceHolder 2"/>
          <p:cNvSpPr>
            <a:spLocks noGrp="1"/>
          </p:cNvSpPr>
          <p:nvPr>
            <p:ph type="body"/>
          </p:nvPr>
        </p:nvSpPr>
        <p:spPr>
          <a:xfrm>
            <a:off x="503640" y="1768680"/>
            <a:ext cx="4328280" cy="2091240"/>
          </a:xfrm>
          <a:prstGeom prst="rect">
            <a:avLst/>
          </a:prstGeom>
        </p:spPr>
        <p:txBody>
          <a:bodyPr lIns="0" rIns="0" tIns="0" bIns="0"/>
          <a:p>
            <a:endParaRPr/>
          </a:p>
        </p:txBody>
      </p:sp>
      <p:sp>
        <p:nvSpPr>
          <p:cNvPr id="67" name="PlaceHolder 3"/>
          <p:cNvSpPr>
            <a:spLocks noGrp="1"/>
          </p:cNvSpPr>
          <p:nvPr>
            <p:ph type="body"/>
          </p:nvPr>
        </p:nvSpPr>
        <p:spPr>
          <a:xfrm>
            <a:off x="5048640" y="1768680"/>
            <a:ext cx="4328280" cy="2091240"/>
          </a:xfrm>
          <a:prstGeom prst="rect">
            <a:avLst/>
          </a:prstGeom>
        </p:spPr>
        <p:txBody>
          <a:bodyPr lIns="0" rIns="0" tIns="0" bIns="0"/>
          <a:p>
            <a:endParaRPr/>
          </a:p>
        </p:txBody>
      </p:sp>
      <p:sp>
        <p:nvSpPr>
          <p:cNvPr id="68" name="PlaceHolder 4"/>
          <p:cNvSpPr>
            <a:spLocks noGrp="1"/>
          </p:cNvSpPr>
          <p:nvPr>
            <p:ph type="body"/>
          </p:nvPr>
        </p:nvSpPr>
        <p:spPr>
          <a:xfrm>
            <a:off x="503640" y="4059000"/>
            <a:ext cx="8870040" cy="2091240"/>
          </a:xfrm>
          <a:prstGeom prst="rect">
            <a:avLst/>
          </a:prstGeom>
        </p:spPr>
        <p:txBody>
          <a:bodyPr lIns="0" rIns="0" tIns="0" bIns="0"/>
          <a:p>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70" name="PlaceHolder 2"/>
          <p:cNvSpPr>
            <a:spLocks noGrp="1"/>
          </p:cNvSpPr>
          <p:nvPr>
            <p:ph type="body"/>
          </p:nvPr>
        </p:nvSpPr>
        <p:spPr>
          <a:xfrm>
            <a:off x="503640" y="1768680"/>
            <a:ext cx="8870040" cy="2091240"/>
          </a:xfrm>
          <a:prstGeom prst="rect">
            <a:avLst/>
          </a:prstGeom>
        </p:spPr>
        <p:txBody>
          <a:bodyPr lIns="0" rIns="0" tIns="0" bIns="0"/>
          <a:p>
            <a:endParaRPr/>
          </a:p>
        </p:txBody>
      </p:sp>
      <p:sp>
        <p:nvSpPr>
          <p:cNvPr id="71" name="PlaceHolder 3"/>
          <p:cNvSpPr>
            <a:spLocks noGrp="1"/>
          </p:cNvSpPr>
          <p:nvPr>
            <p:ph type="body"/>
          </p:nvPr>
        </p:nvSpPr>
        <p:spPr>
          <a:xfrm>
            <a:off x="503640" y="4059000"/>
            <a:ext cx="8870040" cy="2091240"/>
          </a:xfrm>
          <a:prstGeom prst="rect">
            <a:avLst/>
          </a:prstGeom>
        </p:spPr>
        <p:txBody>
          <a:bodyPr lIns="0" rIns="0" tIns="0" bIns="0"/>
          <a:p>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73" name="PlaceHolder 2"/>
          <p:cNvSpPr>
            <a:spLocks noGrp="1"/>
          </p:cNvSpPr>
          <p:nvPr>
            <p:ph type="body"/>
          </p:nvPr>
        </p:nvSpPr>
        <p:spPr>
          <a:xfrm>
            <a:off x="503640" y="1768680"/>
            <a:ext cx="4328280" cy="2091240"/>
          </a:xfrm>
          <a:prstGeom prst="rect">
            <a:avLst/>
          </a:prstGeom>
        </p:spPr>
        <p:txBody>
          <a:bodyPr lIns="0" rIns="0" tIns="0" bIns="0"/>
          <a:p>
            <a:endParaRPr/>
          </a:p>
        </p:txBody>
      </p:sp>
      <p:sp>
        <p:nvSpPr>
          <p:cNvPr id="74" name="PlaceHolder 3"/>
          <p:cNvSpPr>
            <a:spLocks noGrp="1"/>
          </p:cNvSpPr>
          <p:nvPr>
            <p:ph type="body"/>
          </p:nvPr>
        </p:nvSpPr>
        <p:spPr>
          <a:xfrm>
            <a:off x="5048640" y="1768680"/>
            <a:ext cx="4328280" cy="2091240"/>
          </a:xfrm>
          <a:prstGeom prst="rect">
            <a:avLst/>
          </a:prstGeom>
        </p:spPr>
        <p:txBody>
          <a:bodyPr lIns="0" rIns="0" tIns="0" bIns="0"/>
          <a:p>
            <a:endParaRPr/>
          </a:p>
        </p:txBody>
      </p:sp>
      <p:sp>
        <p:nvSpPr>
          <p:cNvPr id="75" name="PlaceHolder 4"/>
          <p:cNvSpPr>
            <a:spLocks noGrp="1"/>
          </p:cNvSpPr>
          <p:nvPr>
            <p:ph type="body"/>
          </p:nvPr>
        </p:nvSpPr>
        <p:spPr>
          <a:xfrm>
            <a:off x="5048640" y="4059000"/>
            <a:ext cx="4328280" cy="2091240"/>
          </a:xfrm>
          <a:prstGeom prst="rect">
            <a:avLst/>
          </a:prstGeom>
        </p:spPr>
        <p:txBody>
          <a:bodyPr lIns="0" rIns="0" tIns="0" bIns="0"/>
          <a:p>
            <a:endParaRPr/>
          </a:p>
        </p:txBody>
      </p:sp>
      <p:sp>
        <p:nvSpPr>
          <p:cNvPr id="76" name="PlaceHolder 5"/>
          <p:cNvSpPr>
            <a:spLocks noGrp="1"/>
          </p:cNvSpPr>
          <p:nvPr>
            <p:ph type="body"/>
          </p:nvPr>
        </p:nvSpPr>
        <p:spPr>
          <a:xfrm>
            <a:off x="503640" y="4059000"/>
            <a:ext cx="4328280" cy="2091240"/>
          </a:xfrm>
          <a:prstGeom prst="rect">
            <a:avLst/>
          </a:prstGeom>
        </p:spPr>
        <p:txBody>
          <a:bodyPr lIns="0" rIns="0" tIns="0" bIns="0"/>
          <a:p>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78" name="PlaceHolder 2"/>
          <p:cNvSpPr>
            <a:spLocks noGrp="1"/>
          </p:cNvSpPr>
          <p:nvPr>
            <p:ph type="body"/>
          </p:nvPr>
        </p:nvSpPr>
        <p:spPr>
          <a:xfrm>
            <a:off x="503640" y="1768680"/>
            <a:ext cx="8870040" cy="4384800"/>
          </a:xfrm>
          <a:prstGeom prst="rect">
            <a:avLst/>
          </a:prstGeom>
        </p:spPr>
        <p:txBody>
          <a:bodyPr lIns="0" rIns="0" tIns="0" bIns="0"/>
          <a:p>
            <a:endParaRPr/>
          </a:p>
        </p:txBody>
      </p:sp>
      <p:sp>
        <p:nvSpPr>
          <p:cNvPr id="79" name="PlaceHolder 3"/>
          <p:cNvSpPr>
            <a:spLocks noGrp="1"/>
          </p:cNvSpPr>
          <p:nvPr>
            <p:ph type="body"/>
          </p:nvPr>
        </p:nvSpPr>
        <p:spPr>
          <a:xfrm>
            <a:off x="503640" y="1768680"/>
            <a:ext cx="8870040" cy="4384800"/>
          </a:xfrm>
          <a:prstGeom prst="rect">
            <a:avLst/>
          </a:prstGeom>
        </p:spPr>
        <p:txBody>
          <a:bodyPr lIns="0" rIns="0" tIns="0" bIns="0"/>
          <a:p>
            <a:endParaRPr/>
          </a:p>
        </p:txBody>
      </p:sp>
      <p:pic>
        <p:nvPicPr>
          <p:cNvPr id="80" name="" descr=""/>
          <p:cNvPicPr/>
          <p:nvPr/>
        </p:nvPicPr>
        <p:blipFill>
          <a:blip r:embed="rId2"/>
          <a:stretch/>
        </p:blipFill>
        <p:spPr>
          <a:xfrm>
            <a:off x="2190600" y="1768680"/>
            <a:ext cx="5495400" cy="4384800"/>
          </a:xfrm>
          <a:prstGeom prst="rect">
            <a:avLst/>
          </a:prstGeom>
          <a:ln>
            <a:noFill/>
          </a:ln>
        </p:spPr>
      </p:pic>
      <p:pic>
        <p:nvPicPr>
          <p:cNvPr id="81" name="" descr=""/>
          <p:cNvPicPr/>
          <p:nvPr/>
        </p:nvPicPr>
        <p:blipFill>
          <a:blip r:embed="rId3"/>
          <a:stretch/>
        </p:blipFill>
        <p:spPr>
          <a:xfrm>
            <a:off x="2190600" y="1768680"/>
            <a:ext cx="5495400" cy="4384800"/>
          </a:xfrm>
          <a:prstGeom prst="rect">
            <a:avLst/>
          </a:prstGeom>
          <a:ln>
            <a:noFill/>
          </a:ln>
        </p:spPr>
      </p:pic>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88"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89" name="PlaceHolder 2"/>
          <p:cNvSpPr>
            <a:spLocks noGrp="1"/>
          </p:cNvSpPr>
          <p:nvPr>
            <p:ph type="subTitle"/>
          </p:nvPr>
        </p:nvSpPr>
        <p:spPr>
          <a:xfrm>
            <a:off x="503640" y="1768680"/>
            <a:ext cx="8870040" cy="4384800"/>
          </a:xfrm>
          <a:prstGeom prst="rect">
            <a:avLst/>
          </a:prstGeom>
        </p:spPr>
        <p:txBody>
          <a:bodyPr lIns="0" rIns="0" tIns="0" bIns="0" anchor="ctr"/>
          <a:p>
            <a:pPr algn="ctr"/>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91" name="PlaceHolder 2"/>
          <p:cNvSpPr>
            <a:spLocks noGrp="1"/>
          </p:cNvSpPr>
          <p:nvPr>
            <p:ph type="body"/>
          </p:nvPr>
        </p:nvSpPr>
        <p:spPr>
          <a:xfrm>
            <a:off x="503640" y="1768680"/>
            <a:ext cx="8870040" cy="4384800"/>
          </a:xfrm>
          <a:prstGeom prst="rect">
            <a:avLst/>
          </a:prstGeom>
        </p:spPr>
        <p:txBody>
          <a:bodyPr lIns="0" rIns="0" tIns="0" bIns="0"/>
          <a:p>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93" name="PlaceHolder 2"/>
          <p:cNvSpPr>
            <a:spLocks noGrp="1"/>
          </p:cNvSpPr>
          <p:nvPr>
            <p:ph type="body"/>
          </p:nvPr>
        </p:nvSpPr>
        <p:spPr>
          <a:xfrm>
            <a:off x="503640" y="1768680"/>
            <a:ext cx="4328280" cy="4384800"/>
          </a:xfrm>
          <a:prstGeom prst="rect">
            <a:avLst/>
          </a:prstGeom>
        </p:spPr>
        <p:txBody>
          <a:bodyPr lIns="0" rIns="0" tIns="0" bIns="0"/>
          <a:p>
            <a:endParaRPr/>
          </a:p>
        </p:txBody>
      </p:sp>
      <p:sp>
        <p:nvSpPr>
          <p:cNvPr id="94" name="PlaceHolder 3"/>
          <p:cNvSpPr>
            <a:spLocks noGrp="1"/>
          </p:cNvSpPr>
          <p:nvPr>
            <p:ph type="body"/>
          </p:nvPr>
        </p:nvSpPr>
        <p:spPr>
          <a:xfrm>
            <a:off x="5048640" y="1768680"/>
            <a:ext cx="4328280" cy="4384800"/>
          </a:xfrm>
          <a:prstGeom prst="rect">
            <a:avLst/>
          </a:prstGeom>
        </p:spPr>
        <p:txBody>
          <a:bodyPr lIns="0" rIns="0" tIns="0" bIns="0"/>
          <a:p>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95"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12" name="PlaceHolder 2"/>
          <p:cNvSpPr>
            <a:spLocks noGrp="1"/>
          </p:cNvSpPr>
          <p:nvPr>
            <p:ph type="body"/>
          </p:nvPr>
        </p:nvSpPr>
        <p:spPr>
          <a:xfrm>
            <a:off x="503640" y="1768680"/>
            <a:ext cx="8870040" cy="4384800"/>
          </a:xfrm>
          <a:prstGeom prst="rect">
            <a:avLst/>
          </a:prstGeom>
        </p:spPr>
        <p:txBody>
          <a:bodyPr lIns="0" rIns="0" tIns="0" bIns="0"/>
          <a:p>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96" name="PlaceHolder 1"/>
          <p:cNvSpPr>
            <a:spLocks noGrp="1"/>
          </p:cNvSpPr>
          <p:nvPr>
            <p:ph type="subTitle"/>
          </p:nvPr>
        </p:nvSpPr>
        <p:spPr>
          <a:xfrm>
            <a:off x="503640" y="301320"/>
            <a:ext cx="9071280" cy="5851800"/>
          </a:xfrm>
          <a:prstGeom prst="rect">
            <a:avLst/>
          </a:prstGeom>
        </p:spPr>
        <p:txBody>
          <a:bodyPr lIns="0" rIns="0" tIns="0" bIns="0" anchor="ctr"/>
          <a:p>
            <a:pPr algn="ctr"/>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98" name="PlaceHolder 2"/>
          <p:cNvSpPr>
            <a:spLocks noGrp="1"/>
          </p:cNvSpPr>
          <p:nvPr>
            <p:ph type="body"/>
          </p:nvPr>
        </p:nvSpPr>
        <p:spPr>
          <a:xfrm>
            <a:off x="503640" y="1768680"/>
            <a:ext cx="4328280" cy="2091240"/>
          </a:xfrm>
          <a:prstGeom prst="rect">
            <a:avLst/>
          </a:prstGeom>
        </p:spPr>
        <p:txBody>
          <a:bodyPr lIns="0" rIns="0" tIns="0" bIns="0"/>
          <a:p>
            <a:endParaRPr/>
          </a:p>
        </p:txBody>
      </p:sp>
      <p:sp>
        <p:nvSpPr>
          <p:cNvPr id="99" name="PlaceHolder 3"/>
          <p:cNvSpPr>
            <a:spLocks noGrp="1"/>
          </p:cNvSpPr>
          <p:nvPr>
            <p:ph type="body"/>
          </p:nvPr>
        </p:nvSpPr>
        <p:spPr>
          <a:xfrm>
            <a:off x="503640" y="4059000"/>
            <a:ext cx="4328280" cy="2091240"/>
          </a:xfrm>
          <a:prstGeom prst="rect">
            <a:avLst/>
          </a:prstGeom>
        </p:spPr>
        <p:txBody>
          <a:bodyPr lIns="0" rIns="0" tIns="0" bIns="0"/>
          <a:p>
            <a:endParaRPr/>
          </a:p>
        </p:txBody>
      </p:sp>
      <p:sp>
        <p:nvSpPr>
          <p:cNvPr id="100" name="PlaceHolder 4"/>
          <p:cNvSpPr>
            <a:spLocks noGrp="1"/>
          </p:cNvSpPr>
          <p:nvPr>
            <p:ph type="body"/>
          </p:nvPr>
        </p:nvSpPr>
        <p:spPr>
          <a:xfrm>
            <a:off x="5048640" y="1768680"/>
            <a:ext cx="4328280" cy="4384800"/>
          </a:xfrm>
          <a:prstGeom prst="rect">
            <a:avLst/>
          </a:prstGeom>
        </p:spPr>
        <p:txBody>
          <a:bodyPr lIns="0" rIns="0" tIns="0" bIns="0"/>
          <a:p>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102" name="PlaceHolder 2"/>
          <p:cNvSpPr>
            <a:spLocks noGrp="1"/>
          </p:cNvSpPr>
          <p:nvPr>
            <p:ph type="body"/>
          </p:nvPr>
        </p:nvSpPr>
        <p:spPr>
          <a:xfrm>
            <a:off x="503640" y="1768680"/>
            <a:ext cx="4328280" cy="4384800"/>
          </a:xfrm>
          <a:prstGeom prst="rect">
            <a:avLst/>
          </a:prstGeom>
        </p:spPr>
        <p:txBody>
          <a:bodyPr lIns="0" rIns="0" tIns="0" bIns="0"/>
          <a:p>
            <a:endParaRPr/>
          </a:p>
        </p:txBody>
      </p:sp>
      <p:sp>
        <p:nvSpPr>
          <p:cNvPr id="103" name="PlaceHolder 3"/>
          <p:cNvSpPr>
            <a:spLocks noGrp="1"/>
          </p:cNvSpPr>
          <p:nvPr>
            <p:ph type="body"/>
          </p:nvPr>
        </p:nvSpPr>
        <p:spPr>
          <a:xfrm>
            <a:off x="5048640" y="1768680"/>
            <a:ext cx="4328280" cy="2091240"/>
          </a:xfrm>
          <a:prstGeom prst="rect">
            <a:avLst/>
          </a:prstGeom>
        </p:spPr>
        <p:txBody>
          <a:bodyPr lIns="0" rIns="0" tIns="0" bIns="0"/>
          <a:p>
            <a:endParaRPr/>
          </a:p>
        </p:txBody>
      </p:sp>
      <p:sp>
        <p:nvSpPr>
          <p:cNvPr id="104" name="PlaceHolder 4"/>
          <p:cNvSpPr>
            <a:spLocks noGrp="1"/>
          </p:cNvSpPr>
          <p:nvPr>
            <p:ph type="body"/>
          </p:nvPr>
        </p:nvSpPr>
        <p:spPr>
          <a:xfrm>
            <a:off x="5048640" y="4059000"/>
            <a:ext cx="4328280" cy="2091240"/>
          </a:xfrm>
          <a:prstGeom prst="rect">
            <a:avLst/>
          </a:prstGeom>
        </p:spPr>
        <p:txBody>
          <a:bodyPr lIns="0" rIns="0" tIns="0" bIns="0"/>
          <a:p>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106" name="PlaceHolder 2"/>
          <p:cNvSpPr>
            <a:spLocks noGrp="1"/>
          </p:cNvSpPr>
          <p:nvPr>
            <p:ph type="body"/>
          </p:nvPr>
        </p:nvSpPr>
        <p:spPr>
          <a:xfrm>
            <a:off x="503640" y="1768680"/>
            <a:ext cx="4328280" cy="2091240"/>
          </a:xfrm>
          <a:prstGeom prst="rect">
            <a:avLst/>
          </a:prstGeom>
        </p:spPr>
        <p:txBody>
          <a:bodyPr lIns="0" rIns="0" tIns="0" bIns="0"/>
          <a:p>
            <a:endParaRPr/>
          </a:p>
        </p:txBody>
      </p:sp>
      <p:sp>
        <p:nvSpPr>
          <p:cNvPr id="107" name="PlaceHolder 3"/>
          <p:cNvSpPr>
            <a:spLocks noGrp="1"/>
          </p:cNvSpPr>
          <p:nvPr>
            <p:ph type="body"/>
          </p:nvPr>
        </p:nvSpPr>
        <p:spPr>
          <a:xfrm>
            <a:off x="5048640" y="1768680"/>
            <a:ext cx="4328280" cy="2091240"/>
          </a:xfrm>
          <a:prstGeom prst="rect">
            <a:avLst/>
          </a:prstGeom>
        </p:spPr>
        <p:txBody>
          <a:bodyPr lIns="0" rIns="0" tIns="0" bIns="0"/>
          <a:p>
            <a:endParaRPr/>
          </a:p>
        </p:txBody>
      </p:sp>
      <p:sp>
        <p:nvSpPr>
          <p:cNvPr id="108" name="PlaceHolder 4"/>
          <p:cNvSpPr>
            <a:spLocks noGrp="1"/>
          </p:cNvSpPr>
          <p:nvPr>
            <p:ph type="body"/>
          </p:nvPr>
        </p:nvSpPr>
        <p:spPr>
          <a:xfrm>
            <a:off x="503640" y="4059000"/>
            <a:ext cx="8870040" cy="2091240"/>
          </a:xfrm>
          <a:prstGeom prst="rect">
            <a:avLst/>
          </a:prstGeom>
        </p:spPr>
        <p:txBody>
          <a:bodyPr lIns="0" rIns="0" tIns="0" bIns="0"/>
          <a:p>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110" name="PlaceHolder 2"/>
          <p:cNvSpPr>
            <a:spLocks noGrp="1"/>
          </p:cNvSpPr>
          <p:nvPr>
            <p:ph type="body"/>
          </p:nvPr>
        </p:nvSpPr>
        <p:spPr>
          <a:xfrm>
            <a:off x="503640" y="1768680"/>
            <a:ext cx="8870040" cy="2091240"/>
          </a:xfrm>
          <a:prstGeom prst="rect">
            <a:avLst/>
          </a:prstGeom>
        </p:spPr>
        <p:txBody>
          <a:bodyPr lIns="0" rIns="0" tIns="0" bIns="0"/>
          <a:p>
            <a:endParaRPr/>
          </a:p>
        </p:txBody>
      </p:sp>
      <p:sp>
        <p:nvSpPr>
          <p:cNvPr id="111" name="PlaceHolder 3"/>
          <p:cNvSpPr>
            <a:spLocks noGrp="1"/>
          </p:cNvSpPr>
          <p:nvPr>
            <p:ph type="body"/>
          </p:nvPr>
        </p:nvSpPr>
        <p:spPr>
          <a:xfrm>
            <a:off x="503640" y="4059000"/>
            <a:ext cx="8870040" cy="2091240"/>
          </a:xfrm>
          <a:prstGeom prst="rect">
            <a:avLst/>
          </a:prstGeom>
        </p:spPr>
        <p:txBody>
          <a:bodyPr lIns="0" rIns="0" tIns="0" bIns="0"/>
          <a:p>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113" name="PlaceHolder 2"/>
          <p:cNvSpPr>
            <a:spLocks noGrp="1"/>
          </p:cNvSpPr>
          <p:nvPr>
            <p:ph type="body"/>
          </p:nvPr>
        </p:nvSpPr>
        <p:spPr>
          <a:xfrm>
            <a:off x="503640" y="1768680"/>
            <a:ext cx="4328280" cy="2091240"/>
          </a:xfrm>
          <a:prstGeom prst="rect">
            <a:avLst/>
          </a:prstGeom>
        </p:spPr>
        <p:txBody>
          <a:bodyPr lIns="0" rIns="0" tIns="0" bIns="0"/>
          <a:p>
            <a:endParaRPr/>
          </a:p>
        </p:txBody>
      </p:sp>
      <p:sp>
        <p:nvSpPr>
          <p:cNvPr id="114" name="PlaceHolder 3"/>
          <p:cNvSpPr>
            <a:spLocks noGrp="1"/>
          </p:cNvSpPr>
          <p:nvPr>
            <p:ph type="body"/>
          </p:nvPr>
        </p:nvSpPr>
        <p:spPr>
          <a:xfrm>
            <a:off x="5048640" y="1768680"/>
            <a:ext cx="4328280" cy="2091240"/>
          </a:xfrm>
          <a:prstGeom prst="rect">
            <a:avLst/>
          </a:prstGeom>
        </p:spPr>
        <p:txBody>
          <a:bodyPr lIns="0" rIns="0" tIns="0" bIns="0"/>
          <a:p>
            <a:endParaRPr/>
          </a:p>
        </p:txBody>
      </p:sp>
      <p:sp>
        <p:nvSpPr>
          <p:cNvPr id="115" name="PlaceHolder 4"/>
          <p:cNvSpPr>
            <a:spLocks noGrp="1"/>
          </p:cNvSpPr>
          <p:nvPr>
            <p:ph type="body"/>
          </p:nvPr>
        </p:nvSpPr>
        <p:spPr>
          <a:xfrm>
            <a:off x="5048640" y="4059000"/>
            <a:ext cx="4328280" cy="2091240"/>
          </a:xfrm>
          <a:prstGeom prst="rect">
            <a:avLst/>
          </a:prstGeom>
        </p:spPr>
        <p:txBody>
          <a:bodyPr lIns="0" rIns="0" tIns="0" bIns="0"/>
          <a:p>
            <a:endParaRPr/>
          </a:p>
        </p:txBody>
      </p:sp>
      <p:sp>
        <p:nvSpPr>
          <p:cNvPr id="116" name="PlaceHolder 5"/>
          <p:cNvSpPr>
            <a:spLocks noGrp="1"/>
          </p:cNvSpPr>
          <p:nvPr>
            <p:ph type="body"/>
          </p:nvPr>
        </p:nvSpPr>
        <p:spPr>
          <a:xfrm>
            <a:off x="503640" y="4059000"/>
            <a:ext cx="4328280" cy="2091240"/>
          </a:xfrm>
          <a:prstGeom prst="rect">
            <a:avLst/>
          </a:prstGeom>
        </p:spPr>
        <p:txBody>
          <a:bodyPr lIns="0" rIns="0" tIns="0" bIns="0"/>
          <a:p>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118" name="PlaceHolder 2"/>
          <p:cNvSpPr>
            <a:spLocks noGrp="1"/>
          </p:cNvSpPr>
          <p:nvPr>
            <p:ph type="body"/>
          </p:nvPr>
        </p:nvSpPr>
        <p:spPr>
          <a:xfrm>
            <a:off x="503640" y="1768680"/>
            <a:ext cx="8870040" cy="4384800"/>
          </a:xfrm>
          <a:prstGeom prst="rect">
            <a:avLst/>
          </a:prstGeom>
        </p:spPr>
        <p:txBody>
          <a:bodyPr lIns="0" rIns="0" tIns="0" bIns="0"/>
          <a:p>
            <a:endParaRPr/>
          </a:p>
        </p:txBody>
      </p:sp>
      <p:sp>
        <p:nvSpPr>
          <p:cNvPr id="119" name="PlaceHolder 3"/>
          <p:cNvSpPr>
            <a:spLocks noGrp="1"/>
          </p:cNvSpPr>
          <p:nvPr>
            <p:ph type="body"/>
          </p:nvPr>
        </p:nvSpPr>
        <p:spPr>
          <a:xfrm>
            <a:off x="503640" y="1768680"/>
            <a:ext cx="8870040" cy="4384800"/>
          </a:xfrm>
          <a:prstGeom prst="rect">
            <a:avLst/>
          </a:prstGeom>
        </p:spPr>
        <p:txBody>
          <a:bodyPr lIns="0" rIns="0" tIns="0" bIns="0"/>
          <a:p>
            <a:endParaRPr/>
          </a:p>
        </p:txBody>
      </p:sp>
      <p:pic>
        <p:nvPicPr>
          <p:cNvPr id="120" name="" descr=""/>
          <p:cNvPicPr/>
          <p:nvPr/>
        </p:nvPicPr>
        <p:blipFill>
          <a:blip r:embed="rId2"/>
          <a:stretch/>
        </p:blipFill>
        <p:spPr>
          <a:xfrm>
            <a:off x="2190600" y="1768680"/>
            <a:ext cx="5495400" cy="4384800"/>
          </a:xfrm>
          <a:prstGeom prst="rect">
            <a:avLst/>
          </a:prstGeom>
          <a:ln>
            <a:noFill/>
          </a:ln>
        </p:spPr>
      </p:pic>
      <p:pic>
        <p:nvPicPr>
          <p:cNvPr id="121" name="" descr=""/>
          <p:cNvPicPr/>
          <p:nvPr/>
        </p:nvPicPr>
        <p:blipFill>
          <a:blip r:embed="rId3"/>
          <a:stretch/>
        </p:blipFill>
        <p:spPr>
          <a:xfrm>
            <a:off x="2190600" y="1768680"/>
            <a:ext cx="5495400" cy="4384800"/>
          </a:xfrm>
          <a:prstGeom prst="rect">
            <a:avLst/>
          </a:prstGeom>
          <a:ln>
            <a:noFill/>
          </a:ln>
        </p:spPr>
      </p:pic>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133"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134" name="PlaceHolder 2"/>
          <p:cNvSpPr>
            <a:spLocks noGrp="1"/>
          </p:cNvSpPr>
          <p:nvPr>
            <p:ph type="subTitle"/>
          </p:nvPr>
        </p:nvSpPr>
        <p:spPr>
          <a:xfrm>
            <a:off x="503640" y="1768680"/>
            <a:ext cx="8870040" cy="4384800"/>
          </a:xfrm>
          <a:prstGeom prst="rect">
            <a:avLst/>
          </a:prstGeom>
        </p:spPr>
        <p:txBody>
          <a:bodyPr lIns="0" rIns="0" tIns="0" bIns="0" anchor="ctr"/>
          <a:p>
            <a:pPr algn="ctr"/>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136" name="PlaceHolder 2"/>
          <p:cNvSpPr>
            <a:spLocks noGrp="1"/>
          </p:cNvSpPr>
          <p:nvPr>
            <p:ph type="body"/>
          </p:nvPr>
        </p:nvSpPr>
        <p:spPr>
          <a:xfrm>
            <a:off x="503640" y="1768680"/>
            <a:ext cx="8870040" cy="4384800"/>
          </a:xfrm>
          <a:prstGeom prst="rect">
            <a:avLst/>
          </a:prstGeom>
        </p:spPr>
        <p:txBody>
          <a:bodyPr lIns="0" rIns="0" tIns="0" bIns="0"/>
          <a:p>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14" name="PlaceHolder 2"/>
          <p:cNvSpPr>
            <a:spLocks noGrp="1"/>
          </p:cNvSpPr>
          <p:nvPr>
            <p:ph type="body"/>
          </p:nvPr>
        </p:nvSpPr>
        <p:spPr>
          <a:xfrm>
            <a:off x="503640" y="1768680"/>
            <a:ext cx="4328280" cy="4384800"/>
          </a:xfrm>
          <a:prstGeom prst="rect">
            <a:avLst/>
          </a:prstGeom>
        </p:spPr>
        <p:txBody>
          <a:bodyPr lIns="0" rIns="0" tIns="0" bIns="0"/>
          <a:p>
            <a:endParaRPr/>
          </a:p>
        </p:txBody>
      </p:sp>
      <p:sp>
        <p:nvSpPr>
          <p:cNvPr id="15" name="PlaceHolder 3"/>
          <p:cNvSpPr>
            <a:spLocks noGrp="1"/>
          </p:cNvSpPr>
          <p:nvPr>
            <p:ph type="body"/>
          </p:nvPr>
        </p:nvSpPr>
        <p:spPr>
          <a:xfrm>
            <a:off x="5048640" y="1768680"/>
            <a:ext cx="4328280" cy="4384800"/>
          </a:xfrm>
          <a:prstGeom prst="rect">
            <a:avLst/>
          </a:prstGeom>
        </p:spPr>
        <p:txBody>
          <a:bodyPr lIns="0" rIns="0" tIns="0" bIns="0"/>
          <a:p>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138" name="PlaceHolder 2"/>
          <p:cNvSpPr>
            <a:spLocks noGrp="1"/>
          </p:cNvSpPr>
          <p:nvPr>
            <p:ph type="body"/>
          </p:nvPr>
        </p:nvSpPr>
        <p:spPr>
          <a:xfrm>
            <a:off x="503640" y="1768680"/>
            <a:ext cx="4328280" cy="4384800"/>
          </a:xfrm>
          <a:prstGeom prst="rect">
            <a:avLst/>
          </a:prstGeom>
        </p:spPr>
        <p:txBody>
          <a:bodyPr lIns="0" rIns="0" tIns="0" bIns="0"/>
          <a:p>
            <a:endParaRPr/>
          </a:p>
        </p:txBody>
      </p:sp>
      <p:sp>
        <p:nvSpPr>
          <p:cNvPr id="139" name="PlaceHolder 3"/>
          <p:cNvSpPr>
            <a:spLocks noGrp="1"/>
          </p:cNvSpPr>
          <p:nvPr>
            <p:ph type="body"/>
          </p:nvPr>
        </p:nvSpPr>
        <p:spPr>
          <a:xfrm>
            <a:off x="5048640" y="1768680"/>
            <a:ext cx="4328280" cy="4384800"/>
          </a:xfrm>
          <a:prstGeom prst="rect">
            <a:avLst/>
          </a:prstGeom>
        </p:spPr>
        <p:txBody>
          <a:bodyPr lIns="0" rIns="0" tIns="0" bIns="0"/>
          <a:p>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140"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141" name="PlaceHolder 1"/>
          <p:cNvSpPr>
            <a:spLocks noGrp="1"/>
          </p:cNvSpPr>
          <p:nvPr>
            <p:ph type="subTitle"/>
          </p:nvPr>
        </p:nvSpPr>
        <p:spPr>
          <a:xfrm>
            <a:off x="503640" y="301320"/>
            <a:ext cx="9071280" cy="5851800"/>
          </a:xfrm>
          <a:prstGeom prst="rect">
            <a:avLst/>
          </a:prstGeom>
        </p:spPr>
        <p:txBody>
          <a:bodyPr lIns="0" rIns="0" tIns="0" bIns="0" anchor="ctr"/>
          <a:p>
            <a:pPr algn="ctr"/>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143" name="PlaceHolder 2"/>
          <p:cNvSpPr>
            <a:spLocks noGrp="1"/>
          </p:cNvSpPr>
          <p:nvPr>
            <p:ph type="body"/>
          </p:nvPr>
        </p:nvSpPr>
        <p:spPr>
          <a:xfrm>
            <a:off x="503640" y="1768680"/>
            <a:ext cx="4328280" cy="2091240"/>
          </a:xfrm>
          <a:prstGeom prst="rect">
            <a:avLst/>
          </a:prstGeom>
        </p:spPr>
        <p:txBody>
          <a:bodyPr lIns="0" rIns="0" tIns="0" bIns="0"/>
          <a:p>
            <a:endParaRPr/>
          </a:p>
        </p:txBody>
      </p:sp>
      <p:sp>
        <p:nvSpPr>
          <p:cNvPr id="144" name="PlaceHolder 3"/>
          <p:cNvSpPr>
            <a:spLocks noGrp="1"/>
          </p:cNvSpPr>
          <p:nvPr>
            <p:ph type="body"/>
          </p:nvPr>
        </p:nvSpPr>
        <p:spPr>
          <a:xfrm>
            <a:off x="503640" y="4059000"/>
            <a:ext cx="4328280" cy="2091240"/>
          </a:xfrm>
          <a:prstGeom prst="rect">
            <a:avLst/>
          </a:prstGeom>
        </p:spPr>
        <p:txBody>
          <a:bodyPr lIns="0" rIns="0" tIns="0" bIns="0"/>
          <a:p>
            <a:endParaRPr/>
          </a:p>
        </p:txBody>
      </p:sp>
      <p:sp>
        <p:nvSpPr>
          <p:cNvPr id="145" name="PlaceHolder 4"/>
          <p:cNvSpPr>
            <a:spLocks noGrp="1"/>
          </p:cNvSpPr>
          <p:nvPr>
            <p:ph type="body"/>
          </p:nvPr>
        </p:nvSpPr>
        <p:spPr>
          <a:xfrm>
            <a:off x="5048640" y="1768680"/>
            <a:ext cx="4328280" cy="4384800"/>
          </a:xfrm>
          <a:prstGeom prst="rect">
            <a:avLst/>
          </a:prstGeom>
        </p:spPr>
        <p:txBody>
          <a:bodyPr lIns="0" rIns="0" tIns="0" bIns="0"/>
          <a:p>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147" name="PlaceHolder 2"/>
          <p:cNvSpPr>
            <a:spLocks noGrp="1"/>
          </p:cNvSpPr>
          <p:nvPr>
            <p:ph type="body"/>
          </p:nvPr>
        </p:nvSpPr>
        <p:spPr>
          <a:xfrm>
            <a:off x="503640" y="1768680"/>
            <a:ext cx="4328280" cy="4384800"/>
          </a:xfrm>
          <a:prstGeom prst="rect">
            <a:avLst/>
          </a:prstGeom>
        </p:spPr>
        <p:txBody>
          <a:bodyPr lIns="0" rIns="0" tIns="0" bIns="0"/>
          <a:p>
            <a:endParaRPr/>
          </a:p>
        </p:txBody>
      </p:sp>
      <p:sp>
        <p:nvSpPr>
          <p:cNvPr id="148" name="PlaceHolder 3"/>
          <p:cNvSpPr>
            <a:spLocks noGrp="1"/>
          </p:cNvSpPr>
          <p:nvPr>
            <p:ph type="body"/>
          </p:nvPr>
        </p:nvSpPr>
        <p:spPr>
          <a:xfrm>
            <a:off x="5048640" y="1768680"/>
            <a:ext cx="4328280" cy="2091240"/>
          </a:xfrm>
          <a:prstGeom prst="rect">
            <a:avLst/>
          </a:prstGeom>
        </p:spPr>
        <p:txBody>
          <a:bodyPr lIns="0" rIns="0" tIns="0" bIns="0"/>
          <a:p>
            <a:endParaRPr/>
          </a:p>
        </p:txBody>
      </p:sp>
      <p:sp>
        <p:nvSpPr>
          <p:cNvPr id="149" name="PlaceHolder 4"/>
          <p:cNvSpPr>
            <a:spLocks noGrp="1"/>
          </p:cNvSpPr>
          <p:nvPr>
            <p:ph type="body"/>
          </p:nvPr>
        </p:nvSpPr>
        <p:spPr>
          <a:xfrm>
            <a:off x="5048640" y="4059000"/>
            <a:ext cx="4328280" cy="2091240"/>
          </a:xfrm>
          <a:prstGeom prst="rect">
            <a:avLst/>
          </a:prstGeom>
        </p:spPr>
        <p:txBody>
          <a:bodyPr lIns="0" rIns="0" tIns="0" bIns="0"/>
          <a:p>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151" name="PlaceHolder 2"/>
          <p:cNvSpPr>
            <a:spLocks noGrp="1"/>
          </p:cNvSpPr>
          <p:nvPr>
            <p:ph type="body"/>
          </p:nvPr>
        </p:nvSpPr>
        <p:spPr>
          <a:xfrm>
            <a:off x="503640" y="1768680"/>
            <a:ext cx="4328280" cy="2091240"/>
          </a:xfrm>
          <a:prstGeom prst="rect">
            <a:avLst/>
          </a:prstGeom>
        </p:spPr>
        <p:txBody>
          <a:bodyPr lIns="0" rIns="0" tIns="0" bIns="0"/>
          <a:p>
            <a:endParaRPr/>
          </a:p>
        </p:txBody>
      </p:sp>
      <p:sp>
        <p:nvSpPr>
          <p:cNvPr id="152" name="PlaceHolder 3"/>
          <p:cNvSpPr>
            <a:spLocks noGrp="1"/>
          </p:cNvSpPr>
          <p:nvPr>
            <p:ph type="body"/>
          </p:nvPr>
        </p:nvSpPr>
        <p:spPr>
          <a:xfrm>
            <a:off x="5048640" y="1768680"/>
            <a:ext cx="4328280" cy="2091240"/>
          </a:xfrm>
          <a:prstGeom prst="rect">
            <a:avLst/>
          </a:prstGeom>
        </p:spPr>
        <p:txBody>
          <a:bodyPr lIns="0" rIns="0" tIns="0" bIns="0"/>
          <a:p>
            <a:endParaRPr/>
          </a:p>
        </p:txBody>
      </p:sp>
      <p:sp>
        <p:nvSpPr>
          <p:cNvPr id="153" name="PlaceHolder 4"/>
          <p:cNvSpPr>
            <a:spLocks noGrp="1"/>
          </p:cNvSpPr>
          <p:nvPr>
            <p:ph type="body"/>
          </p:nvPr>
        </p:nvSpPr>
        <p:spPr>
          <a:xfrm>
            <a:off x="503640" y="4059000"/>
            <a:ext cx="8870040" cy="2091240"/>
          </a:xfrm>
          <a:prstGeom prst="rect">
            <a:avLst/>
          </a:prstGeom>
        </p:spPr>
        <p:txBody>
          <a:bodyPr lIns="0" rIns="0" tIns="0" bIns="0"/>
          <a:p>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154"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155" name="PlaceHolder 2"/>
          <p:cNvSpPr>
            <a:spLocks noGrp="1"/>
          </p:cNvSpPr>
          <p:nvPr>
            <p:ph type="body"/>
          </p:nvPr>
        </p:nvSpPr>
        <p:spPr>
          <a:xfrm>
            <a:off x="503640" y="1768680"/>
            <a:ext cx="8870040" cy="2091240"/>
          </a:xfrm>
          <a:prstGeom prst="rect">
            <a:avLst/>
          </a:prstGeom>
        </p:spPr>
        <p:txBody>
          <a:bodyPr lIns="0" rIns="0" tIns="0" bIns="0"/>
          <a:p>
            <a:endParaRPr/>
          </a:p>
        </p:txBody>
      </p:sp>
      <p:sp>
        <p:nvSpPr>
          <p:cNvPr id="156" name="PlaceHolder 3"/>
          <p:cNvSpPr>
            <a:spLocks noGrp="1"/>
          </p:cNvSpPr>
          <p:nvPr>
            <p:ph type="body"/>
          </p:nvPr>
        </p:nvSpPr>
        <p:spPr>
          <a:xfrm>
            <a:off x="503640" y="4059000"/>
            <a:ext cx="8870040" cy="2091240"/>
          </a:xfrm>
          <a:prstGeom prst="rect">
            <a:avLst/>
          </a:prstGeom>
        </p:spPr>
        <p:txBody>
          <a:bodyPr lIns="0" rIns="0" tIns="0" bIns="0"/>
          <a:p>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158" name="PlaceHolder 2"/>
          <p:cNvSpPr>
            <a:spLocks noGrp="1"/>
          </p:cNvSpPr>
          <p:nvPr>
            <p:ph type="body"/>
          </p:nvPr>
        </p:nvSpPr>
        <p:spPr>
          <a:xfrm>
            <a:off x="503640" y="1768680"/>
            <a:ext cx="4328280" cy="2091240"/>
          </a:xfrm>
          <a:prstGeom prst="rect">
            <a:avLst/>
          </a:prstGeom>
        </p:spPr>
        <p:txBody>
          <a:bodyPr lIns="0" rIns="0" tIns="0" bIns="0"/>
          <a:p>
            <a:endParaRPr/>
          </a:p>
        </p:txBody>
      </p:sp>
      <p:sp>
        <p:nvSpPr>
          <p:cNvPr id="159" name="PlaceHolder 3"/>
          <p:cNvSpPr>
            <a:spLocks noGrp="1"/>
          </p:cNvSpPr>
          <p:nvPr>
            <p:ph type="body"/>
          </p:nvPr>
        </p:nvSpPr>
        <p:spPr>
          <a:xfrm>
            <a:off x="5048640" y="1768680"/>
            <a:ext cx="4328280" cy="2091240"/>
          </a:xfrm>
          <a:prstGeom prst="rect">
            <a:avLst/>
          </a:prstGeom>
        </p:spPr>
        <p:txBody>
          <a:bodyPr lIns="0" rIns="0" tIns="0" bIns="0"/>
          <a:p>
            <a:endParaRPr/>
          </a:p>
        </p:txBody>
      </p:sp>
      <p:sp>
        <p:nvSpPr>
          <p:cNvPr id="160" name="PlaceHolder 4"/>
          <p:cNvSpPr>
            <a:spLocks noGrp="1"/>
          </p:cNvSpPr>
          <p:nvPr>
            <p:ph type="body"/>
          </p:nvPr>
        </p:nvSpPr>
        <p:spPr>
          <a:xfrm>
            <a:off x="5048640" y="4059000"/>
            <a:ext cx="4328280" cy="2091240"/>
          </a:xfrm>
          <a:prstGeom prst="rect">
            <a:avLst/>
          </a:prstGeom>
        </p:spPr>
        <p:txBody>
          <a:bodyPr lIns="0" rIns="0" tIns="0" bIns="0"/>
          <a:p>
            <a:endParaRPr/>
          </a:p>
        </p:txBody>
      </p:sp>
      <p:sp>
        <p:nvSpPr>
          <p:cNvPr id="161" name="PlaceHolder 5"/>
          <p:cNvSpPr>
            <a:spLocks noGrp="1"/>
          </p:cNvSpPr>
          <p:nvPr>
            <p:ph type="body"/>
          </p:nvPr>
        </p:nvSpPr>
        <p:spPr>
          <a:xfrm>
            <a:off x="503640" y="4059000"/>
            <a:ext cx="4328280" cy="2091240"/>
          </a:xfrm>
          <a:prstGeom prst="rect">
            <a:avLst/>
          </a:prstGeom>
        </p:spPr>
        <p:txBody>
          <a:bodyPr lIns="0" rIns="0" tIns="0" bIns="0"/>
          <a:p>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162"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163" name="PlaceHolder 2"/>
          <p:cNvSpPr>
            <a:spLocks noGrp="1"/>
          </p:cNvSpPr>
          <p:nvPr>
            <p:ph type="body"/>
          </p:nvPr>
        </p:nvSpPr>
        <p:spPr>
          <a:xfrm>
            <a:off x="503640" y="1768680"/>
            <a:ext cx="8870040" cy="4384800"/>
          </a:xfrm>
          <a:prstGeom prst="rect">
            <a:avLst/>
          </a:prstGeom>
        </p:spPr>
        <p:txBody>
          <a:bodyPr lIns="0" rIns="0" tIns="0" bIns="0"/>
          <a:p>
            <a:endParaRPr/>
          </a:p>
        </p:txBody>
      </p:sp>
      <p:sp>
        <p:nvSpPr>
          <p:cNvPr id="164" name="PlaceHolder 3"/>
          <p:cNvSpPr>
            <a:spLocks noGrp="1"/>
          </p:cNvSpPr>
          <p:nvPr>
            <p:ph type="body"/>
          </p:nvPr>
        </p:nvSpPr>
        <p:spPr>
          <a:xfrm>
            <a:off x="503640" y="1768680"/>
            <a:ext cx="8870040" cy="4384800"/>
          </a:xfrm>
          <a:prstGeom prst="rect">
            <a:avLst/>
          </a:prstGeom>
        </p:spPr>
        <p:txBody>
          <a:bodyPr lIns="0" rIns="0" tIns="0" bIns="0"/>
          <a:p>
            <a:endParaRPr/>
          </a:p>
        </p:txBody>
      </p:sp>
      <p:pic>
        <p:nvPicPr>
          <p:cNvPr id="165" name="" descr=""/>
          <p:cNvPicPr/>
          <p:nvPr/>
        </p:nvPicPr>
        <p:blipFill>
          <a:blip r:embed="rId2"/>
          <a:stretch/>
        </p:blipFill>
        <p:spPr>
          <a:xfrm>
            <a:off x="2190600" y="1768680"/>
            <a:ext cx="5495400" cy="4384800"/>
          </a:xfrm>
          <a:prstGeom prst="rect">
            <a:avLst/>
          </a:prstGeom>
          <a:ln>
            <a:noFill/>
          </a:ln>
        </p:spPr>
      </p:pic>
      <p:pic>
        <p:nvPicPr>
          <p:cNvPr id="166" name="" descr=""/>
          <p:cNvPicPr/>
          <p:nvPr/>
        </p:nvPicPr>
        <p:blipFill>
          <a:blip r:embed="rId3"/>
          <a:stretch/>
        </p:blipFill>
        <p:spPr>
          <a:xfrm>
            <a:off x="2190600" y="1768680"/>
            <a:ext cx="5495400" cy="4384800"/>
          </a:xfrm>
          <a:prstGeom prst="rect">
            <a:avLst/>
          </a:prstGeom>
          <a:ln>
            <a:noFill/>
          </a:ln>
        </p:spPr>
      </p:pic>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177"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178" name="PlaceHolder 2"/>
          <p:cNvSpPr>
            <a:spLocks noGrp="1"/>
          </p:cNvSpPr>
          <p:nvPr>
            <p:ph type="subTitle"/>
          </p:nvPr>
        </p:nvSpPr>
        <p:spPr>
          <a:xfrm>
            <a:off x="503640" y="1768680"/>
            <a:ext cx="8870040" cy="4384800"/>
          </a:xfrm>
          <a:prstGeom prst="rect">
            <a:avLst/>
          </a:prstGeom>
        </p:spPr>
        <p:txBody>
          <a:bodyPr lIns="0" rIns="0" tIns="0" bIns="0" anchor="ctr"/>
          <a:p>
            <a:pPr algn="ctr"/>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179"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180" name="PlaceHolder 2"/>
          <p:cNvSpPr>
            <a:spLocks noGrp="1"/>
          </p:cNvSpPr>
          <p:nvPr>
            <p:ph type="body"/>
          </p:nvPr>
        </p:nvSpPr>
        <p:spPr>
          <a:xfrm>
            <a:off x="503640" y="1768680"/>
            <a:ext cx="8870040" cy="4384800"/>
          </a:xfrm>
          <a:prstGeom prst="rect">
            <a:avLst/>
          </a:prstGeom>
        </p:spPr>
        <p:txBody>
          <a:bodyPr lIns="0" rIns="0" tIns="0" bIns="0"/>
          <a:p>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181"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182" name="PlaceHolder 2"/>
          <p:cNvSpPr>
            <a:spLocks noGrp="1"/>
          </p:cNvSpPr>
          <p:nvPr>
            <p:ph type="body"/>
          </p:nvPr>
        </p:nvSpPr>
        <p:spPr>
          <a:xfrm>
            <a:off x="503640" y="1768680"/>
            <a:ext cx="4328280" cy="4384800"/>
          </a:xfrm>
          <a:prstGeom prst="rect">
            <a:avLst/>
          </a:prstGeom>
        </p:spPr>
        <p:txBody>
          <a:bodyPr lIns="0" rIns="0" tIns="0" bIns="0"/>
          <a:p>
            <a:endParaRPr/>
          </a:p>
        </p:txBody>
      </p:sp>
      <p:sp>
        <p:nvSpPr>
          <p:cNvPr id="183" name="PlaceHolder 3"/>
          <p:cNvSpPr>
            <a:spLocks noGrp="1"/>
          </p:cNvSpPr>
          <p:nvPr>
            <p:ph type="body"/>
          </p:nvPr>
        </p:nvSpPr>
        <p:spPr>
          <a:xfrm>
            <a:off x="5048640" y="1768680"/>
            <a:ext cx="4328280" cy="4384800"/>
          </a:xfrm>
          <a:prstGeom prst="rect">
            <a:avLst/>
          </a:prstGeom>
        </p:spPr>
        <p:txBody>
          <a:bodyPr lIns="0" rIns="0" tIns="0" bIns="0"/>
          <a:p>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184"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185" name="PlaceHolder 1"/>
          <p:cNvSpPr>
            <a:spLocks noGrp="1"/>
          </p:cNvSpPr>
          <p:nvPr>
            <p:ph type="subTitle"/>
          </p:nvPr>
        </p:nvSpPr>
        <p:spPr>
          <a:xfrm>
            <a:off x="503640" y="301320"/>
            <a:ext cx="9071280" cy="5851800"/>
          </a:xfrm>
          <a:prstGeom prst="rect">
            <a:avLst/>
          </a:prstGeom>
        </p:spPr>
        <p:txBody>
          <a:bodyPr lIns="0" rIns="0" tIns="0" bIns="0" anchor="ctr"/>
          <a:p>
            <a:pPr algn="ctr"/>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186"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187" name="PlaceHolder 2"/>
          <p:cNvSpPr>
            <a:spLocks noGrp="1"/>
          </p:cNvSpPr>
          <p:nvPr>
            <p:ph type="body"/>
          </p:nvPr>
        </p:nvSpPr>
        <p:spPr>
          <a:xfrm>
            <a:off x="503640" y="1768680"/>
            <a:ext cx="4328280" cy="2091240"/>
          </a:xfrm>
          <a:prstGeom prst="rect">
            <a:avLst/>
          </a:prstGeom>
        </p:spPr>
        <p:txBody>
          <a:bodyPr lIns="0" rIns="0" tIns="0" bIns="0"/>
          <a:p>
            <a:endParaRPr/>
          </a:p>
        </p:txBody>
      </p:sp>
      <p:sp>
        <p:nvSpPr>
          <p:cNvPr id="188" name="PlaceHolder 3"/>
          <p:cNvSpPr>
            <a:spLocks noGrp="1"/>
          </p:cNvSpPr>
          <p:nvPr>
            <p:ph type="body"/>
          </p:nvPr>
        </p:nvSpPr>
        <p:spPr>
          <a:xfrm>
            <a:off x="503640" y="4059000"/>
            <a:ext cx="4328280" cy="2091240"/>
          </a:xfrm>
          <a:prstGeom prst="rect">
            <a:avLst/>
          </a:prstGeom>
        </p:spPr>
        <p:txBody>
          <a:bodyPr lIns="0" rIns="0" tIns="0" bIns="0"/>
          <a:p>
            <a:endParaRPr/>
          </a:p>
        </p:txBody>
      </p:sp>
      <p:sp>
        <p:nvSpPr>
          <p:cNvPr id="189" name="PlaceHolder 4"/>
          <p:cNvSpPr>
            <a:spLocks noGrp="1"/>
          </p:cNvSpPr>
          <p:nvPr>
            <p:ph type="body"/>
          </p:nvPr>
        </p:nvSpPr>
        <p:spPr>
          <a:xfrm>
            <a:off x="5048640" y="1768680"/>
            <a:ext cx="4328280" cy="4384800"/>
          </a:xfrm>
          <a:prstGeom prst="rect">
            <a:avLst/>
          </a:prstGeom>
        </p:spPr>
        <p:txBody>
          <a:bodyPr lIns="0" rIns="0" tIns="0" bIns="0"/>
          <a:p>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190"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191" name="PlaceHolder 2"/>
          <p:cNvSpPr>
            <a:spLocks noGrp="1"/>
          </p:cNvSpPr>
          <p:nvPr>
            <p:ph type="body"/>
          </p:nvPr>
        </p:nvSpPr>
        <p:spPr>
          <a:xfrm>
            <a:off x="503640" y="1768680"/>
            <a:ext cx="4328280" cy="4384800"/>
          </a:xfrm>
          <a:prstGeom prst="rect">
            <a:avLst/>
          </a:prstGeom>
        </p:spPr>
        <p:txBody>
          <a:bodyPr lIns="0" rIns="0" tIns="0" bIns="0"/>
          <a:p>
            <a:endParaRPr/>
          </a:p>
        </p:txBody>
      </p:sp>
      <p:sp>
        <p:nvSpPr>
          <p:cNvPr id="192" name="PlaceHolder 3"/>
          <p:cNvSpPr>
            <a:spLocks noGrp="1"/>
          </p:cNvSpPr>
          <p:nvPr>
            <p:ph type="body"/>
          </p:nvPr>
        </p:nvSpPr>
        <p:spPr>
          <a:xfrm>
            <a:off x="5048640" y="1768680"/>
            <a:ext cx="4328280" cy="2091240"/>
          </a:xfrm>
          <a:prstGeom prst="rect">
            <a:avLst/>
          </a:prstGeom>
        </p:spPr>
        <p:txBody>
          <a:bodyPr lIns="0" rIns="0" tIns="0" bIns="0"/>
          <a:p>
            <a:endParaRPr/>
          </a:p>
        </p:txBody>
      </p:sp>
      <p:sp>
        <p:nvSpPr>
          <p:cNvPr id="193" name="PlaceHolder 4"/>
          <p:cNvSpPr>
            <a:spLocks noGrp="1"/>
          </p:cNvSpPr>
          <p:nvPr>
            <p:ph type="body"/>
          </p:nvPr>
        </p:nvSpPr>
        <p:spPr>
          <a:xfrm>
            <a:off x="5048640" y="4059000"/>
            <a:ext cx="4328280" cy="2091240"/>
          </a:xfrm>
          <a:prstGeom prst="rect">
            <a:avLst/>
          </a:prstGeom>
        </p:spPr>
        <p:txBody>
          <a:bodyPr lIns="0" rIns="0" tIns="0" bIns="0"/>
          <a:p>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194"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195" name="PlaceHolder 2"/>
          <p:cNvSpPr>
            <a:spLocks noGrp="1"/>
          </p:cNvSpPr>
          <p:nvPr>
            <p:ph type="body"/>
          </p:nvPr>
        </p:nvSpPr>
        <p:spPr>
          <a:xfrm>
            <a:off x="503640" y="1768680"/>
            <a:ext cx="4328280" cy="2091240"/>
          </a:xfrm>
          <a:prstGeom prst="rect">
            <a:avLst/>
          </a:prstGeom>
        </p:spPr>
        <p:txBody>
          <a:bodyPr lIns="0" rIns="0" tIns="0" bIns="0"/>
          <a:p>
            <a:endParaRPr/>
          </a:p>
        </p:txBody>
      </p:sp>
      <p:sp>
        <p:nvSpPr>
          <p:cNvPr id="196" name="PlaceHolder 3"/>
          <p:cNvSpPr>
            <a:spLocks noGrp="1"/>
          </p:cNvSpPr>
          <p:nvPr>
            <p:ph type="body"/>
          </p:nvPr>
        </p:nvSpPr>
        <p:spPr>
          <a:xfrm>
            <a:off x="5048640" y="1768680"/>
            <a:ext cx="4328280" cy="2091240"/>
          </a:xfrm>
          <a:prstGeom prst="rect">
            <a:avLst/>
          </a:prstGeom>
        </p:spPr>
        <p:txBody>
          <a:bodyPr lIns="0" rIns="0" tIns="0" bIns="0"/>
          <a:p>
            <a:endParaRPr/>
          </a:p>
        </p:txBody>
      </p:sp>
      <p:sp>
        <p:nvSpPr>
          <p:cNvPr id="197" name="PlaceHolder 4"/>
          <p:cNvSpPr>
            <a:spLocks noGrp="1"/>
          </p:cNvSpPr>
          <p:nvPr>
            <p:ph type="body"/>
          </p:nvPr>
        </p:nvSpPr>
        <p:spPr>
          <a:xfrm>
            <a:off x="503640" y="4059000"/>
            <a:ext cx="8870040" cy="2091240"/>
          </a:xfrm>
          <a:prstGeom prst="rect">
            <a:avLst/>
          </a:prstGeom>
        </p:spPr>
        <p:txBody>
          <a:bodyPr lIns="0" rIns="0" tIns="0" bIns="0"/>
          <a:p>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198"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199" name="PlaceHolder 2"/>
          <p:cNvSpPr>
            <a:spLocks noGrp="1"/>
          </p:cNvSpPr>
          <p:nvPr>
            <p:ph type="body"/>
          </p:nvPr>
        </p:nvSpPr>
        <p:spPr>
          <a:xfrm>
            <a:off x="503640" y="1768680"/>
            <a:ext cx="8870040" cy="2091240"/>
          </a:xfrm>
          <a:prstGeom prst="rect">
            <a:avLst/>
          </a:prstGeom>
        </p:spPr>
        <p:txBody>
          <a:bodyPr lIns="0" rIns="0" tIns="0" bIns="0"/>
          <a:p>
            <a:endParaRPr/>
          </a:p>
        </p:txBody>
      </p:sp>
      <p:sp>
        <p:nvSpPr>
          <p:cNvPr id="200" name="PlaceHolder 3"/>
          <p:cNvSpPr>
            <a:spLocks noGrp="1"/>
          </p:cNvSpPr>
          <p:nvPr>
            <p:ph type="body"/>
          </p:nvPr>
        </p:nvSpPr>
        <p:spPr>
          <a:xfrm>
            <a:off x="503640" y="4059000"/>
            <a:ext cx="8870040" cy="2091240"/>
          </a:xfrm>
          <a:prstGeom prst="rect">
            <a:avLst/>
          </a:prstGeom>
        </p:spPr>
        <p:txBody>
          <a:bodyPr lIns="0" rIns="0" tIns="0" bIns="0"/>
          <a:p>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201"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202" name="PlaceHolder 2"/>
          <p:cNvSpPr>
            <a:spLocks noGrp="1"/>
          </p:cNvSpPr>
          <p:nvPr>
            <p:ph type="body"/>
          </p:nvPr>
        </p:nvSpPr>
        <p:spPr>
          <a:xfrm>
            <a:off x="503640" y="1768680"/>
            <a:ext cx="4328280" cy="2091240"/>
          </a:xfrm>
          <a:prstGeom prst="rect">
            <a:avLst/>
          </a:prstGeom>
        </p:spPr>
        <p:txBody>
          <a:bodyPr lIns="0" rIns="0" tIns="0" bIns="0"/>
          <a:p>
            <a:endParaRPr/>
          </a:p>
        </p:txBody>
      </p:sp>
      <p:sp>
        <p:nvSpPr>
          <p:cNvPr id="203" name="PlaceHolder 3"/>
          <p:cNvSpPr>
            <a:spLocks noGrp="1"/>
          </p:cNvSpPr>
          <p:nvPr>
            <p:ph type="body"/>
          </p:nvPr>
        </p:nvSpPr>
        <p:spPr>
          <a:xfrm>
            <a:off x="5048640" y="1768680"/>
            <a:ext cx="4328280" cy="2091240"/>
          </a:xfrm>
          <a:prstGeom prst="rect">
            <a:avLst/>
          </a:prstGeom>
        </p:spPr>
        <p:txBody>
          <a:bodyPr lIns="0" rIns="0" tIns="0" bIns="0"/>
          <a:p>
            <a:endParaRPr/>
          </a:p>
        </p:txBody>
      </p:sp>
      <p:sp>
        <p:nvSpPr>
          <p:cNvPr id="204" name="PlaceHolder 4"/>
          <p:cNvSpPr>
            <a:spLocks noGrp="1"/>
          </p:cNvSpPr>
          <p:nvPr>
            <p:ph type="body"/>
          </p:nvPr>
        </p:nvSpPr>
        <p:spPr>
          <a:xfrm>
            <a:off x="5048640" y="4059000"/>
            <a:ext cx="4328280" cy="2091240"/>
          </a:xfrm>
          <a:prstGeom prst="rect">
            <a:avLst/>
          </a:prstGeom>
        </p:spPr>
        <p:txBody>
          <a:bodyPr lIns="0" rIns="0" tIns="0" bIns="0"/>
          <a:p>
            <a:endParaRPr/>
          </a:p>
        </p:txBody>
      </p:sp>
      <p:sp>
        <p:nvSpPr>
          <p:cNvPr id="205" name="PlaceHolder 5"/>
          <p:cNvSpPr>
            <a:spLocks noGrp="1"/>
          </p:cNvSpPr>
          <p:nvPr>
            <p:ph type="body"/>
          </p:nvPr>
        </p:nvSpPr>
        <p:spPr>
          <a:xfrm>
            <a:off x="503640" y="4059000"/>
            <a:ext cx="4328280" cy="2091240"/>
          </a:xfrm>
          <a:prstGeom prst="rect">
            <a:avLst/>
          </a:prstGeom>
        </p:spPr>
        <p:txBody>
          <a:bodyPr lIns="0" rIns="0" tIns="0" bIns="0"/>
          <a:p>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503640" y="301320"/>
            <a:ext cx="9071280" cy="5851800"/>
          </a:xfrm>
          <a:prstGeom prst="rect">
            <a:avLst/>
          </a:prstGeom>
        </p:spPr>
        <p:txBody>
          <a:bodyPr lIns="0" rIns="0" tIns="0" bIns="0" anchor="ctr"/>
          <a:p>
            <a:pPr algn="ctr"/>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206"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207" name="PlaceHolder 2"/>
          <p:cNvSpPr>
            <a:spLocks noGrp="1"/>
          </p:cNvSpPr>
          <p:nvPr>
            <p:ph type="body"/>
          </p:nvPr>
        </p:nvSpPr>
        <p:spPr>
          <a:xfrm>
            <a:off x="503640" y="1768680"/>
            <a:ext cx="8870040" cy="4384800"/>
          </a:xfrm>
          <a:prstGeom prst="rect">
            <a:avLst/>
          </a:prstGeom>
        </p:spPr>
        <p:txBody>
          <a:bodyPr lIns="0" rIns="0" tIns="0" bIns="0"/>
          <a:p>
            <a:endParaRPr/>
          </a:p>
        </p:txBody>
      </p:sp>
      <p:sp>
        <p:nvSpPr>
          <p:cNvPr id="208" name="PlaceHolder 3"/>
          <p:cNvSpPr>
            <a:spLocks noGrp="1"/>
          </p:cNvSpPr>
          <p:nvPr>
            <p:ph type="body"/>
          </p:nvPr>
        </p:nvSpPr>
        <p:spPr>
          <a:xfrm>
            <a:off x="503640" y="1768680"/>
            <a:ext cx="8870040" cy="4384800"/>
          </a:xfrm>
          <a:prstGeom prst="rect">
            <a:avLst/>
          </a:prstGeom>
        </p:spPr>
        <p:txBody>
          <a:bodyPr lIns="0" rIns="0" tIns="0" bIns="0"/>
          <a:p>
            <a:endParaRPr/>
          </a:p>
        </p:txBody>
      </p:sp>
      <p:pic>
        <p:nvPicPr>
          <p:cNvPr id="209" name="" descr=""/>
          <p:cNvPicPr/>
          <p:nvPr/>
        </p:nvPicPr>
        <p:blipFill>
          <a:blip r:embed="rId2"/>
          <a:stretch/>
        </p:blipFill>
        <p:spPr>
          <a:xfrm>
            <a:off x="2190600" y="1768680"/>
            <a:ext cx="5495400" cy="4384800"/>
          </a:xfrm>
          <a:prstGeom prst="rect">
            <a:avLst/>
          </a:prstGeom>
          <a:ln>
            <a:noFill/>
          </a:ln>
        </p:spPr>
      </p:pic>
      <p:pic>
        <p:nvPicPr>
          <p:cNvPr id="210" name="" descr=""/>
          <p:cNvPicPr/>
          <p:nvPr/>
        </p:nvPicPr>
        <p:blipFill>
          <a:blip r:embed="rId3"/>
          <a:stretch/>
        </p:blipFill>
        <p:spPr>
          <a:xfrm>
            <a:off x="2190600" y="1768680"/>
            <a:ext cx="5495400" cy="4384800"/>
          </a:xfrm>
          <a:prstGeom prst="rect">
            <a:avLst/>
          </a:prstGeom>
          <a:ln>
            <a:noFill/>
          </a:ln>
        </p:spPr>
      </p:pic>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221"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222" name="PlaceHolder 2"/>
          <p:cNvSpPr>
            <a:spLocks noGrp="1"/>
          </p:cNvSpPr>
          <p:nvPr>
            <p:ph type="subTitle"/>
          </p:nvPr>
        </p:nvSpPr>
        <p:spPr>
          <a:xfrm>
            <a:off x="503640" y="1768680"/>
            <a:ext cx="8870040" cy="4384800"/>
          </a:xfrm>
          <a:prstGeom prst="rect">
            <a:avLst/>
          </a:prstGeom>
        </p:spPr>
        <p:txBody>
          <a:bodyPr lIns="0" rIns="0" tIns="0" bIns="0" anchor="ctr"/>
          <a:p>
            <a:pPr algn="ctr"/>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223"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224" name="PlaceHolder 2"/>
          <p:cNvSpPr>
            <a:spLocks noGrp="1"/>
          </p:cNvSpPr>
          <p:nvPr>
            <p:ph type="body"/>
          </p:nvPr>
        </p:nvSpPr>
        <p:spPr>
          <a:xfrm>
            <a:off x="503640" y="1768680"/>
            <a:ext cx="8870040" cy="4384800"/>
          </a:xfrm>
          <a:prstGeom prst="rect">
            <a:avLst/>
          </a:prstGeom>
        </p:spPr>
        <p:txBody>
          <a:bodyPr lIns="0" rIns="0" tIns="0" bIns="0"/>
          <a:p>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225"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226" name="PlaceHolder 2"/>
          <p:cNvSpPr>
            <a:spLocks noGrp="1"/>
          </p:cNvSpPr>
          <p:nvPr>
            <p:ph type="body"/>
          </p:nvPr>
        </p:nvSpPr>
        <p:spPr>
          <a:xfrm>
            <a:off x="503640" y="1768680"/>
            <a:ext cx="4328280" cy="4384800"/>
          </a:xfrm>
          <a:prstGeom prst="rect">
            <a:avLst/>
          </a:prstGeom>
        </p:spPr>
        <p:txBody>
          <a:bodyPr lIns="0" rIns="0" tIns="0" bIns="0"/>
          <a:p>
            <a:endParaRPr/>
          </a:p>
        </p:txBody>
      </p:sp>
      <p:sp>
        <p:nvSpPr>
          <p:cNvPr id="227" name="PlaceHolder 3"/>
          <p:cNvSpPr>
            <a:spLocks noGrp="1"/>
          </p:cNvSpPr>
          <p:nvPr>
            <p:ph type="body"/>
          </p:nvPr>
        </p:nvSpPr>
        <p:spPr>
          <a:xfrm>
            <a:off x="5048640" y="1768680"/>
            <a:ext cx="4328280" cy="4384800"/>
          </a:xfrm>
          <a:prstGeom prst="rect">
            <a:avLst/>
          </a:prstGeom>
        </p:spPr>
        <p:txBody>
          <a:bodyPr lIns="0" rIns="0" tIns="0" bIns="0"/>
          <a:p>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228"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229" name="PlaceHolder 1"/>
          <p:cNvSpPr>
            <a:spLocks noGrp="1"/>
          </p:cNvSpPr>
          <p:nvPr>
            <p:ph type="subTitle"/>
          </p:nvPr>
        </p:nvSpPr>
        <p:spPr>
          <a:xfrm>
            <a:off x="503640" y="301320"/>
            <a:ext cx="9071280" cy="5851800"/>
          </a:xfrm>
          <a:prstGeom prst="rect">
            <a:avLst/>
          </a:prstGeom>
        </p:spPr>
        <p:txBody>
          <a:bodyPr lIns="0" rIns="0" tIns="0" bIns="0" anchor="ctr"/>
          <a:p>
            <a:pPr algn="ctr"/>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230"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231" name="PlaceHolder 2"/>
          <p:cNvSpPr>
            <a:spLocks noGrp="1"/>
          </p:cNvSpPr>
          <p:nvPr>
            <p:ph type="body"/>
          </p:nvPr>
        </p:nvSpPr>
        <p:spPr>
          <a:xfrm>
            <a:off x="503640" y="1768680"/>
            <a:ext cx="4328280" cy="2091240"/>
          </a:xfrm>
          <a:prstGeom prst="rect">
            <a:avLst/>
          </a:prstGeom>
        </p:spPr>
        <p:txBody>
          <a:bodyPr lIns="0" rIns="0" tIns="0" bIns="0"/>
          <a:p>
            <a:endParaRPr/>
          </a:p>
        </p:txBody>
      </p:sp>
      <p:sp>
        <p:nvSpPr>
          <p:cNvPr id="232" name="PlaceHolder 3"/>
          <p:cNvSpPr>
            <a:spLocks noGrp="1"/>
          </p:cNvSpPr>
          <p:nvPr>
            <p:ph type="body"/>
          </p:nvPr>
        </p:nvSpPr>
        <p:spPr>
          <a:xfrm>
            <a:off x="503640" y="4059000"/>
            <a:ext cx="4328280" cy="2091240"/>
          </a:xfrm>
          <a:prstGeom prst="rect">
            <a:avLst/>
          </a:prstGeom>
        </p:spPr>
        <p:txBody>
          <a:bodyPr lIns="0" rIns="0" tIns="0" bIns="0"/>
          <a:p>
            <a:endParaRPr/>
          </a:p>
        </p:txBody>
      </p:sp>
      <p:sp>
        <p:nvSpPr>
          <p:cNvPr id="233" name="PlaceHolder 4"/>
          <p:cNvSpPr>
            <a:spLocks noGrp="1"/>
          </p:cNvSpPr>
          <p:nvPr>
            <p:ph type="body"/>
          </p:nvPr>
        </p:nvSpPr>
        <p:spPr>
          <a:xfrm>
            <a:off x="5048640" y="1768680"/>
            <a:ext cx="4328280" cy="4384800"/>
          </a:xfrm>
          <a:prstGeom prst="rect">
            <a:avLst/>
          </a:prstGeom>
        </p:spPr>
        <p:txBody>
          <a:bodyPr lIns="0" rIns="0" tIns="0" bIns="0"/>
          <a:p>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235" name="PlaceHolder 2"/>
          <p:cNvSpPr>
            <a:spLocks noGrp="1"/>
          </p:cNvSpPr>
          <p:nvPr>
            <p:ph type="body"/>
          </p:nvPr>
        </p:nvSpPr>
        <p:spPr>
          <a:xfrm>
            <a:off x="503640" y="1768680"/>
            <a:ext cx="4328280" cy="4384800"/>
          </a:xfrm>
          <a:prstGeom prst="rect">
            <a:avLst/>
          </a:prstGeom>
        </p:spPr>
        <p:txBody>
          <a:bodyPr lIns="0" rIns="0" tIns="0" bIns="0"/>
          <a:p>
            <a:endParaRPr/>
          </a:p>
        </p:txBody>
      </p:sp>
      <p:sp>
        <p:nvSpPr>
          <p:cNvPr id="236" name="PlaceHolder 3"/>
          <p:cNvSpPr>
            <a:spLocks noGrp="1"/>
          </p:cNvSpPr>
          <p:nvPr>
            <p:ph type="body"/>
          </p:nvPr>
        </p:nvSpPr>
        <p:spPr>
          <a:xfrm>
            <a:off x="5048640" y="1768680"/>
            <a:ext cx="4328280" cy="2091240"/>
          </a:xfrm>
          <a:prstGeom prst="rect">
            <a:avLst/>
          </a:prstGeom>
        </p:spPr>
        <p:txBody>
          <a:bodyPr lIns="0" rIns="0" tIns="0" bIns="0"/>
          <a:p>
            <a:endParaRPr/>
          </a:p>
        </p:txBody>
      </p:sp>
      <p:sp>
        <p:nvSpPr>
          <p:cNvPr id="237" name="PlaceHolder 4"/>
          <p:cNvSpPr>
            <a:spLocks noGrp="1"/>
          </p:cNvSpPr>
          <p:nvPr>
            <p:ph type="body"/>
          </p:nvPr>
        </p:nvSpPr>
        <p:spPr>
          <a:xfrm>
            <a:off x="5048640" y="4059000"/>
            <a:ext cx="4328280" cy="2091240"/>
          </a:xfrm>
          <a:prstGeom prst="rect">
            <a:avLst/>
          </a:prstGeom>
        </p:spPr>
        <p:txBody>
          <a:bodyPr lIns="0" rIns="0" tIns="0" bIns="0"/>
          <a:p>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238"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239" name="PlaceHolder 2"/>
          <p:cNvSpPr>
            <a:spLocks noGrp="1"/>
          </p:cNvSpPr>
          <p:nvPr>
            <p:ph type="body"/>
          </p:nvPr>
        </p:nvSpPr>
        <p:spPr>
          <a:xfrm>
            <a:off x="503640" y="1768680"/>
            <a:ext cx="4328280" cy="2091240"/>
          </a:xfrm>
          <a:prstGeom prst="rect">
            <a:avLst/>
          </a:prstGeom>
        </p:spPr>
        <p:txBody>
          <a:bodyPr lIns="0" rIns="0" tIns="0" bIns="0"/>
          <a:p>
            <a:endParaRPr/>
          </a:p>
        </p:txBody>
      </p:sp>
      <p:sp>
        <p:nvSpPr>
          <p:cNvPr id="240" name="PlaceHolder 3"/>
          <p:cNvSpPr>
            <a:spLocks noGrp="1"/>
          </p:cNvSpPr>
          <p:nvPr>
            <p:ph type="body"/>
          </p:nvPr>
        </p:nvSpPr>
        <p:spPr>
          <a:xfrm>
            <a:off x="5048640" y="1768680"/>
            <a:ext cx="4328280" cy="2091240"/>
          </a:xfrm>
          <a:prstGeom prst="rect">
            <a:avLst/>
          </a:prstGeom>
        </p:spPr>
        <p:txBody>
          <a:bodyPr lIns="0" rIns="0" tIns="0" bIns="0"/>
          <a:p>
            <a:endParaRPr/>
          </a:p>
        </p:txBody>
      </p:sp>
      <p:sp>
        <p:nvSpPr>
          <p:cNvPr id="241" name="PlaceHolder 4"/>
          <p:cNvSpPr>
            <a:spLocks noGrp="1"/>
          </p:cNvSpPr>
          <p:nvPr>
            <p:ph type="body"/>
          </p:nvPr>
        </p:nvSpPr>
        <p:spPr>
          <a:xfrm>
            <a:off x="503640" y="4059000"/>
            <a:ext cx="8870040" cy="2091240"/>
          </a:xfrm>
          <a:prstGeom prst="rect">
            <a:avLst/>
          </a:prstGeom>
        </p:spPr>
        <p:txBody>
          <a:bodyPr lIns="0" rIns="0" tIns="0" bIns="0"/>
          <a:p>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19" name="PlaceHolder 2"/>
          <p:cNvSpPr>
            <a:spLocks noGrp="1"/>
          </p:cNvSpPr>
          <p:nvPr>
            <p:ph type="body"/>
          </p:nvPr>
        </p:nvSpPr>
        <p:spPr>
          <a:xfrm>
            <a:off x="503640" y="1768680"/>
            <a:ext cx="4328280" cy="2091240"/>
          </a:xfrm>
          <a:prstGeom prst="rect">
            <a:avLst/>
          </a:prstGeom>
        </p:spPr>
        <p:txBody>
          <a:bodyPr lIns="0" rIns="0" tIns="0" bIns="0"/>
          <a:p>
            <a:endParaRPr/>
          </a:p>
        </p:txBody>
      </p:sp>
      <p:sp>
        <p:nvSpPr>
          <p:cNvPr id="20" name="PlaceHolder 3"/>
          <p:cNvSpPr>
            <a:spLocks noGrp="1"/>
          </p:cNvSpPr>
          <p:nvPr>
            <p:ph type="body"/>
          </p:nvPr>
        </p:nvSpPr>
        <p:spPr>
          <a:xfrm>
            <a:off x="503640" y="4059000"/>
            <a:ext cx="4328280" cy="2091240"/>
          </a:xfrm>
          <a:prstGeom prst="rect">
            <a:avLst/>
          </a:prstGeom>
        </p:spPr>
        <p:txBody>
          <a:bodyPr lIns="0" rIns="0" tIns="0" bIns="0"/>
          <a:p>
            <a:endParaRPr/>
          </a:p>
        </p:txBody>
      </p:sp>
      <p:sp>
        <p:nvSpPr>
          <p:cNvPr id="21" name="PlaceHolder 4"/>
          <p:cNvSpPr>
            <a:spLocks noGrp="1"/>
          </p:cNvSpPr>
          <p:nvPr>
            <p:ph type="body"/>
          </p:nvPr>
        </p:nvSpPr>
        <p:spPr>
          <a:xfrm>
            <a:off x="5048640" y="1768680"/>
            <a:ext cx="4328280" cy="4384800"/>
          </a:xfrm>
          <a:prstGeom prst="rect">
            <a:avLst/>
          </a:prstGeom>
        </p:spPr>
        <p:txBody>
          <a:bodyPr lIns="0" rIns="0" tIns="0" bIns="0"/>
          <a:p>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242"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243" name="PlaceHolder 2"/>
          <p:cNvSpPr>
            <a:spLocks noGrp="1"/>
          </p:cNvSpPr>
          <p:nvPr>
            <p:ph type="body"/>
          </p:nvPr>
        </p:nvSpPr>
        <p:spPr>
          <a:xfrm>
            <a:off x="503640" y="1768680"/>
            <a:ext cx="8870040" cy="2091240"/>
          </a:xfrm>
          <a:prstGeom prst="rect">
            <a:avLst/>
          </a:prstGeom>
        </p:spPr>
        <p:txBody>
          <a:bodyPr lIns="0" rIns="0" tIns="0" bIns="0"/>
          <a:p>
            <a:endParaRPr/>
          </a:p>
        </p:txBody>
      </p:sp>
      <p:sp>
        <p:nvSpPr>
          <p:cNvPr id="244" name="PlaceHolder 3"/>
          <p:cNvSpPr>
            <a:spLocks noGrp="1"/>
          </p:cNvSpPr>
          <p:nvPr>
            <p:ph type="body"/>
          </p:nvPr>
        </p:nvSpPr>
        <p:spPr>
          <a:xfrm>
            <a:off x="503640" y="4059000"/>
            <a:ext cx="8870040" cy="2091240"/>
          </a:xfrm>
          <a:prstGeom prst="rect">
            <a:avLst/>
          </a:prstGeom>
        </p:spPr>
        <p:txBody>
          <a:bodyPr lIns="0" rIns="0" tIns="0" bIns="0"/>
          <a:p>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245"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246" name="PlaceHolder 2"/>
          <p:cNvSpPr>
            <a:spLocks noGrp="1"/>
          </p:cNvSpPr>
          <p:nvPr>
            <p:ph type="body"/>
          </p:nvPr>
        </p:nvSpPr>
        <p:spPr>
          <a:xfrm>
            <a:off x="503640" y="1768680"/>
            <a:ext cx="4328280" cy="2091240"/>
          </a:xfrm>
          <a:prstGeom prst="rect">
            <a:avLst/>
          </a:prstGeom>
        </p:spPr>
        <p:txBody>
          <a:bodyPr lIns="0" rIns="0" tIns="0" bIns="0"/>
          <a:p>
            <a:endParaRPr/>
          </a:p>
        </p:txBody>
      </p:sp>
      <p:sp>
        <p:nvSpPr>
          <p:cNvPr id="247" name="PlaceHolder 3"/>
          <p:cNvSpPr>
            <a:spLocks noGrp="1"/>
          </p:cNvSpPr>
          <p:nvPr>
            <p:ph type="body"/>
          </p:nvPr>
        </p:nvSpPr>
        <p:spPr>
          <a:xfrm>
            <a:off x="5048640" y="1768680"/>
            <a:ext cx="4328280" cy="2091240"/>
          </a:xfrm>
          <a:prstGeom prst="rect">
            <a:avLst/>
          </a:prstGeom>
        </p:spPr>
        <p:txBody>
          <a:bodyPr lIns="0" rIns="0" tIns="0" bIns="0"/>
          <a:p>
            <a:endParaRPr/>
          </a:p>
        </p:txBody>
      </p:sp>
      <p:sp>
        <p:nvSpPr>
          <p:cNvPr id="248" name="PlaceHolder 4"/>
          <p:cNvSpPr>
            <a:spLocks noGrp="1"/>
          </p:cNvSpPr>
          <p:nvPr>
            <p:ph type="body"/>
          </p:nvPr>
        </p:nvSpPr>
        <p:spPr>
          <a:xfrm>
            <a:off x="5048640" y="4059000"/>
            <a:ext cx="4328280" cy="2091240"/>
          </a:xfrm>
          <a:prstGeom prst="rect">
            <a:avLst/>
          </a:prstGeom>
        </p:spPr>
        <p:txBody>
          <a:bodyPr lIns="0" rIns="0" tIns="0" bIns="0"/>
          <a:p>
            <a:endParaRPr/>
          </a:p>
        </p:txBody>
      </p:sp>
      <p:sp>
        <p:nvSpPr>
          <p:cNvPr id="249" name="PlaceHolder 5"/>
          <p:cNvSpPr>
            <a:spLocks noGrp="1"/>
          </p:cNvSpPr>
          <p:nvPr>
            <p:ph type="body"/>
          </p:nvPr>
        </p:nvSpPr>
        <p:spPr>
          <a:xfrm>
            <a:off x="503640" y="4059000"/>
            <a:ext cx="4328280" cy="2091240"/>
          </a:xfrm>
          <a:prstGeom prst="rect">
            <a:avLst/>
          </a:prstGeom>
        </p:spPr>
        <p:txBody>
          <a:bodyPr lIns="0" rIns="0" tIns="0" bIns="0"/>
          <a:p>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250"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251" name="PlaceHolder 2"/>
          <p:cNvSpPr>
            <a:spLocks noGrp="1"/>
          </p:cNvSpPr>
          <p:nvPr>
            <p:ph type="body"/>
          </p:nvPr>
        </p:nvSpPr>
        <p:spPr>
          <a:xfrm>
            <a:off x="503640" y="1768680"/>
            <a:ext cx="8870040" cy="4384800"/>
          </a:xfrm>
          <a:prstGeom prst="rect">
            <a:avLst/>
          </a:prstGeom>
        </p:spPr>
        <p:txBody>
          <a:bodyPr lIns="0" rIns="0" tIns="0" bIns="0"/>
          <a:p>
            <a:endParaRPr/>
          </a:p>
        </p:txBody>
      </p:sp>
      <p:sp>
        <p:nvSpPr>
          <p:cNvPr id="252" name="PlaceHolder 3"/>
          <p:cNvSpPr>
            <a:spLocks noGrp="1"/>
          </p:cNvSpPr>
          <p:nvPr>
            <p:ph type="body"/>
          </p:nvPr>
        </p:nvSpPr>
        <p:spPr>
          <a:xfrm>
            <a:off x="503640" y="1768680"/>
            <a:ext cx="8870040" cy="4384800"/>
          </a:xfrm>
          <a:prstGeom prst="rect">
            <a:avLst/>
          </a:prstGeom>
        </p:spPr>
        <p:txBody>
          <a:bodyPr lIns="0" rIns="0" tIns="0" bIns="0"/>
          <a:p>
            <a:endParaRPr/>
          </a:p>
        </p:txBody>
      </p:sp>
      <p:pic>
        <p:nvPicPr>
          <p:cNvPr id="253" name="" descr=""/>
          <p:cNvPicPr/>
          <p:nvPr/>
        </p:nvPicPr>
        <p:blipFill>
          <a:blip r:embed="rId2"/>
          <a:stretch/>
        </p:blipFill>
        <p:spPr>
          <a:xfrm>
            <a:off x="2190600" y="1768680"/>
            <a:ext cx="5495400" cy="4384800"/>
          </a:xfrm>
          <a:prstGeom prst="rect">
            <a:avLst/>
          </a:prstGeom>
          <a:ln>
            <a:noFill/>
          </a:ln>
        </p:spPr>
      </p:pic>
      <p:pic>
        <p:nvPicPr>
          <p:cNvPr id="254" name="" descr=""/>
          <p:cNvPicPr/>
          <p:nvPr/>
        </p:nvPicPr>
        <p:blipFill>
          <a:blip r:embed="rId3"/>
          <a:stretch/>
        </p:blipFill>
        <p:spPr>
          <a:xfrm>
            <a:off x="2190600" y="1768680"/>
            <a:ext cx="5495400" cy="4384800"/>
          </a:xfrm>
          <a:prstGeom prst="rect">
            <a:avLst/>
          </a:prstGeom>
          <a:ln>
            <a:noFill/>
          </a:ln>
        </p:spPr>
      </p:pic>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262"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263" name="PlaceHolder 2"/>
          <p:cNvSpPr>
            <a:spLocks noGrp="1"/>
          </p:cNvSpPr>
          <p:nvPr>
            <p:ph type="subTitle"/>
          </p:nvPr>
        </p:nvSpPr>
        <p:spPr>
          <a:xfrm>
            <a:off x="503640" y="1768680"/>
            <a:ext cx="8870040" cy="4384800"/>
          </a:xfrm>
          <a:prstGeom prst="rect">
            <a:avLst/>
          </a:prstGeom>
        </p:spPr>
        <p:txBody>
          <a:bodyPr lIns="0" rIns="0" tIns="0" bIns="0" anchor="ctr"/>
          <a:p>
            <a:pPr algn="ctr"/>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264"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265" name="PlaceHolder 2"/>
          <p:cNvSpPr>
            <a:spLocks noGrp="1"/>
          </p:cNvSpPr>
          <p:nvPr>
            <p:ph type="body"/>
          </p:nvPr>
        </p:nvSpPr>
        <p:spPr>
          <a:xfrm>
            <a:off x="503640" y="1768680"/>
            <a:ext cx="8870040" cy="4384800"/>
          </a:xfrm>
          <a:prstGeom prst="rect">
            <a:avLst/>
          </a:prstGeom>
        </p:spPr>
        <p:txBody>
          <a:bodyPr lIns="0" rIns="0" tIns="0" bIns="0"/>
          <a:p>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266"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267" name="PlaceHolder 2"/>
          <p:cNvSpPr>
            <a:spLocks noGrp="1"/>
          </p:cNvSpPr>
          <p:nvPr>
            <p:ph type="body"/>
          </p:nvPr>
        </p:nvSpPr>
        <p:spPr>
          <a:xfrm>
            <a:off x="503640" y="1768680"/>
            <a:ext cx="4328280" cy="4384800"/>
          </a:xfrm>
          <a:prstGeom prst="rect">
            <a:avLst/>
          </a:prstGeom>
        </p:spPr>
        <p:txBody>
          <a:bodyPr lIns="0" rIns="0" tIns="0" bIns="0"/>
          <a:p>
            <a:endParaRPr/>
          </a:p>
        </p:txBody>
      </p:sp>
      <p:sp>
        <p:nvSpPr>
          <p:cNvPr id="268" name="PlaceHolder 3"/>
          <p:cNvSpPr>
            <a:spLocks noGrp="1"/>
          </p:cNvSpPr>
          <p:nvPr>
            <p:ph type="body"/>
          </p:nvPr>
        </p:nvSpPr>
        <p:spPr>
          <a:xfrm>
            <a:off x="5048640" y="1768680"/>
            <a:ext cx="4328280" cy="4384800"/>
          </a:xfrm>
          <a:prstGeom prst="rect">
            <a:avLst/>
          </a:prstGeom>
        </p:spPr>
        <p:txBody>
          <a:bodyPr lIns="0" rIns="0" tIns="0" bIns="0"/>
          <a:p>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269"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270" name="PlaceHolder 1"/>
          <p:cNvSpPr>
            <a:spLocks noGrp="1"/>
          </p:cNvSpPr>
          <p:nvPr>
            <p:ph type="subTitle"/>
          </p:nvPr>
        </p:nvSpPr>
        <p:spPr>
          <a:xfrm>
            <a:off x="503640" y="301320"/>
            <a:ext cx="9071280" cy="5851800"/>
          </a:xfrm>
          <a:prstGeom prst="rect">
            <a:avLst/>
          </a:prstGeom>
        </p:spPr>
        <p:txBody>
          <a:bodyPr lIns="0" rIns="0" tIns="0" bIns="0" anchor="ctr"/>
          <a:p>
            <a:pPr algn="ctr"/>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271"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272" name="PlaceHolder 2"/>
          <p:cNvSpPr>
            <a:spLocks noGrp="1"/>
          </p:cNvSpPr>
          <p:nvPr>
            <p:ph type="body"/>
          </p:nvPr>
        </p:nvSpPr>
        <p:spPr>
          <a:xfrm>
            <a:off x="503640" y="1768680"/>
            <a:ext cx="4328280" cy="2091240"/>
          </a:xfrm>
          <a:prstGeom prst="rect">
            <a:avLst/>
          </a:prstGeom>
        </p:spPr>
        <p:txBody>
          <a:bodyPr lIns="0" rIns="0" tIns="0" bIns="0"/>
          <a:p>
            <a:endParaRPr/>
          </a:p>
        </p:txBody>
      </p:sp>
      <p:sp>
        <p:nvSpPr>
          <p:cNvPr id="273" name="PlaceHolder 3"/>
          <p:cNvSpPr>
            <a:spLocks noGrp="1"/>
          </p:cNvSpPr>
          <p:nvPr>
            <p:ph type="body"/>
          </p:nvPr>
        </p:nvSpPr>
        <p:spPr>
          <a:xfrm>
            <a:off x="503640" y="4059000"/>
            <a:ext cx="4328280" cy="2091240"/>
          </a:xfrm>
          <a:prstGeom prst="rect">
            <a:avLst/>
          </a:prstGeom>
        </p:spPr>
        <p:txBody>
          <a:bodyPr lIns="0" rIns="0" tIns="0" bIns="0"/>
          <a:p>
            <a:endParaRPr/>
          </a:p>
        </p:txBody>
      </p:sp>
      <p:sp>
        <p:nvSpPr>
          <p:cNvPr id="274" name="PlaceHolder 4"/>
          <p:cNvSpPr>
            <a:spLocks noGrp="1"/>
          </p:cNvSpPr>
          <p:nvPr>
            <p:ph type="body"/>
          </p:nvPr>
        </p:nvSpPr>
        <p:spPr>
          <a:xfrm>
            <a:off x="5048640" y="1768680"/>
            <a:ext cx="4328280" cy="4384800"/>
          </a:xfrm>
          <a:prstGeom prst="rect">
            <a:avLst/>
          </a:prstGeom>
        </p:spPr>
        <p:txBody>
          <a:bodyPr lIns="0" rIns="0" tIns="0" bIns="0"/>
          <a:p>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23" name="PlaceHolder 2"/>
          <p:cNvSpPr>
            <a:spLocks noGrp="1"/>
          </p:cNvSpPr>
          <p:nvPr>
            <p:ph type="body"/>
          </p:nvPr>
        </p:nvSpPr>
        <p:spPr>
          <a:xfrm>
            <a:off x="503640" y="1768680"/>
            <a:ext cx="4328280" cy="4384800"/>
          </a:xfrm>
          <a:prstGeom prst="rect">
            <a:avLst/>
          </a:prstGeom>
        </p:spPr>
        <p:txBody>
          <a:bodyPr lIns="0" rIns="0" tIns="0" bIns="0"/>
          <a:p>
            <a:endParaRPr/>
          </a:p>
        </p:txBody>
      </p:sp>
      <p:sp>
        <p:nvSpPr>
          <p:cNvPr id="24" name="PlaceHolder 3"/>
          <p:cNvSpPr>
            <a:spLocks noGrp="1"/>
          </p:cNvSpPr>
          <p:nvPr>
            <p:ph type="body"/>
          </p:nvPr>
        </p:nvSpPr>
        <p:spPr>
          <a:xfrm>
            <a:off x="5048640" y="1768680"/>
            <a:ext cx="4328280" cy="2091240"/>
          </a:xfrm>
          <a:prstGeom prst="rect">
            <a:avLst/>
          </a:prstGeom>
        </p:spPr>
        <p:txBody>
          <a:bodyPr lIns="0" rIns="0" tIns="0" bIns="0"/>
          <a:p>
            <a:endParaRPr/>
          </a:p>
        </p:txBody>
      </p:sp>
      <p:sp>
        <p:nvSpPr>
          <p:cNvPr id="25" name="PlaceHolder 4"/>
          <p:cNvSpPr>
            <a:spLocks noGrp="1"/>
          </p:cNvSpPr>
          <p:nvPr>
            <p:ph type="body"/>
          </p:nvPr>
        </p:nvSpPr>
        <p:spPr>
          <a:xfrm>
            <a:off x="5048640" y="4059000"/>
            <a:ext cx="4328280" cy="2091240"/>
          </a:xfrm>
          <a:prstGeom prst="rect">
            <a:avLst/>
          </a:prstGeom>
        </p:spPr>
        <p:txBody>
          <a:bodyPr lIns="0" rIns="0" tIns="0" bIns="0"/>
          <a:p>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275"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276" name="PlaceHolder 2"/>
          <p:cNvSpPr>
            <a:spLocks noGrp="1"/>
          </p:cNvSpPr>
          <p:nvPr>
            <p:ph type="body"/>
          </p:nvPr>
        </p:nvSpPr>
        <p:spPr>
          <a:xfrm>
            <a:off x="503640" y="1768680"/>
            <a:ext cx="4328280" cy="4384800"/>
          </a:xfrm>
          <a:prstGeom prst="rect">
            <a:avLst/>
          </a:prstGeom>
        </p:spPr>
        <p:txBody>
          <a:bodyPr lIns="0" rIns="0" tIns="0" bIns="0"/>
          <a:p>
            <a:endParaRPr/>
          </a:p>
        </p:txBody>
      </p:sp>
      <p:sp>
        <p:nvSpPr>
          <p:cNvPr id="277" name="PlaceHolder 3"/>
          <p:cNvSpPr>
            <a:spLocks noGrp="1"/>
          </p:cNvSpPr>
          <p:nvPr>
            <p:ph type="body"/>
          </p:nvPr>
        </p:nvSpPr>
        <p:spPr>
          <a:xfrm>
            <a:off x="5048640" y="1768680"/>
            <a:ext cx="4328280" cy="2091240"/>
          </a:xfrm>
          <a:prstGeom prst="rect">
            <a:avLst/>
          </a:prstGeom>
        </p:spPr>
        <p:txBody>
          <a:bodyPr lIns="0" rIns="0" tIns="0" bIns="0"/>
          <a:p>
            <a:endParaRPr/>
          </a:p>
        </p:txBody>
      </p:sp>
      <p:sp>
        <p:nvSpPr>
          <p:cNvPr id="278" name="PlaceHolder 4"/>
          <p:cNvSpPr>
            <a:spLocks noGrp="1"/>
          </p:cNvSpPr>
          <p:nvPr>
            <p:ph type="body"/>
          </p:nvPr>
        </p:nvSpPr>
        <p:spPr>
          <a:xfrm>
            <a:off x="5048640" y="4059000"/>
            <a:ext cx="4328280" cy="2091240"/>
          </a:xfrm>
          <a:prstGeom prst="rect">
            <a:avLst/>
          </a:prstGeom>
        </p:spPr>
        <p:txBody>
          <a:bodyPr lIns="0" rIns="0" tIns="0" bIns="0"/>
          <a:p>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279"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280" name="PlaceHolder 2"/>
          <p:cNvSpPr>
            <a:spLocks noGrp="1"/>
          </p:cNvSpPr>
          <p:nvPr>
            <p:ph type="body"/>
          </p:nvPr>
        </p:nvSpPr>
        <p:spPr>
          <a:xfrm>
            <a:off x="503640" y="1768680"/>
            <a:ext cx="4328280" cy="2091240"/>
          </a:xfrm>
          <a:prstGeom prst="rect">
            <a:avLst/>
          </a:prstGeom>
        </p:spPr>
        <p:txBody>
          <a:bodyPr lIns="0" rIns="0" tIns="0" bIns="0"/>
          <a:p>
            <a:endParaRPr/>
          </a:p>
        </p:txBody>
      </p:sp>
      <p:sp>
        <p:nvSpPr>
          <p:cNvPr id="281" name="PlaceHolder 3"/>
          <p:cNvSpPr>
            <a:spLocks noGrp="1"/>
          </p:cNvSpPr>
          <p:nvPr>
            <p:ph type="body"/>
          </p:nvPr>
        </p:nvSpPr>
        <p:spPr>
          <a:xfrm>
            <a:off x="5048640" y="1768680"/>
            <a:ext cx="4328280" cy="2091240"/>
          </a:xfrm>
          <a:prstGeom prst="rect">
            <a:avLst/>
          </a:prstGeom>
        </p:spPr>
        <p:txBody>
          <a:bodyPr lIns="0" rIns="0" tIns="0" bIns="0"/>
          <a:p>
            <a:endParaRPr/>
          </a:p>
        </p:txBody>
      </p:sp>
      <p:sp>
        <p:nvSpPr>
          <p:cNvPr id="282" name="PlaceHolder 4"/>
          <p:cNvSpPr>
            <a:spLocks noGrp="1"/>
          </p:cNvSpPr>
          <p:nvPr>
            <p:ph type="body"/>
          </p:nvPr>
        </p:nvSpPr>
        <p:spPr>
          <a:xfrm>
            <a:off x="503640" y="4059000"/>
            <a:ext cx="8870040" cy="2091240"/>
          </a:xfrm>
          <a:prstGeom prst="rect">
            <a:avLst/>
          </a:prstGeom>
        </p:spPr>
        <p:txBody>
          <a:bodyPr lIns="0" rIns="0" tIns="0" bIns="0"/>
          <a:p>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283"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284" name="PlaceHolder 2"/>
          <p:cNvSpPr>
            <a:spLocks noGrp="1"/>
          </p:cNvSpPr>
          <p:nvPr>
            <p:ph type="body"/>
          </p:nvPr>
        </p:nvSpPr>
        <p:spPr>
          <a:xfrm>
            <a:off x="503640" y="1768680"/>
            <a:ext cx="8870040" cy="2091240"/>
          </a:xfrm>
          <a:prstGeom prst="rect">
            <a:avLst/>
          </a:prstGeom>
        </p:spPr>
        <p:txBody>
          <a:bodyPr lIns="0" rIns="0" tIns="0" bIns="0"/>
          <a:p>
            <a:endParaRPr/>
          </a:p>
        </p:txBody>
      </p:sp>
      <p:sp>
        <p:nvSpPr>
          <p:cNvPr id="285" name="PlaceHolder 3"/>
          <p:cNvSpPr>
            <a:spLocks noGrp="1"/>
          </p:cNvSpPr>
          <p:nvPr>
            <p:ph type="body"/>
          </p:nvPr>
        </p:nvSpPr>
        <p:spPr>
          <a:xfrm>
            <a:off x="503640" y="4059000"/>
            <a:ext cx="8870040" cy="2091240"/>
          </a:xfrm>
          <a:prstGeom prst="rect">
            <a:avLst/>
          </a:prstGeom>
        </p:spPr>
        <p:txBody>
          <a:bodyPr lIns="0" rIns="0" tIns="0" bIns="0"/>
          <a:p>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286"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287" name="PlaceHolder 2"/>
          <p:cNvSpPr>
            <a:spLocks noGrp="1"/>
          </p:cNvSpPr>
          <p:nvPr>
            <p:ph type="body"/>
          </p:nvPr>
        </p:nvSpPr>
        <p:spPr>
          <a:xfrm>
            <a:off x="503640" y="1768680"/>
            <a:ext cx="4328280" cy="2091240"/>
          </a:xfrm>
          <a:prstGeom prst="rect">
            <a:avLst/>
          </a:prstGeom>
        </p:spPr>
        <p:txBody>
          <a:bodyPr lIns="0" rIns="0" tIns="0" bIns="0"/>
          <a:p>
            <a:endParaRPr/>
          </a:p>
        </p:txBody>
      </p:sp>
      <p:sp>
        <p:nvSpPr>
          <p:cNvPr id="288" name="PlaceHolder 3"/>
          <p:cNvSpPr>
            <a:spLocks noGrp="1"/>
          </p:cNvSpPr>
          <p:nvPr>
            <p:ph type="body"/>
          </p:nvPr>
        </p:nvSpPr>
        <p:spPr>
          <a:xfrm>
            <a:off x="5048640" y="1768680"/>
            <a:ext cx="4328280" cy="2091240"/>
          </a:xfrm>
          <a:prstGeom prst="rect">
            <a:avLst/>
          </a:prstGeom>
        </p:spPr>
        <p:txBody>
          <a:bodyPr lIns="0" rIns="0" tIns="0" bIns="0"/>
          <a:p>
            <a:endParaRPr/>
          </a:p>
        </p:txBody>
      </p:sp>
      <p:sp>
        <p:nvSpPr>
          <p:cNvPr id="289" name="PlaceHolder 4"/>
          <p:cNvSpPr>
            <a:spLocks noGrp="1"/>
          </p:cNvSpPr>
          <p:nvPr>
            <p:ph type="body"/>
          </p:nvPr>
        </p:nvSpPr>
        <p:spPr>
          <a:xfrm>
            <a:off x="5048640" y="4059000"/>
            <a:ext cx="4328280" cy="2091240"/>
          </a:xfrm>
          <a:prstGeom prst="rect">
            <a:avLst/>
          </a:prstGeom>
        </p:spPr>
        <p:txBody>
          <a:bodyPr lIns="0" rIns="0" tIns="0" bIns="0"/>
          <a:p>
            <a:endParaRPr/>
          </a:p>
        </p:txBody>
      </p:sp>
      <p:sp>
        <p:nvSpPr>
          <p:cNvPr id="290" name="PlaceHolder 5"/>
          <p:cNvSpPr>
            <a:spLocks noGrp="1"/>
          </p:cNvSpPr>
          <p:nvPr>
            <p:ph type="body"/>
          </p:nvPr>
        </p:nvSpPr>
        <p:spPr>
          <a:xfrm>
            <a:off x="503640" y="4059000"/>
            <a:ext cx="4328280" cy="2091240"/>
          </a:xfrm>
          <a:prstGeom prst="rect">
            <a:avLst/>
          </a:prstGeom>
        </p:spPr>
        <p:txBody>
          <a:bodyPr lIns="0" rIns="0" tIns="0" bIns="0"/>
          <a:p>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291"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292" name="PlaceHolder 2"/>
          <p:cNvSpPr>
            <a:spLocks noGrp="1"/>
          </p:cNvSpPr>
          <p:nvPr>
            <p:ph type="body"/>
          </p:nvPr>
        </p:nvSpPr>
        <p:spPr>
          <a:xfrm>
            <a:off x="503640" y="1768680"/>
            <a:ext cx="8870040" cy="4384800"/>
          </a:xfrm>
          <a:prstGeom prst="rect">
            <a:avLst/>
          </a:prstGeom>
        </p:spPr>
        <p:txBody>
          <a:bodyPr lIns="0" rIns="0" tIns="0" bIns="0"/>
          <a:p>
            <a:endParaRPr/>
          </a:p>
        </p:txBody>
      </p:sp>
      <p:sp>
        <p:nvSpPr>
          <p:cNvPr id="293" name="PlaceHolder 3"/>
          <p:cNvSpPr>
            <a:spLocks noGrp="1"/>
          </p:cNvSpPr>
          <p:nvPr>
            <p:ph type="body"/>
          </p:nvPr>
        </p:nvSpPr>
        <p:spPr>
          <a:xfrm>
            <a:off x="503640" y="1768680"/>
            <a:ext cx="8870040" cy="4384800"/>
          </a:xfrm>
          <a:prstGeom prst="rect">
            <a:avLst/>
          </a:prstGeom>
        </p:spPr>
        <p:txBody>
          <a:bodyPr lIns="0" rIns="0" tIns="0" bIns="0"/>
          <a:p>
            <a:endParaRPr/>
          </a:p>
        </p:txBody>
      </p:sp>
      <p:pic>
        <p:nvPicPr>
          <p:cNvPr id="294" name="" descr=""/>
          <p:cNvPicPr/>
          <p:nvPr/>
        </p:nvPicPr>
        <p:blipFill>
          <a:blip r:embed="rId2"/>
          <a:stretch/>
        </p:blipFill>
        <p:spPr>
          <a:xfrm>
            <a:off x="2190600" y="1768680"/>
            <a:ext cx="5495400" cy="4384800"/>
          </a:xfrm>
          <a:prstGeom prst="rect">
            <a:avLst/>
          </a:prstGeom>
          <a:ln>
            <a:noFill/>
          </a:ln>
        </p:spPr>
      </p:pic>
      <p:pic>
        <p:nvPicPr>
          <p:cNvPr id="295" name="" descr=""/>
          <p:cNvPicPr/>
          <p:nvPr/>
        </p:nvPicPr>
        <p:blipFill>
          <a:blip r:embed="rId3"/>
          <a:stretch/>
        </p:blipFill>
        <p:spPr>
          <a:xfrm>
            <a:off x="2190600" y="1768680"/>
            <a:ext cx="5495400" cy="4384800"/>
          </a:xfrm>
          <a:prstGeom prst="rect">
            <a:avLst/>
          </a:prstGeom>
          <a:ln>
            <a:noFill/>
          </a:ln>
        </p:spPr>
      </p:pic>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3640" y="301320"/>
            <a:ext cx="9071280" cy="1262160"/>
          </a:xfrm>
          <a:prstGeom prst="rect">
            <a:avLst/>
          </a:prstGeom>
        </p:spPr>
        <p:txBody>
          <a:bodyPr lIns="0" rIns="0" tIns="0" bIns="0" anchor="ctr"/>
          <a:p>
            <a:pPr algn="ctr"/>
            <a:endParaRPr/>
          </a:p>
        </p:txBody>
      </p:sp>
      <p:sp>
        <p:nvSpPr>
          <p:cNvPr id="27" name="PlaceHolder 2"/>
          <p:cNvSpPr>
            <a:spLocks noGrp="1"/>
          </p:cNvSpPr>
          <p:nvPr>
            <p:ph type="body"/>
          </p:nvPr>
        </p:nvSpPr>
        <p:spPr>
          <a:xfrm>
            <a:off x="503640" y="1768680"/>
            <a:ext cx="4328280" cy="2091240"/>
          </a:xfrm>
          <a:prstGeom prst="rect">
            <a:avLst/>
          </a:prstGeom>
        </p:spPr>
        <p:txBody>
          <a:bodyPr lIns="0" rIns="0" tIns="0" bIns="0"/>
          <a:p>
            <a:endParaRPr/>
          </a:p>
        </p:txBody>
      </p:sp>
      <p:sp>
        <p:nvSpPr>
          <p:cNvPr id="28" name="PlaceHolder 3"/>
          <p:cNvSpPr>
            <a:spLocks noGrp="1"/>
          </p:cNvSpPr>
          <p:nvPr>
            <p:ph type="body"/>
          </p:nvPr>
        </p:nvSpPr>
        <p:spPr>
          <a:xfrm>
            <a:off x="5048640" y="1768680"/>
            <a:ext cx="4328280" cy="2091240"/>
          </a:xfrm>
          <a:prstGeom prst="rect">
            <a:avLst/>
          </a:prstGeom>
        </p:spPr>
        <p:txBody>
          <a:bodyPr lIns="0" rIns="0" tIns="0" bIns="0"/>
          <a:p>
            <a:endParaRPr/>
          </a:p>
        </p:txBody>
      </p:sp>
      <p:sp>
        <p:nvSpPr>
          <p:cNvPr id="29" name="PlaceHolder 4"/>
          <p:cNvSpPr>
            <a:spLocks noGrp="1"/>
          </p:cNvSpPr>
          <p:nvPr>
            <p:ph type="body"/>
          </p:nvPr>
        </p:nvSpPr>
        <p:spPr>
          <a:xfrm>
            <a:off x="503640" y="4059000"/>
            <a:ext cx="8870040" cy="2091240"/>
          </a:xfrm>
          <a:prstGeom prst="rect">
            <a:avLst/>
          </a:prstGeom>
        </p:spPr>
        <p:txBody>
          <a:bodyPr lIns="0" rIns="0" tIns="0" bIns="0"/>
          <a:p>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10.png"/><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3.png"/><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 Id="rId11" Type="http://schemas.openxmlformats.org/officeDocument/2006/relationships/slideLayout" Target="../slideLayouts/slideLayout69.xml"/><Relationship Id="rId12" Type="http://schemas.openxmlformats.org/officeDocument/2006/relationships/slideLayout" Target="../slideLayouts/slideLayout70.xml"/><Relationship Id="rId13" Type="http://schemas.openxmlformats.org/officeDocument/2006/relationships/slideLayout" Target="../slideLayouts/slideLayout71.xml"/><Relationship Id="rId14"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
</Relationships>
</file>

<file path=ppt/slideMasters/slideMaster1.xml><?xml version="1.0" encoding="utf-8"?>
<p:sld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0" name="PlaceHolder 1"/>
          <p:cNvSpPr>
            <a:spLocks noGrp="1"/>
          </p:cNvSpPr>
          <p:nvPr>
            <p:ph type="title"/>
          </p:nvPr>
        </p:nvSpPr>
        <p:spPr>
          <a:xfrm>
            <a:off x="504000" y="301320"/>
            <a:ext cx="9071640" cy="1262160"/>
          </a:xfrm>
          <a:prstGeom prst="rect">
            <a:avLst/>
          </a:prstGeom>
        </p:spPr>
        <p:txBody>
          <a:bodyPr lIns="0" rIns="0" tIns="0" bIns="0" anchor="ctr"/>
          <a:p>
            <a:pPr algn="ctr"/>
            <a:r>
              <a:rPr lang="en-US" sz="4400" spc="-1">
                <a:latin typeface="Arial"/>
              </a:rPr>
              <a:t>Click to edit the title text format</a:t>
            </a:r>
            <a:endParaRPr/>
          </a:p>
        </p:txBody>
      </p:sp>
      <p:sp>
        <p:nvSpPr>
          <p:cNvPr id="1" name="PlaceHolder 2"/>
          <p:cNvSpPr>
            <a:spLocks noGrp="1"/>
          </p:cNvSpPr>
          <p:nvPr>
            <p:ph type="body"/>
          </p:nvPr>
        </p:nvSpPr>
        <p:spPr>
          <a:xfrm>
            <a:off x="504000" y="1769040"/>
            <a:ext cx="8870040" cy="4384800"/>
          </a:xfrm>
          <a:prstGeom prst="rect">
            <a:avLst/>
          </a:prstGeom>
        </p:spPr>
        <p:txBody>
          <a:bodyPr lIns="0" rIns="0" tIns="0" bIns="0"/>
          <a:p>
            <a:pPr marL="432000" indent="-324000">
              <a:buClr>
                <a:srgbClr val="ffffff"/>
              </a:buClr>
              <a:buSzPct val="45000"/>
              <a:buFont typeface="Wingdings" charset="2"/>
              <a:buChar char=""/>
            </a:pPr>
            <a:r>
              <a:rPr lang="en-US" sz="3200" spc="-1">
                <a:latin typeface="Arial"/>
              </a:rPr>
              <a:t>Click to edit the outline text format</a:t>
            </a:r>
            <a:endParaRPr/>
          </a:p>
          <a:p>
            <a:pPr lvl="1" marL="864000" indent="-324000">
              <a:buClr>
                <a:srgbClr val="ffffff"/>
              </a:buClr>
              <a:buSzPct val="75000"/>
              <a:buFont typeface="Symbol" charset="2"/>
              <a:buChar char=""/>
            </a:pPr>
            <a:r>
              <a:rPr lang="en-US" sz="2800" spc="-1">
                <a:latin typeface="Arial"/>
              </a:rPr>
              <a:t>Second Outline Level</a:t>
            </a:r>
            <a:endParaRPr/>
          </a:p>
          <a:p>
            <a:pPr lvl="2" marL="1296000" indent="-288000">
              <a:buClr>
                <a:srgbClr val="ffffff"/>
              </a:buClr>
              <a:buSzPct val="45000"/>
              <a:buFont typeface="Wingdings" charset="2"/>
              <a:buChar char=""/>
            </a:pPr>
            <a:r>
              <a:rPr lang="en-US" sz="2400" spc="-1">
                <a:latin typeface="Arial"/>
              </a:rPr>
              <a:t>Third Outline Level</a:t>
            </a:r>
            <a:endParaRPr/>
          </a:p>
          <a:p>
            <a:pPr lvl="3" marL="1728000" indent="-216000">
              <a:buClr>
                <a:srgbClr val="ffffff"/>
              </a:buClr>
              <a:buSzPct val="75000"/>
              <a:buFont typeface="Symbol" charset="2"/>
              <a:buChar char=""/>
            </a:pPr>
            <a:r>
              <a:rPr lang="en-US" sz="2000" spc="-1">
                <a:latin typeface="Arial"/>
              </a:rPr>
              <a:t>Fourth Outline Level</a:t>
            </a:r>
            <a:endParaRPr/>
          </a:p>
          <a:p>
            <a:pPr lvl="4" marL="2160000" indent="-216000">
              <a:buClr>
                <a:srgbClr val="ffffff"/>
              </a:buClr>
              <a:buSzPct val="45000"/>
              <a:buFont typeface="Wingdings" charset="2"/>
              <a:buChar char=""/>
            </a:pPr>
            <a:r>
              <a:rPr lang="en-US" sz="2000" spc="-1">
                <a:latin typeface="Arial"/>
              </a:rPr>
              <a:t>Fifth Outline Level</a:t>
            </a:r>
            <a:endParaRPr/>
          </a:p>
          <a:p>
            <a:pPr lvl="5" marL="2592000" indent="-216000">
              <a:buClr>
                <a:srgbClr val="ffffff"/>
              </a:buClr>
              <a:buSzPct val="45000"/>
              <a:buFont typeface="Wingdings" charset="2"/>
              <a:buChar char=""/>
            </a:pPr>
            <a:r>
              <a:rPr lang="en-US" sz="2000" spc="-1">
                <a:latin typeface="Arial"/>
              </a:rPr>
              <a:t>Sixth Outline Level</a:t>
            </a:r>
            <a:endParaRPr/>
          </a:p>
          <a:p>
            <a:pPr lvl="6" marL="3024000" indent="-216000">
              <a:buClr>
                <a:srgbClr val="ffffff"/>
              </a:buClr>
              <a:buSzPct val="45000"/>
              <a:buFont typeface="Wingdings" charset="2"/>
              <a:buChar char=""/>
            </a:pPr>
            <a:r>
              <a:rPr lang="en-US" sz="2000" spc="-1">
                <a:latin typeface="Arial"/>
              </a:rPr>
              <a:t>Seventh Outline Level</a:t>
            </a:r>
            <a:endParaRPr/>
          </a:p>
        </p:txBody>
      </p:sp>
      <p:sp>
        <p:nvSpPr>
          <p:cNvPr id="2" name="PlaceHolder 3"/>
          <p:cNvSpPr>
            <a:spLocks noGrp="1"/>
          </p:cNvSpPr>
          <p:nvPr>
            <p:ph type="dt"/>
          </p:nvPr>
        </p:nvSpPr>
        <p:spPr>
          <a:xfrm>
            <a:off x="504000" y="6887160"/>
            <a:ext cx="2348280" cy="521280"/>
          </a:xfrm>
          <a:prstGeom prst="rect">
            <a:avLst/>
          </a:prstGeom>
        </p:spPr>
        <p:txBody>
          <a:bodyPr lIns="0" rIns="0" tIns="0" bIns="0"/>
          <a:p>
            <a:r>
              <a:rPr lang="en-US" sz="1400" spc="-1">
                <a:latin typeface="Times New Roman"/>
              </a:rPr>
              <a:t>&lt;date/time&gt;</a:t>
            </a:r>
            <a:endParaRPr/>
          </a:p>
        </p:txBody>
      </p:sp>
      <p:sp>
        <p:nvSpPr>
          <p:cNvPr id="3" name="PlaceHolder 4"/>
          <p:cNvSpPr>
            <a:spLocks noGrp="1"/>
          </p:cNvSpPr>
          <p:nvPr>
            <p:ph type="ftr"/>
          </p:nvPr>
        </p:nvSpPr>
        <p:spPr>
          <a:xfrm>
            <a:off x="3447360" y="6887160"/>
            <a:ext cx="3195000" cy="521280"/>
          </a:xfrm>
          <a:prstGeom prst="rect">
            <a:avLst/>
          </a:prstGeom>
        </p:spPr>
        <p:txBody>
          <a:bodyPr lIns="0" rIns="0" tIns="0" bIns="0"/>
          <a:p>
            <a:pPr algn="ctr"/>
            <a:r>
              <a:rPr lang="en-US" sz="1400" spc="-1">
                <a:latin typeface="Times New Roman"/>
              </a:rPr>
              <a:t>&lt;footer&gt;</a:t>
            </a:r>
            <a:endParaRPr/>
          </a:p>
        </p:txBody>
      </p:sp>
      <p:sp>
        <p:nvSpPr>
          <p:cNvPr id="4" name="PlaceHolder 5"/>
          <p:cNvSpPr>
            <a:spLocks noGrp="1"/>
          </p:cNvSpPr>
          <p:nvPr>
            <p:ph type="sldNum"/>
          </p:nvPr>
        </p:nvSpPr>
        <p:spPr>
          <a:xfrm>
            <a:off x="7227360" y="6887160"/>
            <a:ext cx="2348280" cy="521280"/>
          </a:xfrm>
          <a:prstGeom prst="rect">
            <a:avLst/>
          </a:prstGeom>
        </p:spPr>
        <p:txBody>
          <a:bodyPr lIns="0" rIns="0" tIns="0" bIns="0"/>
          <a:p>
            <a:pPr algn="r"/>
            <a:fld id="{B9753C26-8A28-4222-813D-F9A97E7A748A}" type="slidenum">
              <a:rPr lang="en-US" sz="1400" spc="-1">
                <a:latin typeface="Times New Roman"/>
              </a:rPr>
              <a:t>&lt;number&gt;</a:t>
            </a:fld>
            <a:endParaRPr/>
          </a:p>
        </p:txBody>
      </p:sp>
      <p:sp>
        <p:nvSpPr>
          <p:cNvPr id="5" name="Line 6"/>
          <p:cNvSpPr/>
          <p:nvPr/>
        </p:nvSpPr>
        <p:spPr>
          <a:xfrm>
            <a:off x="0" y="7106400"/>
            <a:ext cx="8686800" cy="0"/>
          </a:xfrm>
          <a:prstGeom prst="line">
            <a:avLst/>
          </a:prstGeom>
          <a:ln w="18360">
            <a:solidFill>
              <a:srgbClr val="000000"/>
            </a:solidFill>
            <a:round/>
          </a:ln>
        </p:spPr>
        <p:style>
          <a:lnRef idx="0"/>
          <a:fillRef idx="0"/>
          <a:effectRef idx="0"/>
          <a:fontRef idx="minor"/>
        </p:style>
      </p:sp>
      <p:sp>
        <p:nvSpPr>
          <p:cNvPr id="6" name="TextShape 7"/>
          <p:cNvSpPr txBox="1"/>
          <p:nvPr/>
        </p:nvSpPr>
        <p:spPr>
          <a:xfrm>
            <a:off x="-55440" y="7184160"/>
            <a:ext cx="8559360" cy="416520"/>
          </a:xfrm>
          <a:prstGeom prst="rect">
            <a:avLst/>
          </a:prstGeom>
          <a:noFill/>
          <a:ln>
            <a:noFill/>
          </a:ln>
        </p:spPr>
        <p:txBody>
          <a:bodyPr lIns="90000" rIns="90000" tIns="45000" bIns="45000"/>
          <a:p>
            <a:r>
              <a:rPr i="1" lang="en-US" sz="2300" spc="-1">
                <a:solidFill>
                  <a:srgbClr val="000000"/>
                </a:solidFill>
                <a:latin typeface="Times New Roman"/>
              </a:rPr>
              <a:t>Christine Nattrass (UTK), Davidson, March 2016</a:t>
            </a:r>
            <a:endParaRPr/>
          </a:p>
        </p:txBody>
      </p:sp>
      <p:sp>
        <p:nvSpPr>
          <p:cNvPr id="7" name="Line 8"/>
          <p:cNvSpPr/>
          <p:nvPr/>
        </p:nvSpPr>
        <p:spPr>
          <a:xfrm>
            <a:off x="-9360" y="7205040"/>
            <a:ext cx="8412480" cy="0"/>
          </a:xfrm>
          <a:prstGeom prst="line">
            <a:avLst/>
          </a:prstGeom>
          <a:ln w="18360">
            <a:solidFill>
              <a:srgbClr val="808080"/>
            </a:solidFill>
            <a:round/>
          </a:ln>
        </p:spPr>
        <p:style>
          <a:lnRef idx="0"/>
          <a:fillRef idx="0"/>
          <a:effectRef idx="0"/>
          <a:fontRef idx="minor"/>
        </p:style>
      </p:sp>
      <p:sp>
        <p:nvSpPr>
          <p:cNvPr id="8" name="TextShape 9"/>
          <p:cNvSpPr txBox="1"/>
          <p:nvPr/>
        </p:nvSpPr>
        <p:spPr>
          <a:xfrm>
            <a:off x="6035040" y="7192440"/>
            <a:ext cx="4012560" cy="426600"/>
          </a:xfrm>
          <a:prstGeom prst="rect">
            <a:avLst/>
          </a:prstGeom>
          <a:noFill/>
          <a:ln>
            <a:noFill/>
          </a:ln>
        </p:spPr>
        <p:txBody>
          <a:bodyPr lIns="90000" rIns="90000" tIns="45000" bIns="45000"/>
          <a:p>
            <a:pPr algn="r"/>
            <a:fld id="{BDEC5905-EC26-413B-8B79-EF63C97E31AC}" type="slidenum">
              <a:rPr b="1" lang="en-US" sz="1800" spc="-1">
                <a:latin typeface="Times New Roman"/>
              </a:rPr>
              <a:t>&lt;number&gt;</a:t>
            </a:fld>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3" name="PlaceHolder 1"/>
          <p:cNvSpPr>
            <a:spLocks noGrp="1"/>
          </p:cNvSpPr>
          <p:nvPr>
            <p:ph type="title"/>
          </p:nvPr>
        </p:nvSpPr>
        <p:spPr>
          <a:xfrm>
            <a:off x="503640" y="300960"/>
            <a:ext cx="9071640" cy="1262160"/>
          </a:xfrm>
          <a:prstGeom prst="rect">
            <a:avLst/>
          </a:prstGeom>
        </p:spPr>
        <p:txBody>
          <a:bodyPr lIns="0" rIns="0" tIns="0" bIns="0" anchor="ctr"/>
          <a:p>
            <a:pPr algn="ctr"/>
            <a:r>
              <a:rPr lang="en-US" sz="4400" spc="-1">
                <a:latin typeface="Arial"/>
              </a:rPr>
              <a:t>Click to edit the title text format</a:t>
            </a:r>
            <a:endParaRPr/>
          </a:p>
        </p:txBody>
      </p:sp>
      <p:sp>
        <p:nvSpPr>
          <p:cNvPr id="44" name="PlaceHolder 2"/>
          <p:cNvSpPr>
            <a:spLocks noGrp="1"/>
          </p:cNvSpPr>
          <p:nvPr>
            <p:ph type="body"/>
          </p:nvPr>
        </p:nvSpPr>
        <p:spPr>
          <a:xfrm>
            <a:off x="503640" y="1768680"/>
            <a:ext cx="9071640" cy="4384800"/>
          </a:xfrm>
          <a:prstGeom prst="rect">
            <a:avLst/>
          </a:prstGeom>
        </p:spPr>
        <p:txBody>
          <a:bodyPr lIns="0" rIns="0" tIns="0" bIns="0"/>
          <a:p>
            <a:pPr marL="432000" indent="-324000">
              <a:buClr>
                <a:srgbClr val="ffffff"/>
              </a:buClr>
              <a:buSzPct val="45000"/>
              <a:buFont typeface="Wingdings" charset="2"/>
              <a:buChar char=""/>
            </a:pPr>
            <a:r>
              <a:rPr lang="en-US" sz="3200" spc="-1">
                <a:latin typeface="Arial"/>
              </a:rPr>
              <a:t>Click to edit the outline text format</a:t>
            </a:r>
            <a:endParaRPr/>
          </a:p>
          <a:p>
            <a:pPr lvl="1" marL="862920">
              <a:buClr>
                <a:srgbClr val="ffffff"/>
              </a:buClr>
              <a:buSzPct val="75000"/>
              <a:buFont typeface="Symbol" charset="2"/>
              <a:buChar char=""/>
            </a:pPr>
            <a:r>
              <a:rPr lang="en-US" sz="2800" spc="-1">
                <a:latin typeface="Arial"/>
              </a:rPr>
              <a:t>Second Outline Level</a:t>
            </a:r>
            <a:endParaRPr/>
          </a:p>
          <a:p>
            <a:pPr lvl="2" marL="1294200">
              <a:buClr>
                <a:srgbClr val="ffffff"/>
              </a:buClr>
              <a:buSzPct val="45000"/>
              <a:buFont typeface="Wingdings" charset="2"/>
              <a:buChar char=""/>
            </a:pPr>
            <a:r>
              <a:rPr lang="en-US" sz="2400" spc="-1">
                <a:latin typeface="Arial"/>
              </a:rPr>
              <a:t>Third Outline Level</a:t>
            </a:r>
            <a:endParaRPr/>
          </a:p>
          <a:p>
            <a:pPr lvl="3" marL="1725480">
              <a:buClr>
                <a:srgbClr val="ffffff"/>
              </a:buClr>
              <a:buSzPct val="75000"/>
              <a:buFont typeface="Symbol" charset="2"/>
              <a:buChar char=""/>
            </a:pPr>
            <a:r>
              <a:rPr lang="en-US" sz="2000" spc="-1">
                <a:latin typeface="Arial"/>
              </a:rPr>
              <a:t>Fourth Outline Level</a:t>
            </a:r>
            <a:endParaRPr/>
          </a:p>
          <a:p>
            <a:pPr lvl="4" marL="2156760">
              <a:buClr>
                <a:srgbClr val="ffffff"/>
              </a:buClr>
              <a:buSzPct val="45000"/>
              <a:buFont typeface="Wingdings" charset="2"/>
              <a:buChar char=""/>
            </a:pPr>
            <a:r>
              <a:rPr lang="en-US" sz="2000" spc="-1">
                <a:latin typeface="Arial"/>
              </a:rPr>
              <a:t>Fifth Outline Level</a:t>
            </a:r>
            <a:endParaRPr/>
          </a:p>
          <a:p>
            <a:pPr lvl="5" marL="2588040">
              <a:buClr>
                <a:srgbClr val="ffffff"/>
              </a:buClr>
              <a:buSzPct val="45000"/>
              <a:buFont typeface="Wingdings" charset="2"/>
              <a:buChar char=""/>
            </a:pPr>
            <a:r>
              <a:rPr lang="en-US" sz="2000" spc="-1">
                <a:latin typeface="Arial"/>
              </a:rPr>
              <a:t>Sixth Outline Level</a:t>
            </a:r>
            <a:endParaRPr/>
          </a:p>
          <a:p>
            <a:pPr lvl="6" marL="3019680">
              <a:buClr>
                <a:srgbClr val="ffffff"/>
              </a:buClr>
              <a:buSzPct val="45000"/>
              <a:buFont typeface="Wingdings" charset="2"/>
              <a:buChar char=""/>
            </a:pPr>
            <a:r>
              <a:rPr lang="en-US" sz="2000" spc="-1">
                <a:latin typeface="Arial"/>
              </a:rPr>
              <a:t>Seventh Outline Level</a:t>
            </a:r>
            <a:endParaRPr/>
          </a:p>
        </p:txBody>
      </p:sp>
      <p:sp>
        <p:nvSpPr>
          <p:cNvPr id="45" name="PlaceHolder 3"/>
          <p:cNvSpPr>
            <a:spLocks noGrp="1"/>
          </p:cNvSpPr>
          <p:nvPr>
            <p:ph type="dt"/>
          </p:nvPr>
        </p:nvSpPr>
        <p:spPr>
          <a:xfrm>
            <a:off x="503640" y="6886800"/>
            <a:ext cx="2348280" cy="521280"/>
          </a:xfrm>
          <a:prstGeom prst="rect">
            <a:avLst/>
          </a:prstGeom>
        </p:spPr>
        <p:txBody>
          <a:bodyPr lIns="0" rIns="0" tIns="0" bIns="0"/>
          <a:p>
            <a:r>
              <a:rPr lang="en-US" sz="1400" spc="-1">
                <a:latin typeface="Times New Roman"/>
              </a:rPr>
              <a:t>&lt;date/time&gt;</a:t>
            </a:r>
            <a:endParaRPr/>
          </a:p>
        </p:txBody>
      </p:sp>
      <p:sp>
        <p:nvSpPr>
          <p:cNvPr id="46" name="PlaceHolder 4"/>
          <p:cNvSpPr>
            <a:spLocks noGrp="1"/>
          </p:cNvSpPr>
          <p:nvPr>
            <p:ph type="ftr"/>
          </p:nvPr>
        </p:nvSpPr>
        <p:spPr>
          <a:xfrm>
            <a:off x="3447000" y="6886800"/>
            <a:ext cx="3195000" cy="521280"/>
          </a:xfrm>
          <a:prstGeom prst="rect">
            <a:avLst/>
          </a:prstGeom>
        </p:spPr>
        <p:txBody>
          <a:bodyPr lIns="0" rIns="0" tIns="0" bIns="0"/>
          <a:p>
            <a:pPr algn="ctr"/>
            <a:r>
              <a:rPr lang="en-US" sz="1400" spc="-1">
                <a:latin typeface="Times New Roman"/>
              </a:rPr>
              <a:t>&lt;footer&gt;</a:t>
            </a:r>
            <a:endParaRPr/>
          </a:p>
        </p:txBody>
      </p:sp>
      <p:sp>
        <p:nvSpPr>
          <p:cNvPr id="47" name="PlaceHolder 5"/>
          <p:cNvSpPr>
            <a:spLocks noGrp="1"/>
          </p:cNvSpPr>
          <p:nvPr>
            <p:ph type="sldNum"/>
          </p:nvPr>
        </p:nvSpPr>
        <p:spPr>
          <a:xfrm>
            <a:off x="7226640" y="6886800"/>
            <a:ext cx="2348280" cy="521280"/>
          </a:xfrm>
          <a:prstGeom prst="rect">
            <a:avLst/>
          </a:prstGeom>
        </p:spPr>
        <p:txBody>
          <a:bodyPr lIns="0" rIns="0" tIns="0" bIns="0"/>
          <a:p>
            <a:pPr algn="r"/>
            <a:fld id="{ADDD1BA1-B792-4458-A127-AB4EB78A44F2}" type="slidenum">
              <a:rPr lang="en-US" sz="1400" spc="-1">
                <a:latin typeface="Times New Roman"/>
              </a:rPr>
              <a:t>&lt;number&gt;</a:t>
            </a:fld>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82" name="Picture 6" descr=""/>
          <p:cNvPicPr/>
          <p:nvPr/>
        </p:nvPicPr>
        <p:blipFill>
          <a:blip r:embed="rId2"/>
          <a:stretch/>
        </p:blipFill>
        <p:spPr>
          <a:xfrm>
            <a:off x="9404280" y="83880"/>
            <a:ext cx="596160" cy="806040"/>
          </a:xfrm>
          <a:prstGeom prst="rect">
            <a:avLst/>
          </a:prstGeom>
          <a:ln>
            <a:noFill/>
          </a:ln>
        </p:spPr>
      </p:pic>
      <p:sp>
        <p:nvSpPr>
          <p:cNvPr id="83" name="PlaceHolder 1"/>
          <p:cNvSpPr>
            <a:spLocks noGrp="1"/>
          </p:cNvSpPr>
          <p:nvPr>
            <p:ph type="title"/>
          </p:nvPr>
        </p:nvSpPr>
        <p:spPr>
          <a:xfrm>
            <a:off x="504000" y="302760"/>
            <a:ext cx="9071640" cy="1259640"/>
          </a:xfrm>
          <a:prstGeom prst="rect">
            <a:avLst/>
          </a:prstGeom>
        </p:spPr>
        <p:txBody>
          <a:bodyPr anchor="ctr"/>
          <a:p>
            <a:pPr algn="ctr">
              <a:lnSpc>
                <a:spcPct val="100000"/>
              </a:lnSpc>
            </a:pPr>
            <a:r>
              <a:rPr lang="en-US" sz="4400" spc="-1" strike="noStrike">
                <a:solidFill>
                  <a:srgbClr val="0033cc"/>
                </a:solidFill>
                <a:uFill>
                  <a:solidFill>
                    <a:srgbClr val="ffffff"/>
                  </a:solidFill>
                </a:uFill>
                <a:latin typeface="Arial"/>
              </a:rPr>
              <a:t>Click to edit the title text formatClick to edit Master title style</a:t>
            </a:r>
            <a:endParaRPr/>
          </a:p>
        </p:txBody>
      </p:sp>
      <p:sp>
        <p:nvSpPr>
          <p:cNvPr id="84" name="PlaceHolder 2"/>
          <p:cNvSpPr>
            <a:spLocks noGrp="1"/>
          </p:cNvSpPr>
          <p:nvPr>
            <p:ph type="body"/>
          </p:nvPr>
        </p:nvSpPr>
        <p:spPr>
          <a:xfrm>
            <a:off x="504000" y="1764000"/>
            <a:ext cx="9071640" cy="4988880"/>
          </a:xfrm>
          <a:prstGeom prst="rect">
            <a:avLst/>
          </a:prstGeom>
        </p:spPr>
        <p:txBody>
          <a:bodyPr/>
          <a:p>
            <a:pPr marL="432000" indent="-324000">
              <a:buClr>
                <a:srgbClr val="ffffff"/>
              </a:buClr>
              <a:buSzPct val="45000"/>
              <a:buFont typeface="Wingdings" charset="2"/>
              <a:buChar char=""/>
            </a:pPr>
            <a:r>
              <a:rPr lang="en-US" sz="3200" spc="-1" strike="noStrike">
                <a:solidFill>
                  <a:srgbClr val="000000"/>
                </a:solidFill>
                <a:uFill>
                  <a:solidFill>
                    <a:srgbClr val="ffffff"/>
                  </a:solidFill>
                </a:uFill>
                <a:latin typeface="Arial"/>
              </a:rPr>
              <a:t>Click to edit the outline text format</a:t>
            </a:r>
            <a:endParaRPr/>
          </a:p>
          <a:p>
            <a:pPr lvl="1" marL="864000" indent="-324000">
              <a:buClr>
                <a:srgbClr val="ffffff"/>
              </a:buClr>
              <a:buSzPct val="75000"/>
              <a:buFont typeface="Symbol" charset="2"/>
              <a:buChar char=""/>
            </a:pPr>
            <a:r>
              <a:rPr lang="en-US" sz="3200" spc="-1" strike="noStrike">
                <a:solidFill>
                  <a:srgbClr val="000000"/>
                </a:solidFill>
                <a:uFill>
                  <a:solidFill>
                    <a:srgbClr val="ffffff"/>
                  </a:solidFill>
                </a:uFill>
                <a:latin typeface="Arial"/>
              </a:rPr>
              <a:t>Second Outline Level</a:t>
            </a:r>
            <a:endParaRPr/>
          </a:p>
          <a:p>
            <a:pPr lvl="2" marL="1296000" indent="-288000">
              <a:buClr>
                <a:srgbClr val="ffffff"/>
              </a:buClr>
              <a:buSzPct val="45000"/>
              <a:buFont typeface="Wingdings" charset="2"/>
              <a:buChar char=""/>
            </a:pPr>
            <a:r>
              <a:rPr lang="en-US" sz="3200" spc="-1" strike="noStrike">
                <a:solidFill>
                  <a:srgbClr val="000000"/>
                </a:solidFill>
                <a:uFill>
                  <a:solidFill>
                    <a:srgbClr val="ffffff"/>
                  </a:solidFill>
                </a:uFill>
                <a:latin typeface="Arial"/>
              </a:rPr>
              <a:t>Third Outline Level</a:t>
            </a:r>
            <a:endParaRPr/>
          </a:p>
          <a:p>
            <a:pPr lvl="3" marL="1728000" indent="-216000">
              <a:buClr>
                <a:srgbClr val="ffffff"/>
              </a:buClr>
              <a:buSzPct val="75000"/>
              <a:buFont typeface="Symbol" charset="2"/>
              <a:buChar char=""/>
            </a:pPr>
            <a:r>
              <a:rPr lang="en-US" sz="3200" spc="-1" strike="noStrike">
                <a:solidFill>
                  <a:srgbClr val="000000"/>
                </a:solidFill>
                <a:uFill>
                  <a:solidFill>
                    <a:srgbClr val="ffffff"/>
                  </a:solidFill>
                </a:uFill>
                <a:latin typeface="Arial"/>
              </a:rPr>
              <a:t>Fourth Outline Level</a:t>
            </a:r>
            <a:endParaRPr/>
          </a:p>
          <a:p>
            <a:pPr lvl="4" marL="2160000" indent="-216000">
              <a:buClr>
                <a:srgbClr val="ffffff"/>
              </a:buClr>
              <a:buSzPct val="45000"/>
              <a:buFont typeface="Wingdings" charset="2"/>
              <a:buChar char=""/>
            </a:pPr>
            <a:r>
              <a:rPr lang="en-US" sz="3200" spc="-1" strike="noStrike">
                <a:solidFill>
                  <a:srgbClr val="000000"/>
                </a:solidFill>
                <a:uFill>
                  <a:solidFill>
                    <a:srgbClr val="ffffff"/>
                  </a:solidFill>
                </a:uFill>
                <a:latin typeface="Arial"/>
              </a:rPr>
              <a:t>Fifth Outline Level</a:t>
            </a:r>
            <a:endParaRPr/>
          </a:p>
          <a:p>
            <a:pPr lvl="5" marL="2592000" indent="-216000">
              <a:buClr>
                <a:srgbClr val="ffffff"/>
              </a:buClr>
              <a:buSzPct val="45000"/>
              <a:buFont typeface="Wingdings" charset="2"/>
              <a:buChar char=""/>
            </a:pPr>
            <a:r>
              <a:rPr lang="en-US" sz="3200" spc="-1" strike="noStrike">
                <a:solidFill>
                  <a:srgbClr val="000000"/>
                </a:solidFill>
                <a:uFill>
                  <a:solidFill>
                    <a:srgbClr val="ffffff"/>
                  </a:solidFill>
                </a:uFill>
                <a:latin typeface="Arial"/>
              </a:rPr>
              <a:t>Sixth Outline Level</a:t>
            </a:r>
            <a:endParaRPr/>
          </a:p>
          <a:p>
            <a:pPr lvl="6" marL="3024000" indent="-216000">
              <a:buClr>
                <a:srgbClr val="ffffff"/>
              </a:buClr>
              <a:buSzPct val="45000"/>
              <a:buFont typeface="Wingdings" charset="2"/>
              <a:buChar char=""/>
            </a:pPr>
            <a:r>
              <a:rPr lang="en-US" sz="3200" spc="-1" strike="noStrike">
                <a:solidFill>
                  <a:srgbClr val="000000"/>
                </a:solidFill>
                <a:uFill>
                  <a:solidFill>
                    <a:srgbClr val="ffffff"/>
                  </a:solidFill>
                </a:uFill>
                <a:latin typeface="Arial"/>
              </a:rPr>
              <a:t>Seventh Outline LevelClick to edit Master text styles</a:t>
            </a:r>
            <a:endParaRPr/>
          </a:p>
          <a:p>
            <a:pPr lvl="7" marL="3456000" indent="-216000">
              <a:buClr>
                <a:srgbClr val="ffffff"/>
              </a:buClr>
              <a:buSzPct val="45000"/>
              <a:buFont typeface="Wingdings" charset="2"/>
              <a:buChar char=""/>
            </a:pPr>
            <a:r>
              <a:rPr lang="en-US" sz="2800" spc="-1" strike="noStrike">
                <a:solidFill>
                  <a:srgbClr val="000000"/>
                </a:solidFill>
                <a:uFill>
                  <a:solidFill>
                    <a:srgbClr val="ffffff"/>
                  </a:solidFill>
                </a:uFill>
                <a:latin typeface="Arial"/>
              </a:rPr>
              <a:t>Second level</a:t>
            </a:r>
            <a:endParaRPr/>
          </a:p>
          <a:p>
            <a:pPr lvl="8" marL="3888000" indent="-216000">
              <a:buClr>
                <a:srgbClr val="ffffff"/>
              </a:buClr>
              <a:buSzPct val="45000"/>
              <a:buFont typeface="Wingdings" charset="2"/>
              <a:buChar char=""/>
            </a:pPr>
            <a:r>
              <a:rPr lang="en-US" sz="2400" spc="-1" strike="noStrike">
                <a:solidFill>
                  <a:srgbClr val="000000"/>
                </a:solidFill>
                <a:uFill>
                  <a:solidFill>
                    <a:srgbClr val="ffffff"/>
                  </a:solidFill>
                </a:uFill>
                <a:latin typeface="Arial"/>
              </a:rPr>
              <a:t>Third level</a:t>
            </a:r>
            <a:endParaRPr/>
          </a:p>
          <a:p>
            <a:pPr lvl="9" marL="4320000" indent="-216000">
              <a:buClr>
                <a:srgbClr val="ffffff"/>
              </a:buClr>
              <a:buSzPct val="45000"/>
              <a:buFont typeface="Wingdings" charset="2"/>
              <a:buChar char=""/>
            </a:pPr>
            <a:r>
              <a:rPr lang="en-US" sz="2000" spc="-1" strike="noStrike">
                <a:solidFill>
                  <a:srgbClr val="000000"/>
                </a:solidFill>
                <a:uFill>
                  <a:solidFill>
                    <a:srgbClr val="ffffff"/>
                  </a:solidFill>
                </a:uFill>
                <a:latin typeface="Arial"/>
              </a:rPr>
              <a:t>Fourth level</a:t>
            </a:r>
            <a:endParaRPr/>
          </a:p>
          <a:p>
            <a:pPr lvl="9" marL="4320000" indent="-216000">
              <a:buClr>
                <a:srgbClr val="ffffff"/>
              </a:buClr>
              <a:buSzPct val="45000"/>
              <a:buFont typeface="Wingdings" charset="2"/>
              <a:buChar char=""/>
            </a:pPr>
            <a:r>
              <a:rPr lang="en-US" sz="2000" spc="-1" strike="noStrike">
                <a:solidFill>
                  <a:srgbClr val="000000"/>
                </a:solidFill>
                <a:uFill>
                  <a:solidFill>
                    <a:srgbClr val="ffffff"/>
                  </a:solidFill>
                </a:uFill>
                <a:latin typeface="Arial"/>
              </a:rPr>
              <a:t>Fifth level</a:t>
            </a:r>
            <a:endParaRPr/>
          </a:p>
        </p:txBody>
      </p:sp>
      <p:sp>
        <p:nvSpPr>
          <p:cNvPr id="85" name="PlaceHolder 3"/>
          <p:cNvSpPr>
            <a:spLocks noGrp="1"/>
          </p:cNvSpPr>
          <p:nvPr>
            <p:ph type="dt"/>
          </p:nvPr>
        </p:nvSpPr>
        <p:spPr>
          <a:xfrm>
            <a:off x="0" y="0"/>
            <a:ext cx="360" cy="360"/>
          </a:xfrm>
          <a:prstGeom prst="rect">
            <a:avLst/>
          </a:prstGeom>
        </p:spPr>
        <p:txBody>
          <a:bodyPr lIns="90000" rIns="90000" tIns="45000" bIns="45000"/>
          <a:p>
            <a:pPr>
              <a:lnSpc>
                <a:spcPct val="100000"/>
              </a:lnSpc>
            </a:pPr>
            <a:r>
              <a:rPr lang="en-US" sz="1800" spc="-1" strike="noStrike">
                <a:solidFill>
                  <a:srgbClr val="000000"/>
                </a:solidFill>
                <a:uFill>
                  <a:solidFill>
                    <a:srgbClr val="ffffff"/>
                  </a:solidFill>
                </a:uFill>
                <a:latin typeface="Calibri"/>
              </a:rPr>
              <a:t>5/6/17</a:t>
            </a:r>
            <a:endParaRPr/>
          </a:p>
        </p:txBody>
      </p:sp>
      <p:sp>
        <p:nvSpPr>
          <p:cNvPr id="86" name="PlaceHolder 4"/>
          <p:cNvSpPr>
            <a:spLocks noGrp="1"/>
          </p:cNvSpPr>
          <p:nvPr>
            <p:ph type="ftr"/>
          </p:nvPr>
        </p:nvSpPr>
        <p:spPr>
          <a:xfrm>
            <a:off x="0" y="0"/>
            <a:ext cx="360" cy="360"/>
          </a:xfrm>
          <a:prstGeom prst="rect">
            <a:avLst/>
          </a:prstGeom>
        </p:spPr>
        <p:txBody>
          <a:bodyPr lIns="90000" rIns="90000" tIns="45000" bIns="45000"/>
          <a:p>
            <a:endParaRPr/>
          </a:p>
        </p:txBody>
      </p:sp>
      <p:sp>
        <p:nvSpPr>
          <p:cNvPr id="87" name="PlaceHolder 5"/>
          <p:cNvSpPr>
            <a:spLocks noGrp="1"/>
          </p:cNvSpPr>
          <p:nvPr>
            <p:ph type="sldNum"/>
          </p:nvPr>
        </p:nvSpPr>
        <p:spPr>
          <a:xfrm>
            <a:off x="0" y="0"/>
            <a:ext cx="360" cy="360"/>
          </a:xfrm>
          <a:prstGeom prst="rect">
            <a:avLst/>
          </a:prstGeom>
        </p:spPr>
        <p:txBody>
          <a:bodyPr lIns="90000" rIns="90000" tIns="45000" bIns="45000"/>
          <a:p>
            <a:pPr>
              <a:lnSpc>
                <a:spcPct val="100000"/>
              </a:lnSpc>
            </a:pPr>
            <a:fld id="{B88B0591-0E2E-45CA-B2B9-08776784CDAE}" type="slidenum">
              <a:rPr lang="en-US" sz="1800" spc="-1" strike="noStrike">
                <a:solidFill>
                  <a:srgbClr val="000000"/>
                </a:solidFill>
                <a:uFill>
                  <a:solidFill>
                    <a:srgbClr val="ffffff"/>
                  </a:solidFill>
                </a:uFill>
                <a:latin typeface="Calibri"/>
              </a:rPr>
              <a:t>&lt;number&gt;</a:t>
            </a:fld>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22" name="PlaceHolder 1"/>
          <p:cNvSpPr>
            <a:spLocks noGrp="1"/>
          </p:cNvSpPr>
          <p:nvPr>
            <p:ph type="title"/>
          </p:nvPr>
        </p:nvSpPr>
        <p:spPr>
          <a:xfrm>
            <a:off x="-35280" y="48600"/>
            <a:ext cx="9071640" cy="841680"/>
          </a:xfrm>
          <a:prstGeom prst="rect">
            <a:avLst/>
          </a:prstGeom>
        </p:spPr>
        <p:txBody>
          <a:bodyPr lIns="0" rIns="0" tIns="0" bIns="0" anchor="ctr"/>
          <a:p>
            <a:pPr algn="ctr"/>
            <a:r>
              <a:rPr lang="en-US" sz="4400" spc="-1">
                <a:latin typeface="Times New Roman"/>
              </a:rPr>
              <a:t>Click to edit the title text format</a:t>
            </a:r>
            <a:endParaRPr/>
          </a:p>
        </p:txBody>
      </p:sp>
      <p:sp>
        <p:nvSpPr>
          <p:cNvPr id="123" name="PlaceHolder 2"/>
          <p:cNvSpPr>
            <a:spLocks noGrp="1"/>
          </p:cNvSpPr>
          <p:nvPr>
            <p:ph type="body"/>
          </p:nvPr>
        </p:nvSpPr>
        <p:spPr>
          <a:xfrm>
            <a:off x="503280" y="1768320"/>
            <a:ext cx="9071640" cy="4384800"/>
          </a:xfrm>
          <a:prstGeom prst="rect">
            <a:avLst/>
          </a:prstGeom>
        </p:spPr>
        <p:txBody>
          <a:bodyPr lIns="0" rIns="0" tIns="0" bIns="0"/>
          <a:p>
            <a:pPr marL="432000" indent="-324000">
              <a:buClr>
                <a:srgbClr val="ffffff"/>
              </a:buClr>
              <a:buSzPct val="45000"/>
              <a:buFont typeface="Wingdings" charset="2"/>
              <a:buChar char=""/>
            </a:pPr>
            <a:r>
              <a:rPr lang="en-US" sz="3200" spc="-1">
                <a:latin typeface="Times New Roman"/>
              </a:rPr>
              <a:t>Click to edit the outline text format</a:t>
            </a:r>
            <a:endParaRPr/>
          </a:p>
          <a:p>
            <a:pPr lvl="1" marL="864000" indent="-324000">
              <a:buClr>
                <a:srgbClr val="ffffff"/>
              </a:buClr>
              <a:buSzPct val="45000"/>
              <a:buFont typeface="Wingdings" charset="2"/>
              <a:buChar char=""/>
            </a:pPr>
            <a:r>
              <a:rPr lang="en-US" sz="2800" spc="-1">
                <a:latin typeface="Times New Roman"/>
              </a:rPr>
              <a:t>Second Outline Level</a:t>
            </a:r>
            <a:endParaRPr/>
          </a:p>
          <a:p>
            <a:pPr lvl="2" marL="1296000" indent="-288000">
              <a:buClr>
                <a:srgbClr val="ffffff"/>
              </a:buClr>
              <a:buSzPct val="75000"/>
              <a:buFont typeface="Symbol" charset="2"/>
              <a:buChar char=""/>
            </a:pPr>
            <a:r>
              <a:rPr lang="en-US" sz="2400" spc="-1">
                <a:latin typeface="Times New Roman"/>
              </a:rPr>
              <a:t>Third Outline Level</a:t>
            </a:r>
            <a:endParaRPr/>
          </a:p>
          <a:p>
            <a:pPr lvl="3" marL="1728000" indent="-216000">
              <a:buClr>
                <a:srgbClr val="ffffff"/>
              </a:buClr>
              <a:buSzPct val="45000"/>
              <a:buFont typeface="Wingdings" charset="2"/>
              <a:buChar char=""/>
            </a:pPr>
            <a:r>
              <a:rPr lang="en-US" sz="2000" spc="-1">
                <a:latin typeface="Times New Roman"/>
              </a:rPr>
              <a:t>Fourth Outline Level</a:t>
            </a:r>
            <a:endParaRPr/>
          </a:p>
          <a:p>
            <a:pPr lvl="4" marL="2160000" indent="-216000">
              <a:buClr>
                <a:srgbClr val="ffffff"/>
              </a:buClr>
              <a:buSzPct val="75000"/>
              <a:buFont typeface="Symbol" charset="2"/>
              <a:buChar char=""/>
            </a:pPr>
            <a:r>
              <a:rPr lang="en-US" sz="2000" spc="-1">
                <a:latin typeface="Times New Roman"/>
              </a:rPr>
              <a:t>Fifth Outline Level</a:t>
            </a:r>
            <a:endParaRPr/>
          </a:p>
          <a:p>
            <a:pPr lvl="5" marL="2592000" indent="-216000">
              <a:buClr>
                <a:srgbClr val="ffffff"/>
              </a:buClr>
              <a:buSzPct val="45000"/>
              <a:buFont typeface="Wingdings" charset="2"/>
              <a:buChar char=""/>
            </a:pPr>
            <a:r>
              <a:rPr lang="en-US" sz="2000" spc="-1">
                <a:latin typeface="Times New Roman"/>
              </a:rPr>
              <a:t>Sixth Outline Level</a:t>
            </a:r>
            <a:endParaRPr/>
          </a:p>
          <a:p>
            <a:pPr lvl="6" marL="3024000" indent="-216000">
              <a:buClr>
                <a:srgbClr val="ffffff"/>
              </a:buClr>
              <a:buSzPct val="45000"/>
              <a:buFont typeface="Wingdings" charset="2"/>
              <a:buChar char=""/>
            </a:pPr>
            <a:r>
              <a:rPr lang="en-US" sz="2000" spc="-1">
                <a:latin typeface="Times New Roman"/>
              </a:rPr>
              <a:t>Seventh Outline Level</a:t>
            </a:r>
            <a:endParaRPr/>
          </a:p>
        </p:txBody>
      </p:sp>
      <p:sp>
        <p:nvSpPr>
          <p:cNvPr id="124" name="PlaceHolder 3"/>
          <p:cNvSpPr>
            <a:spLocks noGrp="1"/>
          </p:cNvSpPr>
          <p:nvPr>
            <p:ph type="dt"/>
          </p:nvPr>
        </p:nvSpPr>
        <p:spPr>
          <a:xfrm>
            <a:off x="503280" y="6886440"/>
            <a:ext cx="2348280" cy="521280"/>
          </a:xfrm>
          <a:prstGeom prst="rect">
            <a:avLst/>
          </a:prstGeom>
        </p:spPr>
        <p:txBody>
          <a:bodyPr lIns="0" rIns="0" tIns="0" bIns="0"/>
          <a:p>
            <a:r>
              <a:rPr lang="en-US" sz="1400" spc="-1">
                <a:latin typeface="Times New Roman"/>
              </a:rPr>
              <a:t>&lt;date/time&gt;</a:t>
            </a:r>
            <a:endParaRPr/>
          </a:p>
        </p:txBody>
      </p:sp>
      <p:sp>
        <p:nvSpPr>
          <p:cNvPr id="125" name="PlaceHolder 4"/>
          <p:cNvSpPr>
            <a:spLocks noGrp="1"/>
          </p:cNvSpPr>
          <p:nvPr>
            <p:ph type="ftr"/>
          </p:nvPr>
        </p:nvSpPr>
        <p:spPr>
          <a:xfrm>
            <a:off x="3446640" y="6886440"/>
            <a:ext cx="3195000" cy="521280"/>
          </a:xfrm>
          <a:prstGeom prst="rect">
            <a:avLst/>
          </a:prstGeom>
        </p:spPr>
        <p:txBody>
          <a:bodyPr lIns="0" rIns="0" tIns="0" bIns="0"/>
          <a:p>
            <a:pPr algn="ctr"/>
            <a:r>
              <a:rPr lang="en-US" sz="1400" spc="-1">
                <a:latin typeface="Times New Roman"/>
              </a:rPr>
              <a:t>&lt;footer&gt;</a:t>
            </a:r>
            <a:endParaRPr/>
          </a:p>
        </p:txBody>
      </p:sp>
      <p:sp>
        <p:nvSpPr>
          <p:cNvPr id="126" name="PlaceHolder 5"/>
          <p:cNvSpPr>
            <a:spLocks noGrp="1"/>
          </p:cNvSpPr>
          <p:nvPr>
            <p:ph type="sldNum"/>
          </p:nvPr>
        </p:nvSpPr>
        <p:spPr>
          <a:xfrm>
            <a:off x="7226640" y="6886440"/>
            <a:ext cx="2348280" cy="521280"/>
          </a:xfrm>
          <a:prstGeom prst="rect">
            <a:avLst/>
          </a:prstGeom>
        </p:spPr>
        <p:txBody>
          <a:bodyPr lIns="0" rIns="0" tIns="0" bIns="0"/>
          <a:p>
            <a:pPr algn="r"/>
            <a:fld id="{722E0A3A-9B2A-43A6-B24F-07DAA20B7B1E}" type="slidenum">
              <a:rPr lang="en-US" sz="1400" spc="-1">
                <a:latin typeface="Times New Roman"/>
              </a:rPr>
              <a:t>&lt;number&gt;</a:t>
            </a:fld>
            <a:endParaRPr/>
          </a:p>
        </p:txBody>
      </p:sp>
      <p:sp>
        <p:nvSpPr>
          <p:cNvPr id="127" name="TextShape 6"/>
          <p:cNvSpPr txBox="1"/>
          <p:nvPr/>
        </p:nvSpPr>
        <p:spPr>
          <a:xfrm>
            <a:off x="7658640" y="7282800"/>
            <a:ext cx="2373840" cy="428040"/>
          </a:xfrm>
          <a:prstGeom prst="rect">
            <a:avLst/>
          </a:prstGeom>
          <a:noFill/>
          <a:ln>
            <a:noFill/>
          </a:ln>
        </p:spPr>
        <p:txBody>
          <a:bodyPr lIns="0" rIns="0" tIns="0" bIns="0"/>
          <a:p>
            <a:pPr algn="r"/>
            <a:fld id="{31988959-07DE-4919-B500-8327E8CED549}" type="slidenum">
              <a:rPr b="1" i="1" lang="en-US" sz="1800" spc="-1">
                <a:latin typeface="Times New Roman"/>
              </a:rPr>
              <a:t>&lt;number&gt;</a:t>
            </a:fld>
            <a:endParaRPr/>
          </a:p>
        </p:txBody>
      </p:sp>
      <p:sp>
        <p:nvSpPr>
          <p:cNvPr id="128" name="TextShape 7"/>
          <p:cNvSpPr txBox="1"/>
          <p:nvPr/>
        </p:nvSpPr>
        <p:spPr>
          <a:xfrm>
            <a:off x="0" y="7247160"/>
            <a:ext cx="6860160" cy="344880"/>
          </a:xfrm>
          <a:prstGeom prst="rect">
            <a:avLst/>
          </a:prstGeom>
          <a:noFill/>
          <a:ln>
            <a:noFill/>
          </a:ln>
        </p:spPr>
        <p:txBody>
          <a:bodyPr lIns="90000" rIns="90000" tIns="45000" bIns="45000"/>
          <a:p>
            <a:r>
              <a:rPr b="1" i="1" lang="en-US" sz="1800" spc="-1">
                <a:latin typeface="Times New Roman"/>
              </a:rPr>
              <a:t>Christine Nattrass (UTK), SCUWP, January 16, 2011</a:t>
            </a:r>
            <a:endParaRPr/>
          </a:p>
        </p:txBody>
      </p:sp>
      <p:sp>
        <p:nvSpPr>
          <p:cNvPr id="129" name="CustomShape 8"/>
          <p:cNvSpPr/>
          <p:nvPr/>
        </p:nvSpPr>
        <p:spPr>
          <a:xfrm>
            <a:off x="360" y="7127280"/>
            <a:ext cx="5488200" cy="137160"/>
          </a:xfrm>
          <a:prstGeom prst="rect">
            <a:avLst/>
          </a:prstGeom>
          <a:solidFill>
            <a:srgbClr val="000000"/>
          </a:solidFill>
          <a:ln>
            <a:solidFill>
              <a:srgbClr val="808080"/>
            </a:solidFill>
          </a:ln>
        </p:spPr>
        <p:style>
          <a:lnRef idx="0"/>
          <a:fillRef idx="0"/>
          <a:effectRef idx="0"/>
          <a:fontRef idx="minor"/>
        </p:style>
      </p:sp>
      <p:sp>
        <p:nvSpPr>
          <p:cNvPr id="130" name="Line 9"/>
          <p:cNvSpPr/>
          <p:nvPr/>
        </p:nvSpPr>
        <p:spPr>
          <a:xfrm>
            <a:off x="360" y="7186680"/>
            <a:ext cx="5488200" cy="0"/>
          </a:xfrm>
          <a:prstGeom prst="line">
            <a:avLst/>
          </a:prstGeom>
          <a:ln w="45720">
            <a:solidFill>
              <a:srgbClr val="33cc66"/>
            </a:solidFill>
            <a:round/>
          </a:ln>
        </p:spPr>
        <p:style>
          <a:lnRef idx="0"/>
          <a:fillRef idx="0"/>
          <a:effectRef idx="0"/>
          <a:fontRef idx="minor"/>
        </p:style>
      </p:sp>
      <p:sp>
        <p:nvSpPr>
          <p:cNvPr id="131" name="CustomShape 10"/>
          <p:cNvSpPr/>
          <p:nvPr/>
        </p:nvSpPr>
        <p:spPr>
          <a:xfrm>
            <a:off x="720" y="757080"/>
            <a:ext cx="9604440" cy="137160"/>
          </a:xfrm>
          <a:prstGeom prst="rect">
            <a:avLst/>
          </a:prstGeom>
          <a:solidFill>
            <a:srgbClr val="000000"/>
          </a:solidFill>
          <a:ln>
            <a:solidFill>
              <a:srgbClr val="808080"/>
            </a:solidFill>
          </a:ln>
        </p:spPr>
        <p:style>
          <a:lnRef idx="0"/>
          <a:fillRef idx="0"/>
          <a:effectRef idx="0"/>
          <a:fontRef idx="minor"/>
        </p:style>
      </p:sp>
      <p:sp>
        <p:nvSpPr>
          <p:cNvPr id="132" name="Line 11"/>
          <p:cNvSpPr/>
          <p:nvPr/>
        </p:nvSpPr>
        <p:spPr>
          <a:xfrm>
            <a:off x="720" y="816480"/>
            <a:ext cx="9604440" cy="0"/>
          </a:xfrm>
          <a:prstGeom prst="line">
            <a:avLst/>
          </a:prstGeom>
          <a:ln w="45720">
            <a:solidFill>
              <a:srgbClr val="99ccff"/>
            </a:solidFill>
            <a:round/>
          </a:ln>
        </p:spPr>
        <p:style>
          <a:lnRef idx="0"/>
          <a:fillRef idx="0"/>
          <a:effectRef idx="0"/>
          <a:fontRef idx="minor"/>
        </p:style>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67" name="PlaceHolder 1"/>
          <p:cNvSpPr>
            <a:spLocks noGrp="1"/>
          </p:cNvSpPr>
          <p:nvPr>
            <p:ph type="title"/>
          </p:nvPr>
        </p:nvSpPr>
        <p:spPr>
          <a:xfrm>
            <a:off x="503640" y="301320"/>
            <a:ext cx="9071280" cy="1262160"/>
          </a:xfrm>
          <a:prstGeom prst="rect">
            <a:avLst/>
          </a:prstGeom>
        </p:spPr>
        <p:txBody>
          <a:bodyPr lIns="0" rIns="0" tIns="0" bIns="0" anchor="ctr"/>
          <a:p>
            <a:pPr algn="ctr"/>
            <a:r>
              <a:rPr lang="en-US" sz="4400" spc="-1">
                <a:latin typeface="Times New Roman"/>
              </a:rPr>
              <a:t>Click to edit the title text format</a:t>
            </a:r>
            <a:endParaRPr/>
          </a:p>
        </p:txBody>
      </p:sp>
      <p:sp>
        <p:nvSpPr>
          <p:cNvPr id="168" name="PlaceHolder 2"/>
          <p:cNvSpPr>
            <a:spLocks noGrp="1"/>
          </p:cNvSpPr>
          <p:nvPr>
            <p:ph type="body"/>
          </p:nvPr>
        </p:nvSpPr>
        <p:spPr>
          <a:xfrm>
            <a:off x="503640" y="1768680"/>
            <a:ext cx="8870040" cy="4384800"/>
          </a:xfrm>
          <a:prstGeom prst="rect">
            <a:avLst/>
          </a:prstGeom>
        </p:spPr>
        <p:txBody>
          <a:bodyPr lIns="0" rIns="0" tIns="0" bIns="0"/>
          <a:p>
            <a:pPr marL="432000" indent="-324000">
              <a:buClr>
                <a:srgbClr val="ffffff"/>
              </a:buClr>
              <a:buSzPct val="45000"/>
              <a:buFont typeface="Wingdings" charset="2"/>
              <a:buChar char=""/>
            </a:pPr>
            <a:r>
              <a:rPr lang="en-US" sz="3200" spc="-1">
                <a:latin typeface="Times New Roman"/>
              </a:rPr>
              <a:t>Click to edit the outline text format</a:t>
            </a:r>
            <a:endParaRPr/>
          </a:p>
          <a:p>
            <a:pPr lvl="1" marL="864000" indent="-324000">
              <a:buClr>
                <a:srgbClr val="ffffff"/>
              </a:buClr>
              <a:buSzPct val="75000"/>
              <a:buFont typeface="Symbol" charset="2"/>
              <a:buChar char=""/>
            </a:pPr>
            <a:r>
              <a:rPr lang="en-US" sz="2800" spc="-1">
                <a:latin typeface="Times New Roman"/>
              </a:rPr>
              <a:t>Second Outline Level</a:t>
            </a:r>
            <a:endParaRPr/>
          </a:p>
          <a:p>
            <a:pPr lvl="2" marL="1296000" indent="-288000">
              <a:buClr>
                <a:srgbClr val="ffffff"/>
              </a:buClr>
              <a:buSzPct val="45000"/>
              <a:buFont typeface="Wingdings" charset="2"/>
              <a:buChar char=""/>
            </a:pPr>
            <a:r>
              <a:rPr lang="en-US" sz="2400" spc="-1">
                <a:latin typeface="Times New Roman"/>
              </a:rPr>
              <a:t>Third Outline Level</a:t>
            </a:r>
            <a:endParaRPr/>
          </a:p>
          <a:p>
            <a:pPr lvl="3" marL="1728000" indent="-216000">
              <a:buClr>
                <a:srgbClr val="ffffff"/>
              </a:buClr>
              <a:buSzPct val="75000"/>
              <a:buFont typeface="Symbol" charset="2"/>
              <a:buChar char=""/>
            </a:pPr>
            <a:r>
              <a:rPr lang="en-US" sz="2000" spc="-1">
                <a:latin typeface="Times New Roman"/>
              </a:rPr>
              <a:t>Fourth Outline Level</a:t>
            </a:r>
            <a:endParaRPr/>
          </a:p>
          <a:p>
            <a:pPr lvl="4" marL="2160000" indent="-216000">
              <a:buClr>
                <a:srgbClr val="ffffff"/>
              </a:buClr>
              <a:buSzPct val="45000"/>
              <a:buFont typeface="Wingdings" charset="2"/>
              <a:buChar char=""/>
            </a:pPr>
            <a:r>
              <a:rPr lang="en-US" sz="2000" spc="-1">
                <a:latin typeface="Times New Roman"/>
              </a:rPr>
              <a:t>Fifth Outline Level</a:t>
            </a:r>
            <a:endParaRPr/>
          </a:p>
          <a:p>
            <a:pPr lvl="5" marL="2592000" indent="-216000">
              <a:buClr>
                <a:srgbClr val="ffffff"/>
              </a:buClr>
              <a:buSzPct val="45000"/>
              <a:buFont typeface="Wingdings" charset="2"/>
              <a:buChar char=""/>
            </a:pPr>
            <a:r>
              <a:rPr lang="en-US" sz="2000" spc="-1">
                <a:latin typeface="Times New Roman"/>
              </a:rPr>
              <a:t>Sixth Outline Level</a:t>
            </a:r>
            <a:endParaRPr/>
          </a:p>
          <a:p>
            <a:pPr lvl="6" marL="3024000" indent="-216000">
              <a:buClr>
                <a:srgbClr val="ffffff"/>
              </a:buClr>
              <a:buSzPct val="45000"/>
              <a:buFont typeface="Wingdings" charset="2"/>
              <a:buChar char=""/>
            </a:pPr>
            <a:r>
              <a:rPr lang="en-US" sz="2000" spc="-1">
                <a:latin typeface="Times New Roman"/>
              </a:rPr>
              <a:t>Seventh Outline Level</a:t>
            </a:r>
            <a:endParaRPr/>
          </a:p>
        </p:txBody>
      </p:sp>
      <p:sp>
        <p:nvSpPr>
          <p:cNvPr id="169" name="PlaceHolder 3"/>
          <p:cNvSpPr>
            <a:spLocks noGrp="1"/>
          </p:cNvSpPr>
          <p:nvPr>
            <p:ph type="dt"/>
          </p:nvPr>
        </p:nvSpPr>
        <p:spPr>
          <a:xfrm>
            <a:off x="503640" y="6886800"/>
            <a:ext cx="2347920" cy="521280"/>
          </a:xfrm>
          <a:prstGeom prst="rect">
            <a:avLst/>
          </a:prstGeom>
        </p:spPr>
        <p:txBody>
          <a:bodyPr lIns="0" rIns="0" tIns="0" bIns="0"/>
          <a:p>
            <a:r>
              <a:rPr lang="en-US" sz="1400" spc="-1">
                <a:latin typeface="Times New Roman"/>
              </a:rPr>
              <a:t>&lt;date/time&gt;</a:t>
            </a:r>
            <a:endParaRPr/>
          </a:p>
        </p:txBody>
      </p:sp>
      <p:sp>
        <p:nvSpPr>
          <p:cNvPr id="170" name="PlaceHolder 4"/>
          <p:cNvSpPr>
            <a:spLocks noGrp="1"/>
          </p:cNvSpPr>
          <p:nvPr>
            <p:ph type="ftr"/>
          </p:nvPr>
        </p:nvSpPr>
        <p:spPr>
          <a:xfrm>
            <a:off x="3447000" y="6886800"/>
            <a:ext cx="3195000" cy="521280"/>
          </a:xfrm>
          <a:prstGeom prst="rect">
            <a:avLst/>
          </a:prstGeom>
        </p:spPr>
        <p:txBody>
          <a:bodyPr lIns="0" rIns="0" tIns="0" bIns="0"/>
          <a:p>
            <a:pPr algn="ctr"/>
            <a:r>
              <a:rPr lang="en-US" sz="1400" spc="-1">
                <a:latin typeface="Times New Roman"/>
              </a:rPr>
              <a:t>&lt;footer&gt;</a:t>
            </a:r>
            <a:endParaRPr/>
          </a:p>
        </p:txBody>
      </p:sp>
      <p:sp>
        <p:nvSpPr>
          <p:cNvPr id="171" name="PlaceHolder 5"/>
          <p:cNvSpPr>
            <a:spLocks noGrp="1"/>
          </p:cNvSpPr>
          <p:nvPr>
            <p:ph type="sldNum"/>
          </p:nvPr>
        </p:nvSpPr>
        <p:spPr>
          <a:xfrm>
            <a:off x="7227000" y="6886800"/>
            <a:ext cx="2347920" cy="521280"/>
          </a:xfrm>
          <a:prstGeom prst="rect">
            <a:avLst/>
          </a:prstGeom>
        </p:spPr>
        <p:txBody>
          <a:bodyPr lIns="0" rIns="0" tIns="0" bIns="0"/>
          <a:p>
            <a:pPr algn="r"/>
            <a:fld id="{8AAB32C9-FF4A-4FC4-BA98-F730142AB668}" type="slidenum">
              <a:rPr lang="en-US" sz="1400" spc="-1">
                <a:latin typeface="Times New Roman"/>
              </a:rPr>
              <a:t>&lt;number&gt;</a:t>
            </a:fld>
            <a:endParaRPr/>
          </a:p>
        </p:txBody>
      </p:sp>
      <p:sp>
        <p:nvSpPr>
          <p:cNvPr id="172" name="TextShape 6"/>
          <p:cNvSpPr txBox="1"/>
          <p:nvPr/>
        </p:nvSpPr>
        <p:spPr>
          <a:xfrm>
            <a:off x="8886600" y="7235280"/>
            <a:ext cx="1214280" cy="426600"/>
          </a:xfrm>
          <a:prstGeom prst="rect">
            <a:avLst/>
          </a:prstGeom>
          <a:noFill/>
          <a:ln>
            <a:noFill/>
          </a:ln>
        </p:spPr>
        <p:txBody>
          <a:bodyPr lIns="90000" rIns="90000" tIns="45000" bIns="45000"/>
          <a:p>
            <a:pPr algn="r"/>
            <a:fld id="{5ABBFA91-9942-4AA2-86AF-92A56EE655A7}" type="slidenum">
              <a:rPr b="1" lang="en-US" sz="1800" spc="-1">
                <a:latin typeface="Times New Roman"/>
              </a:rPr>
              <a:t>&lt;number&gt;</a:t>
            </a:fld>
            <a:endParaRPr/>
          </a:p>
        </p:txBody>
      </p:sp>
      <p:pic>
        <p:nvPicPr>
          <p:cNvPr id="173" name="" descr=""/>
          <p:cNvPicPr/>
          <p:nvPr/>
        </p:nvPicPr>
        <p:blipFill>
          <a:blip r:embed="rId2"/>
          <a:stretch/>
        </p:blipFill>
        <p:spPr>
          <a:xfrm>
            <a:off x="72000" y="6708960"/>
            <a:ext cx="603720" cy="822600"/>
          </a:xfrm>
          <a:prstGeom prst="rect">
            <a:avLst/>
          </a:prstGeom>
          <a:ln>
            <a:noFill/>
          </a:ln>
        </p:spPr>
      </p:pic>
      <p:sp>
        <p:nvSpPr>
          <p:cNvPr id="174" name="TextShape 7"/>
          <p:cNvSpPr txBox="1"/>
          <p:nvPr/>
        </p:nvSpPr>
        <p:spPr>
          <a:xfrm>
            <a:off x="805320" y="7222320"/>
            <a:ext cx="8562240" cy="374040"/>
          </a:xfrm>
          <a:prstGeom prst="rect">
            <a:avLst/>
          </a:prstGeom>
          <a:noFill/>
          <a:ln>
            <a:noFill/>
          </a:ln>
        </p:spPr>
        <p:txBody>
          <a:bodyPr lIns="90000" rIns="90000" tIns="45000" bIns="45000"/>
          <a:p>
            <a:r>
              <a:rPr i="1" lang="en-US" sz="2000" spc="-1">
                <a:solidFill>
                  <a:srgbClr val="000000"/>
                </a:solidFill>
                <a:latin typeface="Times New Roman"/>
              </a:rPr>
              <a:t>Christine Nattrass, Epiphany 2016</a:t>
            </a:r>
            <a:endParaRPr/>
          </a:p>
        </p:txBody>
      </p:sp>
      <p:sp>
        <p:nvSpPr>
          <p:cNvPr id="175" name="Line 8"/>
          <p:cNvSpPr/>
          <p:nvPr/>
        </p:nvSpPr>
        <p:spPr>
          <a:xfrm>
            <a:off x="671760" y="7171560"/>
            <a:ext cx="8689680" cy="0"/>
          </a:xfrm>
          <a:prstGeom prst="line">
            <a:avLst/>
          </a:prstGeom>
          <a:ln w="18360">
            <a:solidFill>
              <a:srgbClr val="ff0000"/>
            </a:solidFill>
            <a:round/>
          </a:ln>
        </p:spPr>
        <p:style>
          <a:lnRef idx="0"/>
          <a:fillRef idx="0"/>
          <a:effectRef idx="0"/>
          <a:fontRef idx="minor"/>
        </p:style>
      </p:sp>
      <p:sp>
        <p:nvSpPr>
          <p:cNvPr id="176" name="Line 9"/>
          <p:cNvSpPr/>
          <p:nvPr/>
        </p:nvSpPr>
        <p:spPr>
          <a:xfrm>
            <a:off x="662400" y="7234200"/>
            <a:ext cx="8415360" cy="0"/>
          </a:xfrm>
          <a:prstGeom prst="line">
            <a:avLst/>
          </a:prstGeom>
          <a:ln w="18360">
            <a:solidFill>
              <a:srgbClr val="000000"/>
            </a:solidFill>
            <a:round/>
          </a:ln>
        </p:spPr>
        <p:style>
          <a:lnRef idx="0"/>
          <a:fillRef idx="0"/>
          <a:effectRef idx="0"/>
          <a:fontRef idx="minor"/>
        </p:style>
      </p:sp>
    </p:spTree>
  </p:cSld>
  <p:clrMap bg1="lt1" bg2="lt2" tx1="dk1" tx2="dk2" accent1="accent1" accent2="accent2" accent3="accent3" accent4="accent4" accent5="accent5" accent6="accent6" hlink="hlink" folHlink="folHlink"/>
  <p:sldLayoutIdLst>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11" name="PlaceHolder 1"/>
          <p:cNvSpPr>
            <a:spLocks noGrp="1"/>
          </p:cNvSpPr>
          <p:nvPr>
            <p:ph type="title"/>
          </p:nvPr>
        </p:nvSpPr>
        <p:spPr>
          <a:xfrm>
            <a:off x="503640" y="301320"/>
            <a:ext cx="9071280" cy="1262160"/>
          </a:xfrm>
          <a:prstGeom prst="rect">
            <a:avLst/>
          </a:prstGeom>
        </p:spPr>
        <p:txBody>
          <a:bodyPr lIns="0" rIns="0" tIns="0" bIns="0" anchor="ctr"/>
          <a:p>
            <a:pPr algn="ctr"/>
            <a:r>
              <a:rPr lang="en-US" sz="4400" spc="-1">
                <a:latin typeface="Times New Roman"/>
              </a:rPr>
              <a:t>Click to edit the title text format</a:t>
            </a:r>
            <a:endParaRPr/>
          </a:p>
        </p:txBody>
      </p:sp>
      <p:sp>
        <p:nvSpPr>
          <p:cNvPr id="212" name="PlaceHolder 2"/>
          <p:cNvSpPr>
            <a:spLocks noGrp="1"/>
          </p:cNvSpPr>
          <p:nvPr>
            <p:ph type="body"/>
          </p:nvPr>
        </p:nvSpPr>
        <p:spPr>
          <a:xfrm>
            <a:off x="503640" y="1768680"/>
            <a:ext cx="8870040" cy="4384800"/>
          </a:xfrm>
          <a:prstGeom prst="rect">
            <a:avLst/>
          </a:prstGeom>
        </p:spPr>
        <p:txBody>
          <a:bodyPr lIns="0" rIns="0" tIns="0" bIns="0"/>
          <a:p>
            <a:pPr marL="432000" indent="-324000">
              <a:buClr>
                <a:srgbClr val="ffffff"/>
              </a:buClr>
              <a:buSzPct val="45000"/>
              <a:buFont typeface="Wingdings" charset="2"/>
              <a:buChar char=""/>
            </a:pPr>
            <a:r>
              <a:rPr lang="en-US" sz="3200" spc="-1">
                <a:latin typeface="Times New Roman"/>
              </a:rPr>
              <a:t>Click to edit the outline text format</a:t>
            </a:r>
            <a:endParaRPr/>
          </a:p>
          <a:p>
            <a:pPr lvl="1" marL="864000" indent="-324000">
              <a:buClr>
                <a:srgbClr val="ffffff"/>
              </a:buClr>
              <a:buSzPct val="75000"/>
              <a:buFont typeface="Symbol" charset="2"/>
              <a:buChar char=""/>
            </a:pPr>
            <a:r>
              <a:rPr lang="en-US" sz="2800" spc="-1">
                <a:latin typeface="Times New Roman"/>
              </a:rPr>
              <a:t>Second Outline Level</a:t>
            </a:r>
            <a:endParaRPr/>
          </a:p>
          <a:p>
            <a:pPr lvl="2" marL="1296000" indent="-288000">
              <a:buClr>
                <a:srgbClr val="ffffff"/>
              </a:buClr>
              <a:buSzPct val="45000"/>
              <a:buFont typeface="Wingdings" charset="2"/>
              <a:buChar char=""/>
            </a:pPr>
            <a:r>
              <a:rPr lang="en-US" sz="2400" spc="-1">
                <a:latin typeface="Times New Roman"/>
              </a:rPr>
              <a:t>Third Outline Level</a:t>
            </a:r>
            <a:endParaRPr/>
          </a:p>
          <a:p>
            <a:pPr lvl="3" marL="1728000" indent="-216000">
              <a:buClr>
                <a:srgbClr val="ffffff"/>
              </a:buClr>
              <a:buSzPct val="75000"/>
              <a:buFont typeface="Symbol" charset="2"/>
              <a:buChar char=""/>
            </a:pPr>
            <a:r>
              <a:rPr lang="en-US" sz="2000" spc="-1">
                <a:latin typeface="Times New Roman"/>
              </a:rPr>
              <a:t>Fourth Outline Level</a:t>
            </a:r>
            <a:endParaRPr/>
          </a:p>
          <a:p>
            <a:pPr lvl="4" marL="2160000" indent="-216000">
              <a:buClr>
                <a:srgbClr val="ffffff"/>
              </a:buClr>
              <a:buSzPct val="45000"/>
              <a:buFont typeface="Wingdings" charset="2"/>
              <a:buChar char=""/>
            </a:pPr>
            <a:r>
              <a:rPr lang="en-US" sz="2000" spc="-1">
                <a:latin typeface="Times New Roman"/>
              </a:rPr>
              <a:t>Fifth Outline Level</a:t>
            </a:r>
            <a:endParaRPr/>
          </a:p>
          <a:p>
            <a:pPr lvl="5" marL="2592000" indent="-216000">
              <a:buClr>
                <a:srgbClr val="ffffff"/>
              </a:buClr>
              <a:buSzPct val="45000"/>
              <a:buFont typeface="Wingdings" charset="2"/>
              <a:buChar char=""/>
            </a:pPr>
            <a:r>
              <a:rPr lang="en-US" sz="2000" spc="-1">
                <a:latin typeface="Times New Roman"/>
              </a:rPr>
              <a:t>Sixth Outline Level</a:t>
            </a:r>
            <a:endParaRPr/>
          </a:p>
          <a:p>
            <a:pPr lvl="6" marL="3024000" indent="-216000">
              <a:buClr>
                <a:srgbClr val="ffffff"/>
              </a:buClr>
              <a:buSzPct val="45000"/>
              <a:buFont typeface="Wingdings" charset="2"/>
              <a:buChar char=""/>
            </a:pPr>
            <a:r>
              <a:rPr lang="en-US" sz="2000" spc="-1">
                <a:latin typeface="Times New Roman"/>
              </a:rPr>
              <a:t>Seventh Outline Level</a:t>
            </a:r>
            <a:endParaRPr/>
          </a:p>
        </p:txBody>
      </p:sp>
      <p:sp>
        <p:nvSpPr>
          <p:cNvPr id="213" name="PlaceHolder 3"/>
          <p:cNvSpPr>
            <a:spLocks noGrp="1"/>
          </p:cNvSpPr>
          <p:nvPr>
            <p:ph type="dt"/>
          </p:nvPr>
        </p:nvSpPr>
        <p:spPr>
          <a:xfrm>
            <a:off x="503640" y="6886800"/>
            <a:ext cx="2347920" cy="521280"/>
          </a:xfrm>
          <a:prstGeom prst="rect">
            <a:avLst/>
          </a:prstGeom>
        </p:spPr>
        <p:txBody>
          <a:bodyPr lIns="0" rIns="0" tIns="0" bIns="0"/>
          <a:p>
            <a:r>
              <a:rPr lang="en-US" sz="1400" spc="-1">
                <a:latin typeface="Times New Roman"/>
              </a:rPr>
              <a:t>&lt;date/time&gt;</a:t>
            </a:r>
            <a:endParaRPr/>
          </a:p>
        </p:txBody>
      </p:sp>
      <p:sp>
        <p:nvSpPr>
          <p:cNvPr id="214" name="PlaceHolder 4"/>
          <p:cNvSpPr>
            <a:spLocks noGrp="1"/>
          </p:cNvSpPr>
          <p:nvPr>
            <p:ph type="ftr"/>
          </p:nvPr>
        </p:nvSpPr>
        <p:spPr>
          <a:xfrm>
            <a:off x="3447000" y="6886800"/>
            <a:ext cx="3195000" cy="521280"/>
          </a:xfrm>
          <a:prstGeom prst="rect">
            <a:avLst/>
          </a:prstGeom>
        </p:spPr>
        <p:txBody>
          <a:bodyPr lIns="0" rIns="0" tIns="0" bIns="0"/>
          <a:p>
            <a:pPr algn="ctr"/>
            <a:r>
              <a:rPr lang="en-US" sz="1400" spc="-1">
                <a:latin typeface="Times New Roman"/>
              </a:rPr>
              <a:t>&lt;footer&gt;</a:t>
            </a:r>
            <a:endParaRPr/>
          </a:p>
        </p:txBody>
      </p:sp>
      <p:sp>
        <p:nvSpPr>
          <p:cNvPr id="215" name="PlaceHolder 5"/>
          <p:cNvSpPr>
            <a:spLocks noGrp="1"/>
          </p:cNvSpPr>
          <p:nvPr>
            <p:ph type="sldNum"/>
          </p:nvPr>
        </p:nvSpPr>
        <p:spPr>
          <a:xfrm>
            <a:off x="7227000" y="6886800"/>
            <a:ext cx="2347920" cy="521280"/>
          </a:xfrm>
          <a:prstGeom prst="rect">
            <a:avLst/>
          </a:prstGeom>
        </p:spPr>
        <p:txBody>
          <a:bodyPr lIns="0" rIns="0" tIns="0" bIns="0"/>
          <a:p>
            <a:pPr algn="r"/>
            <a:fld id="{4281F7EE-F075-4BA5-9E1C-48C2C94523BD}" type="slidenum">
              <a:rPr lang="en-US" sz="1400" spc="-1">
                <a:latin typeface="Times New Roman"/>
              </a:rPr>
              <a:t>&lt;number&gt;</a:t>
            </a:fld>
            <a:endParaRPr/>
          </a:p>
        </p:txBody>
      </p:sp>
      <p:sp>
        <p:nvSpPr>
          <p:cNvPr id="216" name="TextShape 6"/>
          <p:cNvSpPr txBox="1"/>
          <p:nvPr/>
        </p:nvSpPr>
        <p:spPr>
          <a:xfrm>
            <a:off x="8886600" y="7235280"/>
            <a:ext cx="1214280" cy="426600"/>
          </a:xfrm>
          <a:prstGeom prst="rect">
            <a:avLst/>
          </a:prstGeom>
          <a:noFill/>
          <a:ln>
            <a:noFill/>
          </a:ln>
        </p:spPr>
        <p:txBody>
          <a:bodyPr lIns="90000" rIns="90000" tIns="45000" bIns="45000"/>
          <a:p>
            <a:pPr algn="r"/>
            <a:fld id="{B569AABF-F470-4FF9-A48E-4059561BC908}" type="slidenum">
              <a:rPr b="1" lang="en-US" sz="1800" spc="-1">
                <a:latin typeface="Times New Roman"/>
              </a:rPr>
              <a:t>&lt;number&gt;</a:t>
            </a:fld>
            <a:endParaRPr/>
          </a:p>
        </p:txBody>
      </p:sp>
      <p:pic>
        <p:nvPicPr>
          <p:cNvPr id="217" name="" descr=""/>
          <p:cNvPicPr/>
          <p:nvPr/>
        </p:nvPicPr>
        <p:blipFill>
          <a:blip r:embed="rId2"/>
          <a:stretch/>
        </p:blipFill>
        <p:spPr>
          <a:xfrm>
            <a:off x="72000" y="6708960"/>
            <a:ext cx="603720" cy="822600"/>
          </a:xfrm>
          <a:prstGeom prst="rect">
            <a:avLst/>
          </a:prstGeom>
          <a:ln>
            <a:noFill/>
          </a:ln>
        </p:spPr>
      </p:pic>
      <p:sp>
        <p:nvSpPr>
          <p:cNvPr id="218" name="TextShape 7"/>
          <p:cNvSpPr txBox="1"/>
          <p:nvPr/>
        </p:nvSpPr>
        <p:spPr>
          <a:xfrm>
            <a:off x="805320" y="7222320"/>
            <a:ext cx="8562240" cy="374040"/>
          </a:xfrm>
          <a:prstGeom prst="rect">
            <a:avLst/>
          </a:prstGeom>
          <a:noFill/>
          <a:ln>
            <a:noFill/>
          </a:ln>
        </p:spPr>
        <p:txBody>
          <a:bodyPr lIns="90000" rIns="90000" tIns="45000" bIns="45000"/>
          <a:p>
            <a:r>
              <a:rPr i="1" lang="en-US" sz="2000" spc="-1">
                <a:solidFill>
                  <a:srgbClr val="000000"/>
                </a:solidFill>
                <a:latin typeface="Times New Roman"/>
              </a:rPr>
              <a:t>Christine Nattrass, US LHC Annual Meeting 2016</a:t>
            </a:r>
            <a:endParaRPr/>
          </a:p>
        </p:txBody>
      </p:sp>
      <p:sp>
        <p:nvSpPr>
          <p:cNvPr id="219" name="Line 8"/>
          <p:cNvSpPr/>
          <p:nvPr/>
        </p:nvSpPr>
        <p:spPr>
          <a:xfrm>
            <a:off x="671760" y="7171560"/>
            <a:ext cx="8689680" cy="0"/>
          </a:xfrm>
          <a:prstGeom prst="line">
            <a:avLst/>
          </a:prstGeom>
          <a:ln w="18360">
            <a:solidFill>
              <a:srgbClr val="ff0000"/>
            </a:solidFill>
            <a:round/>
          </a:ln>
        </p:spPr>
        <p:style>
          <a:lnRef idx="0"/>
          <a:fillRef idx="0"/>
          <a:effectRef idx="0"/>
          <a:fontRef idx="minor"/>
        </p:style>
      </p:sp>
      <p:sp>
        <p:nvSpPr>
          <p:cNvPr id="220" name="Line 9"/>
          <p:cNvSpPr/>
          <p:nvPr/>
        </p:nvSpPr>
        <p:spPr>
          <a:xfrm>
            <a:off x="662400" y="7234200"/>
            <a:ext cx="8415360" cy="0"/>
          </a:xfrm>
          <a:prstGeom prst="line">
            <a:avLst/>
          </a:prstGeom>
          <a:ln w="18360">
            <a:solidFill>
              <a:srgbClr val="000000"/>
            </a:solidFill>
            <a:round/>
          </a:ln>
        </p:spPr>
        <p:style>
          <a:lnRef idx="0"/>
          <a:fillRef idx="0"/>
          <a:effectRef idx="0"/>
          <a:fontRef idx="minor"/>
        </p:style>
      </p:sp>
    </p:spTree>
  </p:cSld>
  <p:clrMap bg1="lt1" bg2="lt2" tx1="dk1" tx2="dk2" accent1="accent1" accent2="accent2" accent3="accent3" accent4="accent4" accent5="accent5" accent6="accent6" hlink="hlink" folHlink="folHlink"/>
  <p:sldLayoutIdLst>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255" name="CustomShape 1"/>
          <p:cNvSpPr/>
          <p:nvPr/>
        </p:nvSpPr>
        <p:spPr>
          <a:xfrm>
            <a:off x="0" y="0"/>
            <a:ext cx="10079640" cy="704880"/>
          </a:xfrm>
          <a:prstGeom prst="rect">
            <a:avLst/>
          </a:prstGeom>
          <a:solidFill>
            <a:srgbClr val="be0002"/>
          </a:solidFill>
          <a:ln w="9360">
            <a:solidFill>
              <a:srgbClr val="be0002"/>
            </a:solidFill>
            <a:miter/>
          </a:ln>
        </p:spPr>
        <p:style>
          <a:lnRef idx="0"/>
          <a:fillRef idx="0"/>
          <a:effectRef idx="0"/>
          <a:fontRef idx="minor"/>
        </p:style>
      </p:sp>
      <p:sp>
        <p:nvSpPr>
          <p:cNvPr id="256" name="CustomShape 2"/>
          <p:cNvSpPr/>
          <p:nvPr/>
        </p:nvSpPr>
        <p:spPr>
          <a:xfrm>
            <a:off x="0" y="704880"/>
            <a:ext cx="10079640" cy="113760"/>
          </a:xfrm>
          <a:prstGeom prst="rect">
            <a:avLst/>
          </a:prstGeom>
          <a:solidFill>
            <a:srgbClr val="e08080"/>
          </a:solidFill>
          <a:ln w="9360">
            <a:solidFill>
              <a:srgbClr val="e08080"/>
            </a:solidFill>
            <a:miter/>
          </a:ln>
        </p:spPr>
        <p:style>
          <a:lnRef idx="0"/>
          <a:fillRef idx="0"/>
          <a:effectRef idx="0"/>
          <a:fontRef idx="minor"/>
        </p:style>
      </p:sp>
      <p:sp>
        <p:nvSpPr>
          <p:cNvPr id="257" name="PlaceHolder 3"/>
          <p:cNvSpPr>
            <a:spLocks noGrp="1"/>
          </p:cNvSpPr>
          <p:nvPr>
            <p:ph type="title"/>
          </p:nvPr>
        </p:nvSpPr>
        <p:spPr>
          <a:xfrm>
            <a:off x="504000" y="-28080"/>
            <a:ext cx="9071640" cy="704880"/>
          </a:xfrm>
          <a:prstGeom prst="rect">
            <a:avLst/>
          </a:prstGeom>
        </p:spPr>
        <p:txBody>
          <a:bodyPr anchor="ctr"/>
          <a:p>
            <a:pPr algn="ctr">
              <a:lnSpc>
                <a:spcPct val="100000"/>
              </a:lnSpc>
            </a:pPr>
            <a:r>
              <a:rPr lang="en-US" sz="4400" spc="-1" strike="noStrike">
                <a:solidFill>
                  <a:srgbClr val="ffffff"/>
                </a:solidFill>
                <a:uFill>
                  <a:solidFill>
                    <a:srgbClr val="ffffff"/>
                  </a:solidFill>
                </a:uFill>
                <a:latin typeface="Arial"/>
              </a:rPr>
              <a:t>Click to edit Master title style</a:t>
            </a:r>
            <a:endParaRPr/>
          </a:p>
        </p:txBody>
      </p:sp>
      <p:sp>
        <p:nvSpPr>
          <p:cNvPr id="258" name="PlaceHolder 4"/>
          <p:cNvSpPr>
            <a:spLocks noGrp="1"/>
          </p:cNvSpPr>
          <p:nvPr>
            <p:ph type="body"/>
          </p:nvPr>
        </p:nvSpPr>
        <p:spPr>
          <a:xfrm>
            <a:off x="504000" y="923760"/>
            <a:ext cx="9071640" cy="5828760"/>
          </a:xfrm>
          <a:prstGeom prst="rect">
            <a:avLst/>
          </a:prstGeom>
        </p:spPr>
        <p:txBody>
          <a:bodyPr/>
          <a:p>
            <a:pPr marL="432000" indent="-324000">
              <a:buClr>
                <a:srgbClr val="ffffff"/>
              </a:buClr>
              <a:buSzPct val="45000"/>
              <a:buFont typeface="Wingdings" charset="2"/>
              <a:buChar char=""/>
            </a:pPr>
            <a:r>
              <a:rPr lang="en-US" sz="3200" spc="-1" strike="noStrike">
                <a:solidFill>
                  <a:srgbClr val="000000"/>
                </a:solidFill>
                <a:uFill>
                  <a:solidFill>
                    <a:srgbClr val="ffffff"/>
                  </a:solidFill>
                </a:uFill>
                <a:latin typeface="Arial"/>
              </a:rPr>
              <a:t>Click to edit the outline text format</a:t>
            </a:r>
            <a:endParaRPr/>
          </a:p>
          <a:p>
            <a:pPr lvl="1" marL="864000" indent="-324000">
              <a:buClr>
                <a:srgbClr val="ffffff"/>
              </a:buClr>
              <a:buSzPct val="75000"/>
              <a:buFont typeface="Symbol" charset="2"/>
              <a:buChar char=""/>
            </a:pPr>
            <a:r>
              <a:rPr lang="en-US" sz="3200" spc="-1" strike="noStrike">
                <a:solidFill>
                  <a:srgbClr val="000000"/>
                </a:solidFill>
                <a:uFill>
                  <a:solidFill>
                    <a:srgbClr val="ffffff"/>
                  </a:solidFill>
                </a:uFill>
                <a:latin typeface="Arial"/>
              </a:rPr>
              <a:t>Second Outline Level</a:t>
            </a:r>
            <a:endParaRPr/>
          </a:p>
          <a:p>
            <a:pPr lvl="2" marL="1296000" indent="-288000">
              <a:buClr>
                <a:srgbClr val="ffffff"/>
              </a:buClr>
              <a:buSzPct val="45000"/>
              <a:buFont typeface="Wingdings" charset="2"/>
              <a:buChar char=""/>
            </a:pPr>
            <a:r>
              <a:rPr lang="en-US" sz="3200" spc="-1" strike="noStrike">
                <a:solidFill>
                  <a:srgbClr val="000000"/>
                </a:solidFill>
                <a:uFill>
                  <a:solidFill>
                    <a:srgbClr val="ffffff"/>
                  </a:solidFill>
                </a:uFill>
                <a:latin typeface="Arial"/>
              </a:rPr>
              <a:t>Third Outline Level</a:t>
            </a:r>
            <a:endParaRPr/>
          </a:p>
          <a:p>
            <a:pPr lvl="3" marL="1728000" indent="-216000">
              <a:buClr>
                <a:srgbClr val="ffffff"/>
              </a:buClr>
              <a:buSzPct val="75000"/>
              <a:buFont typeface="Symbol" charset="2"/>
              <a:buChar char=""/>
            </a:pPr>
            <a:r>
              <a:rPr lang="en-US" sz="3200" spc="-1" strike="noStrike">
                <a:solidFill>
                  <a:srgbClr val="000000"/>
                </a:solidFill>
                <a:uFill>
                  <a:solidFill>
                    <a:srgbClr val="ffffff"/>
                  </a:solidFill>
                </a:uFill>
                <a:latin typeface="Arial"/>
              </a:rPr>
              <a:t>Fourth Outline Level</a:t>
            </a:r>
            <a:endParaRPr/>
          </a:p>
          <a:p>
            <a:pPr lvl="4" marL="2160000" indent="-216000">
              <a:buClr>
                <a:srgbClr val="ffffff"/>
              </a:buClr>
              <a:buSzPct val="45000"/>
              <a:buFont typeface="Wingdings" charset="2"/>
              <a:buChar char=""/>
            </a:pPr>
            <a:r>
              <a:rPr lang="en-US" sz="3200" spc="-1" strike="noStrike">
                <a:solidFill>
                  <a:srgbClr val="000000"/>
                </a:solidFill>
                <a:uFill>
                  <a:solidFill>
                    <a:srgbClr val="ffffff"/>
                  </a:solidFill>
                </a:uFill>
                <a:latin typeface="Arial"/>
              </a:rPr>
              <a:t>Fifth Outline Level</a:t>
            </a:r>
            <a:endParaRPr/>
          </a:p>
          <a:p>
            <a:pPr lvl="5" marL="2592000" indent="-216000">
              <a:buClr>
                <a:srgbClr val="ffffff"/>
              </a:buClr>
              <a:buSzPct val="45000"/>
              <a:buFont typeface="Wingdings" charset="2"/>
              <a:buChar char=""/>
            </a:pPr>
            <a:r>
              <a:rPr lang="en-US" sz="3200" spc="-1" strike="noStrike">
                <a:solidFill>
                  <a:srgbClr val="000000"/>
                </a:solidFill>
                <a:uFill>
                  <a:solidFill>
                    <a:srgbClr val="ffffff"/>
                  </a:solidFill>
                </a:uFill>
                <a:latin typeface="Arial"/>
              </a:rPr>
              <a:t>Sixth Outline Level</a:t>
            </a:r>
            <a:endParaRPr/>
          </a:p>
          <a:p>
            <a:pPr lvl="6" marL="3024000" indent="-216000">
              <a:buClr>
                <a:srgbClr val="ffffff"/>
              </a:buClr>
              <a:buSzPct val="45000"/>
              <a:buFont typeface="Wingdings" charset="2"/>
              <a:buChar char=""/>
            </a:pPr>
            <a:r>
              <a:rPr lang="en-US" sz="3200" spc="-1" strike="noStrike">
                <a:solidFill>
                  <a:srgbClr val="000000"/>
                </a:solidFill>
                <a:uFill>
                  <a:solidFill>
                    <a:srgbClr val="ffffff"/>
                  </a:solidFill>
                </a:uFill>
                <a:latin typeface="Arial"/>
              </a:rPr>
              <a:t>Seventh Outline LevelClick to edit Master text styles</a:t>
            </a:r>
            <a:endParaRPr/>
          </a:p>
          <a:p>
            <a:pPr lvl="7" marL="3456000" indent="-216000">
              <a:buClr>
                <a:srgbClr val="ffffff"/>
              </a:buClr>
              <a:buSzPct val="45000"/>
              <a:buFont typeface="Wingdings" charset="2"/>
              <a:buChar char=""/>
            </a:pPr>
            <a:r>
              <a:rPr lang="en-US" sz="2800" spc="-1" strike="noStrike">
                <a:solidFill>
                  <a:srgbClr val="000000"/>
                </a:solidFill>
                <a:uFill>
                  <a:solidFill>
                    <a:srgbClr val="ffffff"/>
                  </a:solidFill>
                </a:uFill>
                <a:latin typeface="Arial"/>
                <a:ea typeface="ＭＳ Ｐゴシック"/>
              </a:rPr>
              <a:t>Second level</a:t>
            </a:r>
            <a:endParaRPr/>
          </a:p>
          <a:p>
            <a:pPr lvl="8" marL="3888000" indent="-216000">
              <a:buClr>
                <a:srgbClr val="ffffff"/>
              </a:buClr>
              <a:buSzPct val="45000"/>
              <a:buFont typeface="Wingdings" charset="2"/>
              <a:buChar char=""/>
            </a:pPr>
            <a:r>
              <a:rPr lang="en-US" sz="2400" spc="-1" strike="noStrike">
                <a:solidFill>
                  <a:srgbClr val="000000"/>
                </a:solidFill>
                <a:uFill>
                  <a:solidFill>
                    <a:srgbClr val="ffffff"/>
                  </a:solidFill>
                </a:uFill>
                <a:latin typeface="Arial"/>
                <a:ea typeface="ＭＳ Ｐゴシック"/>
              </a:rPr>
              <a:t>Third level</a:t>
            </a:r>
            <a:endParaRPr/>
          </a:p>
          <a:p>
            <a:pPr lvl="9" marL="4320000" indent="-216000">
              <a:lnSpc>
                <a:spcPct val="100000"/>
              </a:lnSpc>
              <a:buClr>
                <a:srgbClr val="ffffff"/>
              </a:buClr>
              <a:buSzPct val="45000"/>
              <a:buFont typeface="Wingdings" charset="2"/>
              <a:buChar char=""/>
            </a:pPr>
            <a:r>
              <a:rPr lang="en-US" sz="2000" spc="-1" strike="noStrike">
                <a:solidFill>
                  <a:srgbClr val="000000"/>
                </a:solidFill>
                <a:uFill>
                  <a:solidFill>
                    <a:srgbClr val="ffffff"/>
                  </a:solidFill>
                </a:uFill>
                <a:latin typeface="Arial"/>
                <a:ea typeface="ＭＳ Ｐゴシック"/>
              </a:rPr>
              <a:t>Fourth level</a:t>
            </a:r>
            <a:endParaRPr/>
          </a:p>
          <a:p>
            <a:pPr lvl="9" marL="4320000" indent="-216000">
              <a:lnSpc>
                <a:spcPct val="100000"/>
              </a:lnSpc>
              <a:buClr>
                <a:srgbClr val="ffffff"/>
              </a:buClr>
              <a:buSzPct val="45000"/>
              <a:buFont typeface="Wingdings" charset="2"/>
              <a:buChar char=""/>
            </a:pPr>
            <a:r>
              <a:rPr lang="en-US" sz="2000" spc="-1" strike="noStrike">
                <a:solidFill>
                  <a:srgbClr val="000000"/>
                </a:solidFill>
                <a:uFill>
                  <a:solidFill>
                    <a:srgbClr val="ffffff"/>
                  </a:solidFill>
                </a:uFill>
                <a:latin typeface="Arial"/>
                <a:ea typeface="ＭＳ Ｐゴシック"/>
              </a:rPr>
              <a:t>Fifth level</a:t>
            </a:r>
            <a:endParaRPr/>
          </a:p>
        </p:txBody>
      </p:sp>
      <p:sp>
        <p:nvSpPr>
          <p:cNvPr id="259" name="PlaceHolder 5"/>
          <p:cNvSpPr>
            <a:spLocks noGrp="1"/>
          </p:cNvSpPr>
          <p:nvPr>
            <p:ph type="dt"/>
          </p:nvPr>
        </p:nvSpPr>
        <p:spPr>
          <a:xfrm>
            <a:off x="504000" y="6884280"/>
            <a:ext cx="2351880" cy="524520"/>
          </a:xfrm>
          <a:prstGeom prst="rect">
            <a:avLst/>
          </a:prstGeom>
        </p:spPr>
        <p:txBody>
          <a:bodyPr/>
          <a:p>
            <a:pPr>
              <a:lnSpc>
                <a:spcPct val="100000"/>
              </a:lnSpc>
            </a:pPr>
            <a:r>
              <a:rPr lang="en-US" sz="1400" spc="-1" strike="noStrike">
                <a:solidFill>
                  <a:srgbClr val="000000"/>
                </a:solidFill>
                <a:uFill>
                  <a:solidFill>
                    <a:srgbClr val="ffffff"/>
                  </a:solidFill>
                </a:uFill>
                <a:latin typeface="Arial"/>
              </a:rPr>
              <a:t>5/6/17</a:t>
            </a:r>
            <a:endParaRPr/>
          </a:p>
        </p:txBody>
      </p:sp>
      <p:sp>
        <p:nvSpPr>
          <p:cNvPr id="260" name="PlaceHolder 6"/>
          <p:cNvSpPr>
            <a:spLocks noGrp="1"/>
          </p:cNvSpPr>
          <p:nvPr>
            <p:ph type="sldNum"/>
          </p:nvPr>
        </p:nvSpPr>
        <p:spPr>
          <a:xfrm>
            <a:off x="-1764000" y="0"/>
            <a:ext cx="2351880" cy="524520"/>
          </a:xfrm>
          <a:prstGeom prst="rect">
            <a:avLst/>
          </a:prstGeom>
        </p:spPr>
        <p:txBody>
          <a:bodyPr/>
          <a:p>
            <a:pPr algn="r">
              <a:lnSpc>
                <a:spcPct val="100000"/>
              </a:lnSpc>
            </a:pPr>
            <a:fld id="{F5E4008F-EDC8-4C3B-827B-A89C3C0E73F5}" type="slidenum">
              <a:rPr lang="en-US" sz="2000" spc="-1" strike="noStrike">
                <a:solidFill>
                  <a:srgbClr val="ffffff"/>
                </a:solidFill>
                <a:uFill>
                  <a:solidFill>
                    <a:srgbClr val="ffffff"/>
                  </a:solidFill>
                </a:uFill>
                <a:latin typeface="Arial"/>
              </a:rPr>
              <a:t>&lt;number&gt;</a:t>
            </a:fld>
            <a:endParaRPr/>
          </a:p>
        </p:txBody>
      </p:sp>
      <p:sp>
        <p:nvSpPr>
          <p:cNvPr id="261" name="PlaceHolder 7"/>
          <p:cNvSpPr>
            <a:spLocks noGrp="1"/>
          </p:cNvSpPr>
          <p:nvPr>
            <p:ph type="ftr"/>
          </p:nvPr>
        </p:nvSpPr>
        <p:spPr>
          <a:xfrm>
            <a:off x="4227840" y="6801120"/>
            <a:ext cx="1343880" cy="704880"/>
          </a:xfrm>
          <a:prstGeom prst="rect">
            <a:avLst/>
          </a:prstGeom>
        </p:spPr>
        <p:txBody>
          <a:bodyPr/>
          <a:p>
            <a:endParaRPr/>
          </a:p>
        </p:txBody>
      </p:sp>
    </p:spTree>
  </p:cSld>
  <p:clrMap bg1="lt1" bg2="lt2" tx1="dk1" tx2="dk2" accent1="accent1" accent2="accent2" accent3="accent3" accent4="accent4" accent5="accent5" accent6="accent6" hlink="hlink" folHlink="folHlink"/>
  <p:sldLayoutIdLst>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gif"/><Relationship Id="rId3" Type="http://schemas.openxmlformats.org/officeDocument/2006/relationships/image" Target="../media/image20.gif"/><Relationship Id="rId4" Type="http://schemas.openxmlformats.org/officeDocument/2006/relationships/slideLayout" Target="../slideLayouts/slideLayout62.xml"/>
</Relationships>
</file>

<file path=ppt/slides/_rels/slide10.xml.rels><?xml version="1.0" encoding="UTF-8"?>
<Relationships xmlns="http://schemas.openxmlformats.org/package/2006/relationships"><Relationship Id="rId1" Type="http://schemas.openxmlformats.org/officeDocument/2006/relationships/image" Target="../media/image54.png"/><Relationship Id="rId2" Type="http://schemas.openxmlformats.org/officeDocument/2006/relationships/image" Target="../media/image55.png"/><Relationship Id="rId3" Type="http://schemas.openxmlformats.org/officeDocument/2006/relationships/slideLayout" Target="../slideLayouts/slideLayout63.xml"/>
</Relationships>
</file>

<file path=ppt/slides/_rels/slide11.xml.rels><?xml version="1.0" encoding="UTF-8"?>
<Relationships xmlns="http://schemas.openxmlformats.org/package/2006/relationships"><Relationship Id="rId1" Type="http://schemas.openxmlformats.org/officeDocument/2006/relationships/image" Target="../media/image56.png"/><Relationship Id="rId2" Type="http://schemas.openxmlformats.org/officeDocument/2006/relationships/image" Target="../media/image57.png"/><Relationship Id="rId3" Type="http://schemas.openxmlformats.org/officeDocument/2006/relationships/slideLayout" Target="../slideLayouts/slideLayout63.xml"/>
</Relationships>
</file>

<file path=ppt/slides/_rels/slide12.xml.rels><?xml version="1.0" encoding="UTF-8"?>
<Relationships xmlns="http://schemas.openxmlformats.org/package/2006/relationships"><Relationship Id="rId1" Type="http://schemas.openxmlformats.org/officeDocument/2006/relationships/image" Target="../media/image58.png"/><Relationship Id="rId2" Type="http://schemas.openxmlformats.org/officeDocument/2006/relationships/image" Target="../media/image59.png"/><Relationship Id="rId3" Type="http://schemas.openxmlformats.org/officeDocument/2006/relationships/slideLayout" Target="../slideLayouts/slideLayout65.xml"/>
</Relationships>
</file>

<file path=ppt/slides/_rels/slide13.xml.rels><?xml version="1.0" encoding="UTF-8"?>
<Relationships xmlns="http://schemas.openxmlformats.org/package/2006/relationships"><Relationship Id="rId1" Type="http://schemas.openxmlformats.org/officeDocument/2006/relationships/image" Target="../media/image60.png"/><Relationship Id="rId2" Type="http://schemas.openxmlformats.org/officeDocument/2006/relationships/image" Target="../media/image61.png"/><Relationship Id="rId3" Type="http://schemas.openxmlformats.org/officeDocument/2006/relationships/slideLayout" Target="../slideLayouts/slideLayout63.xml"/>
</Relationships>
</file>

<file path=ppt/slides/_rels/slide14.xml.rels><?xml version="1.0" encoding="UTF-8"?>
<Relationships xmlns="http://schemas.openxmlformats.org/package/2006/relationships"><Relationship Id="rId1" Type="http://schemas.openxmlformats.org/officeDocument/2006/relationships/image" Target="../media/image62.png"/><Relationship Id="rId2" Type="http://schemas.openxmlformats.org/officeDocument/2006/relationships/image" Target="../media/image63.png"/><Relationship Id="rId3" Type="http://schemas.openxmlformats.org/officeDocument/2006/relationships/slideLayout" Target="../slideLayouts/slideLayout64.xml"/><Relationship Id="rId4"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64.png"/><Relationship Id="rId2" Type="http://schemas.openxmlformats.org/officeDocument/2006/relationships/slideLayout" Target="../slideLayouts/slideLayout65.xml"/>
</Relationships>
</file>

<file path=ppt/slides/_rels/slide16.xml.rels><?xml version="1.0" encoding="UTF-8"?>
<Relationships xmlns="http://schemas.openxmlformats.org/package/2006/relationships"><Relationship Id="rId1" Type="http://schemas.openxmlformats.org/officeDocument/2006/relationships/image" Target="../media/image65.png"/><Relationship Id="rId2" Type="http://schemas.openxmlformats.org/officeDocument/2006/relationships/image" Target="../media/image66.png"/><Relationship Id="rId3" Type="http://schemas.openxmlformats.org/officeDocument/2006/relationships/slideLayout" Target="../slideLayouts/slideLayout63.xml"/>
</Relationships>
</file>

<file path=ppt/slides/_rels/slide17.xml.rels><?xml version="1.0" encoding="UTF-8"?>
<Relationships xmlns="http://schemas.openxmlformats.org/package/2006/relationships"><Relationship Id="rId1" Type="http://schemas.openxmlformats.org/officeDocument/2006/relationships/image" Target="../media/image67.wmf"/><Relationship Id="rId2" Type="http://schemas.openxmlformats.org/officeDocument/2006/relationships/image" Target="../media/image68.wmf"/><Relationship Id="rId3" Type="http://schemas.openxmlformats.org/officeDocument/2006/relationships/slideLayout" Target="../slideLayouts/slideLayout65.xml"/>
</Relationships>
</file>

<file path=ppt/slides/_rels/slide18.xml.rels><?xml version="1.0" encoding="UTF-8"?>
<Relationships xmlns="http://schemas.openxmlformats.org/package/2006/relationships"><Relationship Id="rId1" Type="http://schemas.openxmlformats.org/officeDocument/2006/relationships/image" Target="../media/image69.png"/><Relationship Id="rId2" Type="http://schemas.openxmlformats.org/officeDocument/2006/relationships/image" Target="../media/image70.png"/><Relationship Id="rId3" Type="http://schemas.openxmlformats.org/officeDocument/2006/relationships/image" Target="../media/image71.png"/><Relationship Id="rId4" Type="http://schemas.openxmlformats.org/officeDocument/2006/relationships/slideLayout" Target="../slideLayouts/slideLayout63.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2.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slideLayout" Target="../slideLayouts/slideLayout65.xml"/><Relationship Id="rId7"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72.wmf"/><Relationship Id="rId2" Type="http://schemas.openxmlformats.org/officeDocument/2006/relationships/image" Target="../media/image73.wmf"/><Relationship Id="rId3" Type="http://schemas.openxmlformats.org/officeDocument/2006/relationships/image" Target="../media/image74.wmf"/><Relationship Id="rId4" Type="http://schemas.openxmlformats.org/officeDocument/2006/relationships/image" Target="../media/image75.wmf"/><Relationship Id="rId5" Type="http://schemas.openxmlformats.org/officeDocument/2006/relationships/slideLayout" Target="../slideLayouts/slideLayout61.xml"/>
</Relationships>
</file>

<file path=ppt/slides/_rels/slide21.xml.rels><?xml version="1.0" encoding="UTF-8"?>
<Relationships xmlns="http://schemas.openxmlformats.org/package/2006/relationships"><Relationship Id="rId1" Type="http://schemas.openxmlformats.org/officeDocument/2006/relationships/image" Target="../media/image76.wmf"/><Relationship Id="rId2" Type="http://schemas.openxmlformats.org/officeDocument/2006/relationships/image" Target="../media/image77.wmf"/><Relationship Id="rId3" Type="http://schemas.openxmlformats.org/officeDocument/2006/relationships/slideLayout" Target="../slideLayouts/slideLayout61.xml"/>
</Relationships>
</file>

<file path=ppt/slides/_rels/slide22.xml.rels><?xml version="1.0" encoding="UTF-8"?>
<Relationships xmlns="http://schemas.openxmlformats.org/package/2006/relationships"><Relationship Id="rId1" Type="http://schemas.openxmlformats.org/officeDocument/2006/relationships/image" Target="../media/image78.png"/><Relationship Id="rId2" Type="http://schemas.openxmlformats.org/officeDocument/2006/relationships/image" Target="../media/image79.png"/><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slideLayout" Target="../slideLayouts/slideLayout63.xml"/>
</Relationships>
</file>

<file path=ppt/slides/_rels/slide23.xml.rels><?xml version="1.0" encoding="UTF-8"?>
<Relationships xmlns="http://schemas.openxmlformats.org/package/2006/relationships"><Relationship Id="rId1" Type="http://schemas.openxmlformats.org/officeDocument/2006/relationships/image" Target="../media/image82.emf"/><Relationship Id="rId2" Type="http://schemas.openxmlformats.org/officeDocument/2006/relationships/slideLayout" Target="../slideLayouts/slideLayout65.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63.xml"/>
</Relationships>
</file>

<file path=ppt/slides/_rels/slide3.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65.xml"/>
</Relationships>
</file>

<file path=ppt/slides/_rels/slide4.xml.rels><?xml version="1.0" encoding="UTF-8"?>
<Relationships xmlns="http://schemas.openxmlformats.org/package/2006/relationships"><Relationship Id="rId1" Type="http://schemas.openxmlformats.org/officeDocument/2006/relationships/image" Target="../media/image27.jpeg"/><Relationship Id="rId2" Type="http://schemas.openxmlformats.org/officeDocument/2006/relationships/image" Target="../media/image28.jpeg"/><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slideLayout" Target="../slideLayouts/slideLayout61.xml"/><Relationship Id="rId7"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image" Target="../media/image33.gif"/><Relationship Id="rId3" Type="http://schemas.openxmlformats.org/officeDocument/2006/relationships/image" Target="../media/image34.gif"/><Relationship Id="rId4" Type="http://schemas.openxmlformats.org/officeDocument/2006/relationships/image" Target="../media/image35.gif"/><Relationship Id="rId5" Type="http://schemas.openxmlformats.org/officeDocument/2006/relationships/image" Target="../media/image36.gif"/><Relationship Id="rId6" Type="http://schemas.openxmlformats.org/officeDocument/2006/relationships/image" Target="../media/image37.png"/><Relationship Id="rId7" Type="http://schemas.openxmlformats.org/officeDocument/2006/relationships/image" Target="../media/image38.gif"/><Relationship Id="rId8" Type="http://schemas.openxmlformats.org/officeDocument/2006/relationships/slideLayout" Target="../slideLayouts/slideLayout65.xml"/>
</Relationships>
</file>

<file path=ppt/slides/_rels/slide6.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image" Target="../media/image40.gif"/><Relationship Id="rId3" Type="http://schemas.openxmlformats.org/officeDocument/2006/relationships/image" Target="../media/image41.gif"/><Relationship Id="rId4" Type="http://schemas.openxmlformats.org/officeDocument/2006/relationships/image" Target="../media/image42.gif"/><Relationship Id="rId5" Type="http://schemas.openxmlformats.org/officeDocument/2006/relationships/image" Target="../media/image43.gif"/><Relationship Id="rId6" Type="http://schemas.openxmlformats.org/officeDocument/2006/relationships/image" Target="../media/image44.png"/><Relationship Id="rId7" Type="http://schemas.openxmlformats.org/officeDocument/2006/relationships/image" Target="../media/image45.gif"/><Relationship Id="rId8" Type="http://schemas.openxmlformats.org/officeDocument/2006/relationships/image" Target="../media/image46.png"/><Relationship Id="rId9" Type="http://schemas.openxmlformats.org/officeDocument/2006/relationships/slideLayout" Target="../slideLayouts/slideLayout65.xml"/>
</Relationships>
</file>

<file path=ppt/slides/_rels/slide7.xml.rels><?xml version="1.0" encoding="UTF-8"?>
<Relationships xmlns="http://schemas.openxmlformats.org/package/2006/relationships"><Relationship Id="rId1" Type="http://schemas.openxmlformats.org/officeDocument/2006/relationships/image" Target="../media/image47.png"/><Relationship Id="rId2" Type="http://schemas.openxmlformats.org/officeDocument/2006/relationships/slideLayout" Target="../slideLayouts/slideLayout65.xml"/>
</Relationships>
</file>

<file path=ppt/slides/_rels/slide8.xml.rels><?xml version="1.0" encoding="UTF-8"?>
<Relationships xmlns="http://schemas.openxmlformats.org/package/2006/relationships"><Relationship Id="rId1" Type="http://schemas.openxmlformats.org/officeDocument/2006/relationships/image" Target="../media/image48.jpeg"/><Relationship Id="rId2" Type="http://schemas.openxmlformats.org/officeDocument/2006/relationships/slideLayout" Target="../slideLayouts/slideLayout65.xml"/>
</Relationships>
</file>

<file path=ppt/slides/_rels/slide9.xml.rels><?xml version="1.0" encoding="UTF-8"?>
<Relationships xmlns="http://schemas.openxmlformats.org/package/2006/relationships"><Relationship Id="rId1" Type="http://schemas.openxmlformats.org/officeDocument/2006/relationships/image" Target="../media/image49.png"/><Relationship Id="rId2" Type="http://schemas.openxmlformats.org/officeDocument/2006/relationships/image" Target="../media/image50.png"/><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slideLayout" Target="../slideLayouts/slideLayout63.xml"/>
</Relationships>
</file>

<file path=ppt/slides/slide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301" name="" descr=""/>
          <p:cNvPicPr/>
          <p:nvPr/>
        </p:nvPicPr>
        <p:blipFill>
          <a:blip r:embed="rId1"/>
          <a:stretch/>
        </p:blipFill>
        <p:spPr>
          <a:xfrm>
            <a:off x="5040" y="-192240"/>
            <a:ext cx="13720320" cy="8629560"/>
          </a:xfrm>
          <a:prstGeom prst="rect">
            <a:avLst/>
          </a:prstGeom>
          <a:ln>
            <a:noFill/>
          </a:ln>
        </p:spPr>
      </p:pic>
      <p:sp>
        <p:nvSpPr>
          <p:cNvPr id="302" name="TextShape 1"/>
          <p:cNvSpPr txBox="1"/>
          <p:nvPr/>
        </p:nvSpPr>
        <p:spPr>
          <a:xfrm>
            <a:off x="360" y="965520"/>
            <a:ext cx="10058400" cy="2130480"/>
          </a:xfrm>
          <a:prstGeom prst="rect">
            <a:avLst/>
          </a:prstGeom>
          <a:noFill/>
          <a:ln>
            <a:noFill/>
          </a:ln>
        </p:spPr>
        <p:txBody>
          <a:bodyPr lIns="90000" rIns="90000" tIns="45000" bIns="45000"/>
          <a:p>
            <a:pPr algn="ctr"/>
            <a:r>
              <a:rPr b="1" i="1" lang="en-US" sz="6000" spc="-1">
                <a:solidFill>
                  <a:srgbClr val="ff0000"/>
                </a:solidFill>
                <a:latin typeface="Times New Roman"/>
              </a:rPr>
              <a:t>Results from ALICE</a:t>
            </a:r>
            <a:endParaRPr/>
          </a:p>
          <a:p>
            <a:pPr algn="ctr"/>
            <a:r>
              <a:rPr b="1" i="1" lang="en-US" sz="3000" spc="-1">
                <a:solidFill>
                  <a:srgbClr val="00b8ff"/>
                </a:solidFill>
                <a:latin typeface="Times New Roman"/>
              </a:rPr>
              <a:t>Christine Nattrass</a:t>
            </a:r>
            <a:endParaRPr/>
          </a:p>
          <a:p>
            <a:pPr algn="ctr"/>
            <a:r>
              <a:rPr b="1" i="1" lang="en-US" sz="3000" spc="-1">
                <a:solidFill>
                  <a:srgbClr val="00b8ff"/>
                </a:solidFill>
                <a:latin typeface="Times New Roman"/>
              </a:rPr>
              <a:t>University of Tennessee at Knoxville</a:t>
            </a:r>
            <a:endParaRPr/>
          </a:p>
        </p:txBody>
      </p:sp>
      <p:sp>
        <p:nvSpPr>
          <p:cNvPr id="303" name="CustomShape 2"/>
          <p:cNvSpPr/>
          <p:nvPr/>
        </p:nvSpPr>
        <p:spPr>
          <a:xfrm>
            <a:off x="360" y="360"/>
            <a:ext cx="10080000" cy="7560000"/>
          </a:xfrm>
          <a:prstGeom prst="rect">
            <a:avLst/>
          </a:prstGeom>
          <a:noFill/>
          <a:ln>
            <a:solidFill>
              <a:srgbClr val="000000"/>
            </a:solidFill>
          </a:ln>
        </p:spPr>
        <p:style>
          <a:lnRef idx="0"/>
          <a:fillRef idx="0"/>
          <a:effectRef idx="0"/>
          <a:fontRef idx="minor"/>
        </p:style>
      </p:sp>
      <p:pic>
        <p:nvPicPr>
          <p:cNvPr id="304" name="" descr=""/>
          <p:cNvPicPr/>
          <p:nvPr/>
        </p:nvPicPr>
        <p:blipFill>
          <a:blip r:embed="rId2"/>
          <a:stretch/>
        </p:blipFill>
        <p:spPr>
          <a:xfrm>
            <a:off x="-22320" y="3303720"/>
            <a:ext cx="2743920" cy="2166480"/>
          </a:xfrm>
          <a:prstGeom prst="rect">
            <a:avLst/>
          </a:prstGeom>
          <a:ln>
            <a:noFill/>
          </a:ln>
        </p:spPr>
      </p:pic>
      <p:pic>
        <p:nvPicPr>
          <p:cNvPr id="305" name="" descr=""/>
          <p:cNvPicPr/>
          <p:nvPr/>
        </p:nvPicPr>
        <p:blipFill>
          <a:blip r:embed="rId3"/>
          <a:stretch/>
        </p:blipFill>
        <p:spPr>
          <a:xfrm>
            <a:off x="2093760" y="5092920"/>
            <a:ext cx="3658680" cy="2221200"/>
          </a:xfrm>
          <a:prstGeom prst="rect">
            <a:avLst/>
          </a:prstGeom>
          <a:ln>
            <a:noFill/>
          </a:ln>
        </p:spPr>
      </p:pic>
    </p:spTree>
  </p:cSld>
</p:sld>
</file>

<file path=ppt/slides/slide1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65" name="TextShape 1"/>
          <p:cNvSpPr txBox="1"/>
          <p:nvPr/>
        </p:nvSpPr>
        <p:spPr>
          <a:xfrm>
            <a:off x="503640" y="301320"/>
            <a:ext cx="9071280" cy="704520"/>
          </a:xfrm>
          <a:prstGeom prst="rect">
            <a:avLst/>
          </a:prstGeom>
          <a:noFill/>
          <a:ln>
            <a:noFill/>
          </a:ln>
        </p:spPr>
        <p:txBody>
          <a:bodyPr lIns="0" rIns="0" tIns="0" bIns="0" anchor="ctr"/>
          <a:p>
            <a:pPr algn="ctr"/>
            <a:r>
              <a:rPr lang="en-US" sz="4400" spc="-1">
                <a:latin typeface="Times New Roman"/>
              </a:rPr>
              <a:t>Data collection</a:t>
            </a:r>
            <a:endParaRPr/>
          </a:p>
        </p:txBody>
      </p:sp>
      <p:sp>
        <p:nvSpPr>
          <p:cNvPr id="366" name="TextShape 2"/>
          <p:cNvSpPr txBox="1"/>
          <p:nvPr/>
        </p:nvSpPr>
        <p:spPr>
          <a:xfrm>
            <a:off x="863640" y="5377680"/>
            <a:ext cx="8870040" cy="1855800"/>
          </a:xfrm>
          <a:prstGeom prst="rect">
            <a:avLst/>
          </a:prstGeom>
          <a:noFill/>
          <a:ln>
            <a:noFill/>
          </a:ln>
        </p:spPr>
        <p:txBody>
          <a:bodyPr lIns="0" rIns="0" tIns="0" bIns="0"/>
          <a:p>
            <a:pPr marL="432000" indent="-324000">
              <a:buClr>
                <a:srgbClr val="ffffff"/>
              </a:buClr>
              <a:buSzPct val="45000"/>
              <a:buFont typeface="Wingdings" charset="2"/>
              <a:buChar char=""/>
            </a:pPr>
            <a:r>
              <a:rPr lang="en-US" sz="2600" spc="-1" strike="noStrike">
                <a:solidFill>
                  <a:srgbClr val="000000"/>
                </a:solidFill>
                <a:uFill>
                  <a:solidFill>
                    <a:srgbClr val="ffffff"/>
                  </a:solidFill>
                </a:uFill>
                <a:latin typeface="Times New Roman"/>
                <a:ea typeface="Arial"/>
              </a:rPr>
              <a:t>Pb–Pb at 5.02 TeV: up to 0.5 nb</a:t>
            </a:r>
            <a:r>
              <a:rPr lang="en-US" sz="2600" spc="-1" strike="noStrike" baseline="101000">
                <a:solidFill>
                  <a:srgbClr val="000000"/>
                </a:solidFill>
                <a:uFill>
                  <a:solidFill>
                    <a:srgbClr val="ffffff"/>
                  </a:solidFill>
                </a:uFill>
                <a:latin typeface="Times New Roman"/>
                <a:ea typeface="Arial"/>
              </a:rPr>
              <a:t>-1</a:t>
            </a:r>
            <a:endParaRPr/>
          </a:p>
          <a:p>
            <a:pPr marL="432000" indent="-324000">
              <a:buClr>
                <a:srgbClr val="ffffff"/>
              </a:buClr>
              <a:buSzPct val="45000"/>
              <a:buFont typeface="Wingdings" charset="2"/>
              <a:buChar char=""/>
            </a:pPr>
            <a:r>
              <a:rPr lang="en-US" sz="2600" spc="-1" strike="noStrike">
                <a:solidFill>
                  <a:srgbClr val="000000"/>
                </a:solidFill>
                <a:uFill>
                  <a:solidFill>
                    <a:srgbClr val="ffffff"/>
                  </a:solidFill>
                </a:uFill>
                <a:latin typeface="Times New Roman"/>
                <a:ea typeface="Arial"/>
              </a:rPr>
              <a:t>pp at 13 TeV and 4 days at    5.02 TeV (~100 nb</a:t>
            </a:r>
            <a:r>
              <a:rPr lang="en-US" sz="2600" spc="-1" strike="noStrike" baseline="101000">
                <a:solidFill>
                  <a:srgbClr val="000000"/>
                </a:solidFill>
                <a:uFill>
                  <a:solidFill>
                    <a:srgbClr val="ffffff"/>
                  </a:solidFill>
                </a:uFill>
                <a:latin typeface="Times New Roman"/>
                <a:ea typeface="Arial"/>
              </a:rPr>
              <a:t>-1</a:t>
            </a:r>
            <a:r>
              <a:rPr lang="en-US" sz="2600" spc="-1" strike="noStrike">
                <a:solidFill>
                  <a:srgbClr val="000000"/>
                </a:solidFill>
                <a:uFill>
                  <a:solidFill>
                    <a:srgbClr val="ffffff"/>
                  </a:solidFill>
                </a:uFill>
                <a:latin typeface="Times New Roman"/>
                <a:ea typeface="Arial"/>
              </a:rPr>
              <a:t>)</a:t>
            </a:r>
            <a:endParaRPr/>
          </a:p>
          <a:p>
            <a:pPr marL="432000" indent="-324000">
              <a:buClr>
                <a:srgbClr val="ffffff"/>
              </a:buClr>
              <a:buSzPct val="45000"/>
              <a:buFont typeface="Wingdings" charset="2"/>
              <a:buChar char=""/>
            </a:pPr>
            <a:r>
              <a:rPr lang="en-US" sz="2600" spc="-1" strike="noStrike">
                <a:solidFill>
                  <a:srgbClr val="000000"/>
                </a:solidFill>
                <a:uFill>
                  <a:solidFill>
                    <a:srgbClr val="ffffff"/>
                  </a:solidFill>
                </a:uFill>
                <a:latin typeface="Times New Roman"/>
                <a:ea typeface="Arial"/>
              </a:rPr>
              <a:t>Upcoming p–Pb at 5.02 and 8 TeV: 10 times more statistics than in RUN-I</a:t>
            </a:r>
            <a:endParaRPr/>
          </a:p>
        </p:txBody>
      </p:sp>
      <p:pic>
        <p:nvPicPr>
          <p:cNvPr id="367" name="2016-Feb-25-lumi_pp.pdf" descr=""/>
          <p:cNvPicPr/>
          <p:nvPr/>
        </p:nvPicPr>
        <p:blipFill>
          <a:blip r:embed="rId1"/>
          <a:stretch/>
        </p:blipFill>
        <p:spPr>
          <a:xfrm>
            <a:off x="600480" y="1103040"/>
            <a:ext cx="4441680" cy="4164480"/>
          </a:xfrm>
          <a:prstGeom prst="rect">
            <a:avLst/>
          </a:prstGeom>
          <a:ln w="12600">
            <a:noFill/>
          </a:ln>
        </p:spPr>
      </p:pic>
      <p:pic>
        <p:nvPicPr>
          <p:cNvPr id="368" name="2016-Feb-26-lumi_pb.pdf" descr=""/>
          <p:cNvPicPr/>
          <p:nvPr/>
        </p:nvPicPr>
        <p:blipFill>
          <a:blip r:embed="rId2"/>
          <a:stretch/>
        </p:blipFill>
        <p:spPr>
          <a:xfrm>
            <a:off x="5042160" y="1103040"/>
            <a:ext cx="4442040" cy="4164480"/>
          </a:xfrm>
          <a:prstGeom prst="rect">
            <a:avLst/>
          </a:prstGeom>
          <a:ln w="12600">
            <a:noFill/>
          </a:ln>
        </p:spPr>
      </p:pic>
    </p:spTree>
  </p:cSld>
</p:sld>
</file>

<file path=ppt/slides/slide1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69" name="TextShape 1"/>
          <p:cNvSpPr txBox="1"/>
          <p:nvPr/>
        </p:nvSpPr>
        <p:spPr>
          <a:xfrm>
            <a:off x="503640" y="121320"/>
            <a:ext cx="9071280" cy="704520"/>
          </a:xfrm>
          <a:prstGeom prst="rect">
            <a:avLst/>
          </a:prstGeom>
          <a:noFill/>
          <a:ln>
            <a:noFill/>
          </a:ln>
        </p:spPr>
        <p:txBody>
          <a:bodyPr lIns="0" rIns="0" tIns="0" bIns="0" anchor="ctr"/>
          <a:p>
            <a:pPr algn="ctr"/>
            <a:r>
              <a:rPr lang="en-US" sz="4400" spc="-1">
                <a:latin typeface="Times New Roman"/>
              </a:rPr>
              <a:t>Charged particle multiplicity</a:t>
            </a:r>
            <a:endParaRPr/>
          </a:p>
        </p:txBody>
      </p:sp>
      <p:sp>
        <p:nvSpPr>
          <p:cNvPr id="370" name="TextShape 2"/>
          <p:cNvSpPr txBox="1"/>
          <p:nvPr/>
        </p:nvSpPr>
        <p:spPr>
          <a:xfrm>
            <a:off x="1115640" y="4975920"/>
            <a:ext cx="8870040" cy="2221560"/>
          </a:xfrm>
          <a:prstGeom prst="rect">
            <a:avLst/>
          </a:prstGeom>
          <a:noFill/>
          <a:ln>
            <a:noFill/>
          </a:ln>
        </p:spPr>
        <p:txBody>
          <a:bodyPr lIns="0" rIns="0" tIns="0" bIns="0"/>
          <a:p>
            <a:pPr marL="432000" indent="-324000">
              <a:lnSpc>
                <a:spcPct val="120000"/>
              </a:lnSpc>
              <a:buClr>
                <a:srgbClr val="ffffff"/>
              </a:buClr>
              <a:buSzPct val="45000"/>
              <a:buFont typeface="Wingdings" charset="2"/>
              <a:buChar char=""/>
            </a:pPr>
            <a:r>
              <a:rPr lang="en-US" sz="2600" spc="-1" strike="noStrike">
                <a:solidFill>
                  <a:srgbClr val="000000"/>
                </a:solidFill>
                <a:uFill>
                  <a:solidFill>
                    <a:srgbClr val="ffffff"/>
                  </a:solidFill>
                </a:uFill>
                <a:latin typeface="Arial"/>
                <a:ea typeface="Arial"/>
              </a:rPr>
              <a:t>ALICE: Pb–Pb at 5.02 TeV — highest energy so far</a:t>
            </a:r>
            <a:endParaRPr/>
          </a:p>
          <a:p>
            <a:pPr lvl="1" marL="864000" indent="-324000">
              <a:lnSpc>
                <a:spcPct val="120000"/>
              </a:lnSpc>
              <a:buClr>
                <a:srgbClr val="ffffff"/>
              </a:buClr>
              <a:buSzPct val="75000"/>
              <a:buFont typeface="Symbol" charset="2"/>
              <a:buChar char=""/>
            </a:pPr>
            <a:r>
              <a:rPr lang="en-US" sz="2600" spc="-1" strike="noStrike">
                <a:solidFill>
                  <a:srgbClr val="000000"/>
                </a:solidFill>
                <a:uFill>
                  <a:solidFill>
                    <a:srgbClr val="ffffff"/>
                  </a:solidFill>
                </a:uFill>
                <a:latin typeface="Arial"/>
                <a:ea typeface="Arial"/>
              </a:rPr>
              <a:t>For 0–5% most central collisions, confirms trend from lower energies</a:t>
            </a:r>
            <a:endParaRPr/>
          </a:p>
          <a:p>
            <a:pPr marL="432000" indent="-324000">
              <a:lnSpc>
                <a:spcPct val="120000"/>
              </a:lnSpc>
              <a:buClr>
                <a:srgbClr val="ffffff"/>
              </a:buClr>
              <a:buSzPct val="45000"/>
              <a:buFont typeface="Wingdings" charset="2"/>
              <a:buChar char=""/>
            </a:pPr>
            <a:r>
              <a:rPr lang="en-US" sz="2600" spc="-1" strike="noStrike">
                <a:solidFill>
                  <a:srgbClr val="000000"/>
                </a:solidFill>
                <a:uFill>
                  <a:solidFill>
                    <a:srgbClr val="ffffff"/>
                  </a:solidFill>
                </a:uFill>
                <a:latin typeface="Arial"/>
                <a:ea typeface="Arial"/>
              </a:rPr>
              <a:t>&lt;d</a:t>
            </a:r>
            <a:r>
              <a:rPr i="1" lang="en-US" sz="2600" spc="-1" strike="noStrike">
                <a:solidFill>
                  <a:srgbClr val="000000"/>
                </a:solidFill>
                <a:uFill>
                  <a:solidFill>
                    <a:srgbClr val="ffffff"/>
                  </a:solidFill>
                </a:uFill>
                <a:latin typeface="Arial"/>
                <a:ea typeface="Arial"/>
              </a:rPr>
              <a:t>N</a:t>
            </a:r>
            <a:r>
              <a:rPr lang="en-US" sz="2600" spc="-1" strike="noStrike" baseline="-5000">
                <a:solidFill>
                  <a:srgbClr val="000000"/>
                </a:solidFill>
                <a:uFill>
                  <a:solidFill>
                    <a:srgbClr val="ffffff"/>
                  </a:solidFill>
                </a:uFill>
                <a:latin typeface="Arial"/>
                <a:ea typeface="Arial"/>
              </a:rPr>
              <a:t>ch</a:t>
            </a:r>
            <a:r>
              <a:rPr lang="en-US" sz="2600" spc="-1" strike="noStrike">
                <a:solidFill>
                  <a:srgbClr val="000000"/>
                </a:solidFill>
                <a:uFill>
                  <a:solidFill>
                    <a:srgbClr val="ffffff"/>
                  </a:solidFill>
                </a:uFill>
                <a:latin typeface="Arial"/>
                <a:ea typeface="Arial"/>
              </a:rPr>
              <a:t>/dη&gt; vs. &lt;</a:t>
            </a:r>
            <a:r>
              <a:rPr i="1" lang="en-US" sz="2600" spc="-1" strike="noStrike">
                <a:solidFill>
                  <a:srgbClr val="000000"/>
                </a:solidFill>
                <a:uFill>
                  <a:solidFill>
                    <a:srgbClr val="ffffff"/>
                  </a:solidFill>
                </a:uFill>
                <a:latin typeface="Arial"/>
                <a:ea typeface="Arial"/>
              </a:rPr>
              <a:t>N</a:t>
            </a:r>
            <a:r>
              <a:rPr lang="en-US" sz="2600" spc="-1" strike="noStrike" baseline="-5000">
                <a:solidFill>
                  <a:srgbClr val="000000"/>
                </a:solidFill>
                <a:uFill>
                  <a:solidFill>
                    <a:srgbClr val="ffffff"/>
                  </a:solidFill>
                </a:uFill>
                <a:latin typeface="Arial"/>
                <a:ea typeface="Arial"/>
              </a:rPr>
              <a:t>part</a:t>
            </a:r>
            <a:r>
              <a:rPr lang="en-US" sz="2600" spc="-1" strike="noStrike">
                <a:solidFill>
                  <a:srgbClr val="000000"/>
                </a:solidFill>
                <a:uFill>
                  <a:solidFill>
                    <a:srgbClr val="ffffff"/>
                  </a:solidFill>
                </a:uFill>
                <a:latin typeface="Arial"/>
                <a:ea typeface="Arial"/>
              </a:rPr>
              <a:t>&gt;: similar evolution with centrality between 5.02 and 2.76 TeV</a:t>
            </a:r>
            <a:endParaRPr/>
          </a:p>
          <a:p>
            <a:pPr lvl="1" marL="864000" indent="-324000">
              <a:lnSpc>
                <a:spcPct val="120000"/>
              </a:lnSpc>
              <a:buClr>
                <a:srgbClr val="ffffff"/>
              </a:buClr>
              <a:buSzPct val="75000"/>
              <a:buFont typeface="Symbol" charset="2"/>
              <a:buChar char=""/>
            </a:pPr>
            <a:r>
              <a:rPr lang="en-US" sz="2600" spc="-1" strike="noStrike">
                <a:solidFill>
                  <a:srgbClr val="000000"/>
                </a:solidFill>
                <a:uFill>
                  <a:solidFill>
                    <a:srgbClr val="ffffff"/>
                  </a:solidFill>
                </a:uFill>
                <a:latin typeface="Arial"/>
                <a:ea typeface="Arial"/>
              </a:rPr>
              <a:t>Provides further constraints for models</a:t>
            </a:r>
            <a:endParaRPr/>
          </a:p>
          <a:p>
            <a:pPr lvl="1" marL="864000" indent="-324000">
              <a:lnSpc>
                <a:spcPct val="120000"/>
              </a:lnSpc>
              <a:buClr>
                <a:srgbClr val="ffffff"/>
              </a:buClr>
              <a:buSzPct val="75000"/>
              <a:buFont typeface="Symbol" charset="2"/>
              <a:buChar char=""/>
            </a:pPr>
            <a:r>
              <a:rPr lang="en-US" sz="2600" spc="-1" strike="noStrike">
                <a:solidFill>
                  <a:srgbClr val="000000"/>
                </a:solidFill>
                <a:uFill>
                  <a:solidFill>
                    <a:srgbClr val="ffffff"/>
                  </a:solidFill>
                </a:uFill>
                <a:latin typeface="Arial"/>
                <a:ea typeface="Arial"/>
              </a:rPr>
              <a:t>~20% increase going from 2.76 to 5.02 TeV</a:t>
            </a:r>
            <a:endParaRPr/>
          </a:p>
        </p:txBody>
      </p:sp>
      <p:pic>
        <p:nvPicPr>
          <p:cNvPr id="371" name="2016-Mar-16-sqrtsFig.pdf" descr=""/>
          <p:cNvPicPr/>
          <p:nvPr/>
        </p:nvPicPr>
        <p:blipFill>
          <a:blip r:embed="rId1"/>
          <a:srcRect l="0" t="3470" r="3526" b="0"/>
          <a:stretch/>
        </p:blipFill>
        <p:spPr>
          <a:xfrm>
            <a:off x="982800" y="910800"/>
            <a:ext cx="4056840" cy="3937320"/>
          </a:xfrm>
          <a:prstGeom prst="rect">
            <a:avLst/>
          </a:prstGeom>
          <a:ln w="12600">
            <a:noFill/>
          </a:ln>
        </p:spPr>
      </p:pic>
      <p:pic>
        <p:nvPicPr>
          <p:cNvPr id="372" name="2016-Mar-16-npartFig.pdf" descr=""/>
          <p:cNvPicPr/>
          <p:nvPr/>
        </p:nvPicPr>
        <p:blipFill>
          <a:blip r:embed="rId2"/>
          <a:srcRect l="0" t="3697" r="3726" b="0"/>
          <a:stretch/>
        </p:blipFill>
        <p:spPr>
          <a:xfrm>
            <a:off x="5040000" y="910800"/>
            <a:ext cx="4057560" cy="3937320"/>
          </a:xfrm>
          <a:prstGeom prst="rect">
            <a:avLst/>
          </a:prstGeom>
          <a:ln w="12600">
            <a:noFill/>
          </a:ln>
        </p:spPr>
      </p:pic>
      <p:sp>
        <p:nvSpPr>
          <p:cNvPr id="373" name="TextShape 3"/>
          <p:cNvSpPr txBox="1"/>
          <p:nvPr/>
        </p:nvSpPr>
        <p:spPr>
          <a:xfrm>
            <a:off x="5754240" y="1171800"/>
            <a:ext cx="3233520" cy="668520"/>
          </a:xfrm>
          <a:prstGeom prst="rect">
            <a:avLst/>
          </a:prstGeom>
          <a:noFill/>
          <a:ln>
            <a:noFill/>
          </a:ln>
        </p:spPr>
        <p:txBody>
          <a:bodyPr lIns="90000" rIns="90000" tIns="45000" bIns="45000"/>
          <a:p>
            <a:r>
              <a:rPr lang="en-US" sz="1500" spc="-1">
                <a:latin typeface="Times New Roman"/>
              </a:rPr>
              <a:t>Phys. Rev. Lett. 116 (2016) 222302</a:t>
            </a:r>
            <a:endParaRPr/>
          </a:p>
          <a:p>
            <a:endParaRPr/>
          </a:p>
        </p:txBody>
      </p:sp>
    </p:spTree>
  </p:cSld>
</p:sld>
</file>

<file path=ppt/slides/slide1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74" name="TextShape 1"/>
          <p:cNvSpPr txBox="1"/>
          <p:nvPr/>
        </p:nvSpPr>
        <p:spPr>
          <a:xfrm>
            <a:off x="503640" y="301320"/>
            <a:ext cx="9071280" cy="1262160"/>
          </a:xfrm>
          <a:prstGeom prst="rect">
            <a:avLst/>
          </a:prstGeom>
          <a:noFill/>
          <a:ln>
            <a:noFill/>
          </a:ln>
        </p:spPr>
        <p:txBody>
          <a:bodyPr lIns="0" rIns="0" tIns="0" bIns="0" anchor="ctr"/>
          <a:p>
            <a:pPr algn="ctr"/>
            <a:r>
              <a:rPr lang="en-US" sz="4400" spc="-1">
                <a:latin typeface="Times New Roman"/>
              </a:rPr>
              <a:t>Energy dependence from dE</a:t>
            </a:r>
            <a:r>
              <a:rPr lang="en-US" sz="4400" spc="-1" baseline="-101000">
                <a:latin typeface="Times New Roman"/>
              </a:rPr>
              <a:t>T</a:t>
            </a:r>
            <a:r>
              <a:rPr lang="en-US" sz="4400" spc="-1">
                <a:latin typeface="Times New Roman"/>
              </a:rPr>
              <a:t>/dy</a:t>
            </a:r>
            <a:endParaRPr/>
          </a:p>
        </p:txBody>
      </p:sp>
      <p:sp>
        <p:nvSpPr>
          <p:cNvPr id="375" name="TextShape 2"/>
          <p:cNvSpPr txBox="1"/>
          <p:nvPr/>
        </p:nvSpPr>
        <p:spPr>
          <a:xfrm>
            <a:off x="0" y="5577840"/>
            <a:ext cx="6035040" cy="1928520"/>
          </a:xfrm>
          <a:prstGeom prst="rect">
            <a:avLst/>
          </a:prstGeom>
          <a:noFill/>
          <a:ln>
            <a:noFill/>
          </a:ln>
        </p:spPr>
        <p:txBody>
          <a:bodyPr lIns="90000" rIns="90000" tIns="45000" bIns="45000"/>
          <a:p>
            <a:pPr marL="216000" indent="-216000">
              <a:buClr>
                <a:srgbClr val="ffffff"/>
              </a:buClr>
              <a:buSzPct val="45000"/>
              <a:buFont typeface="Wingdings" charset="2"/>
              <a:buChar char=""/>
            </a:pPr>
            <a:r>
              <a:rPr lang="en-US" sz="2500" spc="-1">
                <a:latin typeface="Times New Roman"/>
              </a:rPr>
              <a:t>Higher than extrapolations of RHIC data</a:t>
            </a:r>
            <a:endParaRPr/>
          </a:p>
          <a:p>
            <a:endParaRPr/>
          </a:p>
        </p:txBody>
      </p:sp>
      <p:pic>
        <p:nvPicPr>
          <p:cNvPr id="376" name="" descr=""/>
          <p:cNvPicPr/>
          <p:nvPr/>
        </p:nvPicPr>
        <p:blipFill>
          <a:blip r:embed="rId1"/>
          <a:stretch/>
        </p:blipFill>
        <p:spPr>
          <a:xfrm>
            <a:off x="28440" y="1818360"/>
            <a:ext cx="5029200" cy="3154680"/>
          </a:xfrm>
          <a:prstGeom prst="rect">
            <a:avLst/>
          </a:prstGeom>
          <a:ln>
            <a:noFill/>
          </a:ln>
        </p:spPr>
      </p:pic>
      <p:pic>
        <p:nvPicPr>
          <p:cNvPr id="377" name="" descr=""/>
          <p:cNvPicPr/>
          <p:nvPr/>
        </p:nvPicPr>
        <p:blipFill>
          <a:blip r:embed="rId2"/>
          <a:stretch/>
        </p:blipFill>
        <p:spPr>
          <a:xfrm>
            <a:off x="5245200" y="1774440"/>
            <a:ext cx="4170240" cy="3340800"/>
          </a:xfrm>
          <a:prstGeom prst="rect">
            <a:avLst/>
          </a:prstGeom>
          <a:ln>
            <a:noFill/>
          </a:ln>
        </p:spPr>
      </p:pic>
      <p:sp>
        <p:nvSpPr>
          <p:cNvPr id="378" name="TextShape 3"/>
          <p:cNvSpPr txBox="1"/>
          <p:nvPr/>
        </p:nvSpPr>
        <p:spPr>
          <a:xfrm>
            <a:off x="5738400" y="3572280"/>
            <a:ext cx="3626280" cy="623160"/>
          </a:xfrm>
          <a:prstGeom prst="rect">
            <a:avLst/>
          </a:prstGeom>
          <a:noFill/>
          <a:ln>
            <a:noFill/>
          </a:ln>
        </p:spPr>
        <p:txBody>
          <a:bodyPr lIns="90000" rIns="90000" tIns="45000" bIns="45000"/>
          <a:p>
            <a:pPr algn="r"/>
            <a:r>
              <a:rPr lang="en-US" sz="2000" spc="-1">
                <a:latin typeface="Times New Roman"/>
              </a:rPr>
              <a:t>Standard estimate </a:t>
            </a:r>
            <a:r>
              <a:rPr lang="en-US" sz="2000" spc="-1">
                <a:latin typeface="Times New Roman"/>
                <a:ea typeface="Times New Roman"/>
              </a:rPr>
              <a:t>τ</a:t>
            </a:r>
            <a:r>
              <a:rPr lang="en-US" sz="2000" spc="-1" baseline="-101000">
                <a:latin typeface="Times New Roman"/>
                <a:ea typeface="Times New Roman"/>
              </a:rPr>
              <a:t>0</a:t>
            </a:r>
            <a:r>
              <a:rPr lang="en-US" sz="2000" spc="-1">
                <a:latin typeface="Times New Roman"/>
                <a:ea typeface="Times New Roman"/>
              </a:rPr>
              <a:t> ≈ 1 fm/c</a:t>
            </a:r>
            <a:endParaRPr/>
          </a:p>
        </p:txBody>
      </p:sp>
      <p:sp>
        <p:nvSpPr>
          <p:cNvPr id="379" name="Line 4"/>
          <p:cNvSpPr/>
          <p:nvPr/>
        </p:nvSpPr>
        <p:spPr>
          <a:xfrm>
            <a:off x="5704560" y="4366080"/>
            <a:ext cx="3656520" cy="0"/>
          </a:xfrm>
          <a:prstGeom prst="line">
            <a:avLst/>
          </a:prstGeom>
          <a:ln w="36720">
            <a:solidFill>
              <a:srgbClr val="0000ff"/>
            </a:solidFill>
            <a:custDash>
              <a:ds d="100000" sp="100000"/>
            </a:custDash>
            <a:round/>
          </a:ln>
        </p:spPr>
        <p:style>
          <a:lnRef idx="0"/>
          <a:fillRef idx="0"/>
          <a:effectRef idx="0"/>
          <a:fontRef idx="minor"/>
        </p:style>
      </p:sp>
      <p:sp>
        <p:nvSpPr>
          <p:cNvPr id="380" name="TextShape 5"/>
          <p:cNvSpPr txBox="1"/>
          <p:nvPr/>
        </p:nvSpPr>
        <p:spPr>
          <a:xfrm>
            <a:off x="7121520" y="4044600"/>
            <a:ext cx="2396880" cy="1023480"/>
          </a:xfrm>
          <a:prstGeom prst="rect">
            <a:avLst/>
          </a:prstGeom>
          <a:noFill/>
          <a:ln>
            <a:noFill/>
          </a:ln>
        </p:spPr>
        <p:txBody>
          <a:bodyPr lIns="90000" rIns="90000" tIns="45000" bIns="45000"/>
          <a:p>
            <a:pPr algn="ctr"/>
            <a:r>
              <a:rPr b="1" lang="en-US" sz="2200" spc="-1">
                <a:solidFill>
                  <a:srgbClr val="0000ff"/>
                </a:solidFill>
                <a:latin typeface="Times New Roman"/>
              </a:rPr>
              <a:t>QGP formation</a:t>
            </a:r>
            <a:endParaRPr/>
          </a:p>
        </p:txBody>
      </p:sp>
      <p:sp>
        <p:nvSpPr>
          <p:cNvPr id="381" name="Line 6"/>
          <p:cNvSpPr/>
          <p:nvPr/>
        </p:nvSpPr>
        <p:spPr>
          <a:xfrm>
            <a:off x="5704560" y="3562560"/>
            <a:ext cx="3656520" cy="0"/>
          </a:xfrm>
          <a:prstGeom prst="line">
            <a:avLst/>
          </a:prstGeom>
          <a:ln w="36720">
            <a:solidFill>
              <a:srgbClr val="ff0000"/>
            </a:solidFill>
            <a:custDash>
              <a:ds d="100000" sp="100000"/>
            </a:custDash>
            <a:round/>
          </a:ln>
        </p:spPr>
        <p:style>
          <a:lnRef idx="0"/>
          <a:fillRef idx="0"/>
          <a:effectRef idx="0"/>
          <a:fontRef idx="minor"/>
        </p:style>
      </p:sp>
      <p:sp>
        <p:nvSpPr>
          <p:cNvPr id="382" name="TextShape 7"/>
          <p:cNvSpPr txBox="1"/>
          <p:nvPr/>
        </p:nvSpPr>
        <p:spPr>
          <a:xfrm>
            <a:off x="8274240" y="3042000"/>
            <a:ext cx="1316160" cy="937800"/>
          </a:xfrm>
          <a:prstGeom prst="rect">
            <a:avLst/>
          </a:prstGeom>
          <a:noFill/>
          <a:ln>
            <a:noFill/>
          </a:ln>
        </p:spPr>
        <p:txBody>
          <a:bodyPr lIns="90000" rIns="90000" tIns="45000" bIns="45000"/>
          <a:p>
            <a:pPr algn="ctr"/>
            <a:r>
              <a:rPr b="1" lang="en-US" sz="3000" spc="-1">
                <a:solidFill>
                  <a:srgbClr val="ff0000"/>
                </a:solidFill>
                <a:latin typeface="Times New Roman"/>
              </a:rPr>
              <a:t>RHIC</a:t>
            </a:r>
            <a:endParaRPr/>
          </a:p>
        </p:txBody>
      </p:sp>
      <p:sp>
        <p:nvSpPr>
          <p:cNvPr id="383" name="CustomShape 8"/>
          <p:cNvSpPr/>
          <p:nvPr/>
        </p:nvSpPr>
        <p:spPr>
          <a:xfrm>
            <a:off x="9321480" y="4771440"/>
            <a:ext cx="159120" cy="204480"/>
          </a:xfrm>
          <a:prstGeom prst="ellipse">
            <a:avLst/>
          </a:prstGeom>
          <a:solidFill>
            <a:srgbClr val="0000ff">
              <a:alpha val="50000"/>
            </a:srgbClr>
          </a:solidFill>
          <a:ln>
            <a:solidFill>
              <a:srgbClr val="808080"/>
            </a:solidFill>
          </a:ln>
        </p:spPr>
        <p:style>
          <a:lnRef idx="0"/>
          <a:fillRef idx="0"/>
          <a:effectRef idx="0"/>
          <a:fontRef idx="minor"/>
        </p:style>
      </p:sp>
      <p:sp>
        <p:nvSpPr>
          <p:cNvPr id="384" name="CustomShape 9"/>
          <p:cNvSpPr/>
          <p:nvPr/>
        </p:nvSpPr>
        <p:spPr>
          <a:xfrm>
            <a:off x="9300600" y="4771440"/>
            <a:ext cx="159480" cy="204480"/>
          </a:xfrm>
          <a:prstGeom prst="ellipse">
            <a:avLst/>
          </a:prstGeom>
          <a:solidFill>
            <a:srgbClr val="ff0000">
              <a:alpha val="50000"/>
            </a:srgbClr>
          </a:solidFill>
          <a:ln>
            <a:solidFill>
              <a:srgbClr val="808080"/>
            </a:solidFill>
          </a:ln>
        </p:spPr>
        <p:style>
          <a:lnRef idx="0"/>
          <a:fillRef idx="0"/>
          <a:effectRef idx="0"/>
          <a:fontRef idx="minor"/>
        </p:style>
      </p:sp>
      <p:sp>
        <p:nvSpPr>
          <p:cNvPr id="385" name="CustomShape 10"/>
          <p:cNvSpPr/>
          <p:nvPr/>
        </p:nvSpPr>
        <p:spPr>
          <a:xfrm>
            <a:off x="5754240" y="4771440"/>
            <a:ext cx="158760" cy="204480"/>
          </a:xfrm>
          <a:prstGeom prst="ellipse">
            <a:avLst/>
          </a:prstGeom>
          <a:solidFill>
            <a:srgbClr val="0000ff">
              <a:alpha val="50000"/>
            </a:srgbClr>
          </a:solidFill>
          <a:ln>
            <a:solidFill>
              <a:srgbClr val="808080"/>
            </a:solidFill>
          </a:ln>
        </p:spPr>
        <p:style>
          <a:lnRef idx="0"/>
          <a:fillRef idx="0"/>
          <a:effectRef idx="0"/>
          <a:fontRef idx="minor"/>
        </p:style>
      </p:sp>
      <p:sp>
        <p:nvSpPr>
          <p:cNvPr id="386" name="CustomShape 11"/>
          <p:cNvSpPr/>
          <p:nvPr/>
        </p:nvSpPr>
        <p:spPr>
          <a:xfrm>
            <a:off x="5650200" y="4771800"/>
            <a:ext cx="159120" cy="204480"/>
          </a:xfrm>
          <a:prstGeom prst="ellipse">
            <a:avLst/>
          </a:prstGeom>
          <a:solidFill>
            <a:srgbClr val="ff0000">
              <a:alpha val="50000"/>
            </a:srgbClr>
          </a:solidFill>
          <a:ln>
            <a:solidFill>
              <a:srgbClr val="808080"/>
            </a:solidFill>
          </a:ln>
        </p:spPr>
        <p:style>
          <a:lnRef idx="0"/>
          <a:fillRef idx="0"/>
          <a:effectRef idx="0"/>
          <a:fontRef idx="minor"/>
        </p:style>
      </p:sp>
      <p:sp>
        <p:nvSpPr>
          <p:cNvPr id="387" name="CustomShape 12"/>
          <p:cNvSpPr/>
          <p:nvPr/>
        </p:nvSpPr>
        <p:spPr>
          <a:xfrm>
            <a:off x="7548480" y="4771440"/>
            <a:ext cx="159120" cy="204480"/>
          </a:xfrm>
          <a:prstGeom prst="ellipse">
            <a:avLst/>
          </a:prstGeom>
          <a:solidFill>
            <a:srgbClr val="0000ff">
              <a:alpha val="50000"/>
            </a:srgbClr>
          </a:solidFill>
          <a:ln>
            <a:solidFill>
              <a:srgbClr val="808080"/>
            </a:solidFill>
          </a:ln>
        </p:spPr>
        <p:style>
          <a:lnRef idx="0"/>
          <a:fillRef idx="0"/>
          <a:effectRef idx="0"/>
          <a:fontRef idx="minor"/>
        </p:style>
      </p:sp>
      <p:sp>
        <p:nvSpPr>
          <p:cNvPr id="388" name="CustomShape 13"/>
          <p:cNvSpPr/>
          <p:nvPr/>
        </p:nvSpPr>
        <p:spPr>
          <a:xfrm>
            <a:off x="7485840" y="4771800"/>
            <a:ext cx="159480" cy="204480"/>
          </a:xfrm>
          <a:prstGeom prst="ellipse">
            <a:avLst/>
          </a:prstGeom>
          <a:solidFill>
            <a:srgbClr val="ff0000">
              <a:alpha val="50000"/>
            </a:srgbClr>
          </a:solidFill>
          <a:ln>
            <a:solidFill>
              <a:srgbClr val="808080"/>
            </a:solidFill>
          </a:ln>
        </p:spPr>
        <p:style>
          <a:lnRef idx="0"/>
          <a:fillRef idx="0"/>
          <a:effectRef idx="0"/>
          <a:fontRef idx="minor"/>
        </p:style>
      </p:sp>
      <p:sp>
        <p:nvSpPr>
          <p:cNvPr id="389" name="TextShape 14"/>
          <p:cNvSpPr txBox="1"/>
          <p:nvPr/>
        </p:nvSpPr>
        <p:spPr>
          <a:xfrm>
            <a:off x="1571040" y="4123800"/>
            <a:ext cx="3425400" cy="1009440"/>
          </a:xfrm>
          <a:prstGeom prst="rect">
            <a:avLst/>
          </a:prstGeom>
          <a:noFill/>
          <a:ln>
            <a:noFill/>
          </a:ln>
        </p:spPr>
        <p:txBody>
          <a:bodyPr lIns="90000" rIns="90000" tIns="45000" bIns="45000"/>
          <a:p>
            <a:r>
              <a:rPr lang="en-US" sz="1800" spc="-1">
                <a:latin typeface="Arial"/>
              </a:rPr>
              <a:t> </a:t>
            </a:r>
            <a:r>
              <a:rPr lang="en-US" sz="1800" spc="-1">
                <a:latin typeface="Arial"/>
              </a:rPr>
              <a:t>Phys. Rev. C 94 (2016) 034903</a:t>
            </a:r>
            <a:endParaRPr/>
          </a:p>
          <a:p>
            <a:endParaRPr/>
          </a:p>
        </p:txBody>
      </p:sp>
    </p:spTree>
  </p:cSld>
</p:sld>
</file>

<file path=ppt/slides/slide1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90" name="TextShape 1"/>
          <p:cNvSpPr txBox="1"/>
          <p:nvPr/>
        </p:nvSpPr>
        <p:spPr>
          <a:xfrm>
            <a:off x="503640" y="188640"/>
            <a:ext cx="9071280" cy="622440"/>
          </a:xfrm>
          <a:prstGeom prst="rect">
            <a:avLst/>
          </a:prstGeom>
          <a:noFill/>
          <a:ln>
            <a:noFill/>
          </a:ln>
        </p:spPr>
        <p:txBody>
          <a:bodyPr lIns="0" rIns="0" tIns="0" bIns="0" anchor="ctr"/>
          <a:p>
            <a:pPr algn="ctr"/>
            <a:r>
              <a:rPr lang="en-US" sz="4400" spc="-1">
                <a:latin typeface="Times New Roman"/>
              </a:rPr>
              <a:t>Direct photons in Pb-Pb collisions</a:t>
            </a:r>
            <a:endParaRPr/>
          </a:p>
        </p:txBody>
      </p:sp>
      <p:sp>
        <p:nvSpPr>
          <p:cNvPr id="391" name="TextShape 2"/>
          <p:cNvSpPr txBox="1"/>
          <p:nvPr/>
        </p:nvSpPr>
        <p:spPr>
          <a:xfrm>
            <a:off x="914040" y="5646960"/>
            <a:ext cx="8870040" cy="1764360"/>
          </a:xfrm>
          <a:prstGeom prst="rect">
            <a:avLst/>
          </a:prstGeom>
          <a:noFill/>
          <a:ln>
            <a:noFill/>
          </a:ln>
        </p:spPr>
        <p:txBody>
          <a:bodyPr lIns="0" rIns="0" tIns="0" bIns="0"/>
          <a:p>
            <a:pPr marL="432000" indent="-324000">
              <a:buClr>
                <a:srgbClr val="ffffff"/>
              </a:buClr>
              <a:buSzPct val="45000"/>
              <a:buFont typeface="Wingdings" charset="2"/>
              <a:buChar char=""/>
            </a:pPr>
            <a:r>
              <a:rPr lang="en-US" sz="3200" spc="-1">
                <a:latin typeface="Times New Roman"/>
              </a:rPr>
              <a:t>Low-p</a:t>
            </a:r>
            <a:r>
              <a:rPr lang="en-US" sz="3200" spc="-1" baseline="-101000">
                <a:latin typeface="Times New Roman"/>
              </a:rPr>
              <a:t>T</a:t>
            </a:r>
            <a:r>
              <a:rPr lang="en-US" sz="3200" spc="-1">
                <a:latin typeface="Times New Roman"/>
              </a:rPr>
              <a:t>: 2.6σ excess w. r. t. models in 0–20% central — thermal contribution</a:t>
            </a:r>
            <a:endParaRPr/>
          </a:p>
          <a:p>
            <a:pPr marL="432000" indent="-324000">
              <a:buClr>
                <a:srgbClr val="ffffff"/>
              </a:buClr>
              <a:buSzPct val="45000"/>
              <a:buFont typeface="Wingdings" charset="2"/>
              <a:buChar char=""/>
            </a:pPr>
            <a:r>
              <a:rPr lang="en-US" sz="3200" spc="-1">
                <a:latin typeface="Times New Roman"/>
              </a:rPr>
              <a:t>T</a:t>
            </a:r>
            <a:r>
              <a:rPr lang="en-US" sz="3200" spc="-1" baseline="-101000">
                <a:latin typeface="Times New Roman"/>
              </a:rPr>
              <a:t>eff</a:t>
            </a:r>
            <a:r>
              <a:rPr lang="en-US" sz="3200" spc="-1">
                <a:latin typeface="Times New Roman"/>
              </a:rPr>
              <a:t> = 304 ± 11(stat.) ± 40 (syst.) MeV in central Pb–Pb collisions at 2.76 TeV</a:t>
            </a:r>
            <a:endParaRPr/>
          </a:p>
          <a:p>
            <a:pPr marL="432000" indent="-324000">
              <a:buClr>
                <a:srgbClr val="ffffff"/>
              </a:buClr>
              <a:buSzPct val="45000"/>
              <a:buFont typeface="Wingdings" charset="2"/>
              <a:buChar char=""/>
            </a:pPr>
            <a:r>
              <a:rPr lang="en-US" sz="3200" spc="-1">
                <a:latin typeface="Times New Roman"/>
              </a:rPr>
              <a:t>30% higher than at RHIC (Au–Au at √s</a:t>
            </a:r>
            <a:r>
              <a:rPr lang="en-US" sz="3200" spc="-1" baseline="-101000">
                <a:latin typeface="Times New Roman"/>
              </a:rPr>
              <a:t>NN</a:t>
            </a:r>
            <a:r>
              <a:rPr lang="en-US" sz="3200" spc="-1">
                <a:latin typeface="Times New Roman"/>
              </a:rPr>
              <a:t>=200 GeV)</a:t>
            </a:r>
            <a:endParaRPr/>
          </a:p>
        </p:txBody>
      </p:sp>
      <p:pic>
        <p:nvPicPr>
          <p:cNvPr id="392" name="2015-Sep-24-DirGammaSpectrum_withNLO.pdf" descr=""/>
          <p:cNvPicPr/>
          <p:nvPr/>
        </p:nvPicPr>
        <p:blipFill>
          <a:blip r:embed="rId1"/>
          <a:stretch/>
        </p:blipFill>
        <p:spPr>
          <a:xfrm>
            <a:off x="1172160" y="881280"/>
            <a:ext cx="3937320" cy="4513680"/>
          </a:xfrm>
          <a:prstGeom prst="rect">
            <a:avLst/>
          </a:prstGeom>
          <a:ln w="12600">
            <a:noFill/>
          </a:ln>
        </p:spPr>
      </p:pic>
      <p:pic>
        <p:nvPicPr>
          <p:cNvPr id="393" name="2015-Sep-25-DirGammaSpectrumPlusPHENIX0020_ReducedX.pdf" descr=""/>
          <p:cNvPicPr/>
          <p:nvPr/>
        </p:nvPicPr>
        <p:blipFill>
          <a:blip r:embed="rId2"/>
          <a:stretch/>
        </p:blipFill>
        <p:spPr>
          <a:xfrm>
            <a:off x="5109480" y="881280"/>
            <a:ext cx="3937320" cy="4513680"/>
          </a:xfrm>
          <a:prstGeom prst="rect">
            <a:avLst/>
          </a:prstGeom>
          <a:ln w="12600">
            <a:noFill/>
          </a:ln>
        </p:spPr>
      </p:pic>
      <p:sp>
        <p:nvSpPr>
          <p:cNvPr id="394" name="TextShape 3"/>
          <p:cNvSpPr txBox="1"/>
          <p:nvPr/>
        </p:nvSpPr>
        <p:spPr>
          <a:xfrm>
            <a:off x="1939680" y="4738320"/>
            <a:ext cx="2926080" cy="882000"/>
          </a:xfrm>
          <a:prstGeom prst="rect">
            <a:avLst/>
          </a:prstGeom>
          <a:noFill/>
          <a:ln>
            <a:noFill/>
          </a:ln>
        </p:spPr>
        <p:txBody>
          <a:bodyPr lIns="90000" rIns="90000" tIns="45000" bIns="45000"/>
          <a:p>
            <a:r>
              <a:rPr lang="en-US" sz="1500" spc="-1">
                <a:latin typeface="Times New Roman"/>
              </a:rPr>
              <a:t>Phys. Lett. B 754 (2016) 235-248</a:t>
            </a:r>
            <a:endParaRPr/>
          </a:p>
          <a:p>
            <a:endParaRPr/>
          </a:p>
        </p:txBody>
      </p:sp>
    </p:spTree>
  </p:cSld>
</p:sld>
</file>

<file path=ppt/slides/slide1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95" name="TextShape 1"/>
          <p:cNvSpPr txBox="1"/>
          <p:nvPr/>
        </p:nvSpPr>
        <p:spPr>
          <a:xfrm>
            <a:off x="504000" y="261000"/>
            <a:ext cx="9071640" cy="622440"/>
          </a:xfrm>
          <a:prstGeom prst="rect">
            <a:avLst/>
          </a:prstGeom>
          <a:noFill/>
          <a:ln>
            <a:noFill/>
          </a:ln>
        </p:spPr>
        <p:txBody>
          <a:bodyPr lIns="0" rIns="0" tIns="0" bIns="0" anchor="ctr"/>
          <a:p>
            <a:pPr algn="ctr"/>
            <a:r>
              <a:rPr lang="en-US" sz="4400" spc="-1">
                <a:latin typeface="Times New Roman"/>
              </a:rPr>
              <a:t>Relativistic fluids</a:t>
            </a:r>
            <a:endParaRPr/>
          </a:p>
        </p:txBody>
      </p:sp>
      <p:pic>
        <p:nvPicPr>
          <p:cNvPr id="396" name="" descr=""/>
          <p:cNvPicPr/>
          <p:nvPr/>
        </p:nvPicPr>
        <p:blipFill>
          <a:blip r:embed="rId1"/>
          <a:stretch/>
        </p:blipFill>
        <p:spPr>
          <a:xfrm>
            <a:off x="5689800" y="1359000"/>
            <a:ext cx="3657600" cy="3610800"/>
          </a:xfrm>
          <a:prstGeom prst="rect">
            <a:avLst/>
          </a:prstGeom>
          <a:ln>
            <a:noFill/>
          </a:ln>
        </p:spPr>
      </p:pic>
      <p:sp>
        <p:nvSpPr>
          <p:cNvPr id="397" name="CustomShape 2"/>
          <p:cNvSpPr/>
          <p:nvPr/>
        </p:nvSpPr>
        <p:spPr>
          <a:xfrm>
            <a:off x="6558480" y="1339560"/>
            <a:ext cx="2015640" cy="5716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p>
            <a:r>
              <a:rPr lang="en-US" sz="1400" spc="-1">
                <a:solidFill>
                  <a:srgbClr val="000000"/>
                </a:solidFill>
                <a:latin typeface="Arial"/>
              </a:rPr>
              <a:t>Au+Au </a:t>
            </a:r>
            <a:r>
              <a:rPr lang="en-US" sz="1400" spc="-1">
                <a:solidFill>
                  <a:srgbClr val="000000"/>
                </a:solidFill>
                <a:latin typeface="Symbol"/>
                <a:ea typeface="Symbol"/>
              </a:rPr>
              <a:t></a:t>
            </a:r>
            <a:r>
              <a:rPr lang="en-US" sz="1400" spc="-1">
                <a:solidFill>
                  <a:srgbClr val="000000"/>
                </a:solidFill>
                <a:latin typeface="Arial"/>
              </a:rPr>
              <a:t>s</a:t>
            </a:r>
            <a:r>
              <a:rPr lang="en-US" sz="1400" spc="-1" baseline="-101000">
                <a:solidFill>
                  <a:srgbClr val="000000"/>
                </a:solidFill>
                <a:latin typeface="Arial"/>
              </a:rPr>
              <a:t>NN</a:t>
            </a:r>
            <a:r>
              <a:rPr lang="en-US" sz="1400" spc="-1">
                <a:solidFill>
                  <a:srgbClr val="000000"/>
                </a:solidFill>
                <a:latin typeface="Arial"/>
              </a:rPr>
              <a:t> = 200 GeV</a:t>
            </a:r>
            <a:endParaRPr/>
          </a:p>
          <a:p>
            <a:r>
              <a:rPr lang="en-US" sz="1400" spc="-1">
                <a:solidFill>
                  <a:srgbClr val="000000"/>
                </a:solidFill>
                <a:latin typeface="Arial"/>
              </a:rPr>
              <a:t>b=7 fm</a:t>
            </a:r>
            <a:endParaRPr/>
          </a:p>
        </p:txBody>
      </p:sp>
      <p:sp>
        <p:nvSpPr>
          <p:cNvPr id="398" name="TextShape 3"/>
          <p:cNvSpPr txBox="1"/>
          <p:nvPr/>
        </p:nvSpPr>
        <p:spPr>
          <a:xfrm>
            <a:off x="6069240" y="4170960"/>
            <a:ext cx="3021120" cy="418680"/>
          </a:xfrm>
          <a:prstGeom prst="rect">
            <a:avLst/>
          </a:prstGeom>
          <a:noFill/>
          <a:ln>
            <a:noFill/>
          </a:ln>
        </p:spPr>
        <p:txBody>
          <a:bodyPr lIns="90000" rIns="90000" tIns="45000" bIns="45000"/>
          <a:p>
            <a:r>
              <a:rPr lang="en-US" sz="1400" spc="-1">
                <a:latin typeface="Arial"/>
              </a:rPr>
              <a:t>arXiv:nucl-th/0305084</a:t>
            </a:r>
            <a:endParaRPr/>
          </a:p>
        </p:txBody>
      </p:sp>
      <p:sp>
        <p:nvSpPr>
          <p:cNvPr id="399" name="Line 4"/>
          <p:cNvSpPr/>
          <p:nvPr/>
        </p:nvSpPr>
        <p:spPr>
          <a:xfrm>
            <a:off x="7819200" y="2984400"/>
            <a:ext cx="1600200" cy="0"/>
          </a:xfrm>
          <a:prstGeom prst="line">
            <a:avLst/>
          </a:prstGeom>
          <a:ln w="54720">
            <a:solidFill>
              <a:srgbClr val="ff0000"/>
            </a:solidFill>
            <a:round/>
            <a:tailEnd len="med" type="triangle" w="med"/>
          </a:ln>
        </p:spPr>
        <p:style>
          <a:lnRef idx="0"/>
          <a:fillRef idx="0"/>
          <a:effectRef idx="0"/>
          <a:fontRef idx="minor"/>
        </p:style>
      </p:sp>
      <p:sp>
        <p:nvSpPr>
          <p:cNvPr id="400" name="Line 5"/>
          <p:cNvSpPr/>
          <p:nvPr/>
        </p:nvSpPr>
        <p:spPr>
          <a:xfrm flipH="1">
            <a:off x="5911200" y="2984400"/>
            <a:ext cx="1600200" cy="0"/>
          </a:xfrm>
          <a:prstGeom prst="line">
            <a:avLst/>
          </a:prstGeom>
          <a:ln w="54720">
            <a:solidFill>
              <a:srgbClr val="ff0000"/>
            </a:solidFill>
            <a:round/>
            <a:tailEnd len="med" type="triangle" w="med"/>
          </a:ln>
        </p:spPr>
        <p:style>
          <a:lnRef idx="0"/>
          <a:fillRef idx="0"/>
          <a:effectRef idx="0"/>
          <a:fontRef idx="minor"/>
        </p:style>
      </p:sp>
      <p:sp>
        <p:nvSpPr>
          <p:cNvPr id="401" name="TextShape 6"/>
          <p:cNvSpPr txBox="1"/>
          <p:nvPr/>
        </p:nvSpPr>
        <p:spPr>
          <a:xfrm>
            <a:off x="5715000" y="2383200"/>
            <a:ext cx="4114800" cy="516960"/>
          </a:xfrm>
          <a:prstGeom prst="rect">
            <a:avLst/>
          </a:prstGeom>
          <a:noFill/>
          <a:ln>
            <a:noFill/>
          </a:ln>
        </p:spPr>
        <p:txBody>
          <a:bodyPr lIns="90000" rIns="90000" tIns="45000" bIns="45000"/>
          <a:p>
            <a:r>
              <a:rPr b="1" lang="en-US" sz="3000" spc="-1">
                <a:solidFill>
                  <a:srgbClr val="ff0000"/>
                </a:solidFill>
                <a:latin typeface="Arial"/>
              </a:rPr>
              <a:t>Particles pushed out</a:t>
            </a:r>
            <a:endParaRPr/>
          </a:p>
        </p:txBody>
      </p:sp>
      <p:sp>
        <p:nvSpPr>
          <p:cNvPr id="402" name="TextShape 7"/>
          <p:cNvSpPr txBox="1"/>
          <p:nvPr/>
        </p:nvSpPr>
        <p:spPr>
          <a:xfrm>
            <a:off x="6064200" y="3898800"/>
            <a:ext cx="2514600" cy="346320"/>
          </a:xfrm>
          <a:prstGeom prst="rect">
            <a:avLst/>
          </a:prstGeom>
          <a:noFill/>
          <a:ln>
            <a:noFill/>
          </a:ln>
        </p:spPr>
        <p:txBody>
          <a:bodyPr lIns="90000" rIns="90000" tIns="45000" bIns="45000"/>
          <a:p>
            <a:r>
              <a:rPr b="1" lang="en-US" sz="1800" spc="-1">
                <a:latin typeface="Arial"/>
              </a:rPr>
              <a:t>Equipotential lines</a:t>
            </a:r>
            <a:endParaRPr/>
          </a:p>
        </p:txBody>
      </p:sp>
      <p:pic>
        <p:nvPicPr>
          <p:cNvPr id="403" name="" descr=""/>
          <p:cNvPicPr/>
          <p:nvPr/>
        </p:nvPicPr>
        <p:blipFill>
          <a:blip r:embed="rId2"/>
          <a:stretch/>
        </p:blipFill>
        <p:spPr>
          <a:xfrm>
            <a:off x="504000" y="1151640"/>
            <a:ext cx="4426560" cy="3559680"/>
          </a:xfrm>
          <a:prstGeom prst="rect">
            <a:avLst/>
          </a:prstGeom>
          <a:ln>
            <a:noFill/>
          </a:ln>
        </p:spPr>
      </p:pic>
      <p:sp>
        <p:nvSpPr>
          <p:cNvPr id="404" name="TextShape 8"/>
          <p:cNvSpPr txBox="1"/>
          <p:nvPr/>
        </p:nvSpPr>
        <p:spPr>
          <a:xfrm>
            <a:off x="504000" y="5285520"/>
            <a:ext cx="9578520" cy="1083240"/>
          </a:xfrm>
          <a:prstGeom prst="rect">
            <a:avLst/>
          </a:prstGeom>
          <a:noFill/>
          <a:ln>
            <a:noFill/>
          </a:ln>
        </p:spPr>
        <p:txBody>
          <a:bodyPr lIns="0" rIns="0" tIns="0" bIns="0"/>
          <a:p>
            <a:pPr marL="432000" indent="-324000">
              <a:buClr>
                <a:srgbClr val="ffffff"/>
              </a:buClr>
              <a:buSzPct val="45000"/>
              <a:buFont typeface="Wingdings" charset="2"/>
              <a:buChar char=""/>
            </a:pPr>
            <a:r>
              <a:rPr lang="en-US" sz="3200" spc="-1">
                <a:latin typeface="Times New Roman"/>
              </a:rPr>
              <a:t>Initial overlap asymmetric </a:t>
            </a:r>
            <a:r>
              <a:rPr lang="en-US" sz="3200" spc="-1">
                <a:latin typeface="Times New Roman"/>
                <a:ea typeface="Times New Roman"/>
              </a:rPr>
              <a:t>→</a:t>
            </a:r>
            <a:r>
              <a:rPr lang="en-US" sz="3200" spc="-1">
                <a:latin typeface="Times New Roman"/>
              </a:rPr>
              <a:t> pressure gradients</a:t>
            </a:r>
            <a:endParaRPr/>
          </a:p>
          <a:p>
            <a:pPr marL="432000" indent="-324000">
              <a:buClr>
                <a:srgbClr val="ffffff"/>
              </a:buClr>
              <a:buSzPct val="45000"/>
              <a:buFont typeface="Wingdings" charset="2"/>
              <a:buChar char=""/>
            </a:pPr>
            <a:r>
              <a:rPr lang="en-US" sz="3200" spc="-1">
                <a:latin typeface="Times New Roman"/>
              </a:rPr>
              <a:t>Momentum anisotropy </a:t>
            </a:r>
            <a:r>
              <a:rPr lang="en-US" sz="3200" spc="-1">
                <a:latin typeface="Times New Roman"/>
                <a:ea typeface="Times New Roman"/>
              </a:rPr>
              <a:t>→</a:t>
            </a:r>
            <a:r>
              <a:rPr lang="en-US" sz="3200" spc="-1">
                <a:latin typeface="Times New Roman"/>
              </a:rPr>
              <a:t> Fourier decomposition:</a:t>
            </a:r>
            <a:endParaRPr/>
          </a:p>
        </p:txBody>
      </p:sp>
    </p:spTree>
  </p:cSld>
  <p:timing>
    <p:tnLst>
      <p:par>
        <p:cTn id="37" dur="indefinite" restart="never" nodeType="tmRoot">
          <p:childTnLst>
            <p:seq>
              <p:cTn id="38" nodeType="mainSeq">
                <p:childTnLst>
                  <p:par>
                    <p:cTn id="39" fill="freeze">
                      <p:stCondLst>
                        <p:cond delay="indefinite"/>
                      </p:stCondLst>
                      <p:childTnLst>
                        <p:par>
                          <p:cTn id="40" fill="freeze">
                            <p:stCondLst>
                              <p:cond delay="0"/>
                            </p:stCondLst>
                            <p:childTnLst>
                              <p:par>
                                <p:cTn id="41" nodeType="clickEffect" fill="hold" presetClass="entr" presetID="1">
                                  <p:stCondLst>
                                    <p:cond delay="0"/>
                                  </p:stCondLst>
                                  <p:childTnLst>
                                    <p:set>
                                      <p:cBhvr>
                                        <p:cTn id="42" dur="1" fill="hold">
                                          <p:stCondLst>
                                            <p:cond delay="0"/>
                                          </p:stCondLst>
                                        </p:cTn>
                                        <p:tgtEl>
                                          <p:spTgt spid="404">
                                            <p:txEl>
                                              <p:pRg st="48" end="93"/>
                                            </p:txEl>
                                          </p:spTgt>
                                        </p:tgtEl>
                                        <p:attrNameLst>
                                          <p:attrName>style.visibility</p:attrName>
                                        </p:attrNameLst>
                                      </p:cBhvr>
                                      <p:to>
                                        <p:strVal val="visible"/>
                                      </p:to>
                                    </p:set>
                                  </p:childTnLst>
                                </p:cTn>
                              </p:par>
                              <p:par>
                                <p:cTn id="43" nodeType="withEffect" fill="hold" presetClass="entr" presetID="1">
                                  <p:stCondLst>
                                    <p:cond delay="0"/>
                                  </p:stCondLst>
                                  <p:childTnLst>
                                    <p:set>
                                      <p:cBhvr>
                                        <p:cTn id="44" dur="1" fill="hold">
                                          <p:stCondLst>
                                            <p:cond delay="0"/>
                                          </p:stCondLst>
                                        </p:cTn>
                                        <p:tgtEl>
                                          <p:spTgt spid="-1"/>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05" name="TextShape 1"/>
          <p:cNvSpPr txBox="1"/>
          <p:nvPr/>
        </p:nvSpPr>
        <p:spPr>
          <a:xfrm>
            <a:off x="503640" y="301320"/>
            <a:ext cx="9071280" cy="1262160"/>
          </a:xfrm>
          <a:prstGeom prst="rect">
            <a:avLst/>
          </a:prstGeom>
          <a:noFill/>
          <a:ln>
            <a:noFill/>
          </a:ln>
        </p:spPr>
        <p:txBody>
          <a:bodyPr lIns="0" rIns="0" tIns="0" bIns="0" anchor="ctr"/>
          <a:p>
            <a:pPr algn="ctr"/>
            <a:r>
              <a:rPr lang="en-US" sz="4400" spc="-1">
                <a:latin typeface="Times New Roman"/>
              </a:rPr>
              <a:t>Ratio of v</a:t>
            </a:r>
            <a:r>
              <a:rPr lang="en-US" sz="4400" spc="-1" baseline="-101000">
                <a:latin typeface="Times New Roman"/>
              </a:rPr>
              <a:t>n</a:t>
            </a:r>
            <a:r>
              <a:rPr lang="en-US" sz="4400" spc="-1">
                <a:latin typeface="Times New Roman"/>
              </a:rPr>
              <a:t> at different energies</a:t>
            </a:r>
            <a:endParaRPr/>
          </a:p>
        </p:txBody>
      </p:sp>
      <p:pic>
        <p:nvPicPr>
          <p:cNvPr id="406" name="fig1_20160118.pdf" descr=""/>
          <p:cNvPicPr/>
          <p:nvPr/>
        </p:nvPicPr>
        <p:blipFill>
          <a:blip r:embed="rId1"/>
          <a:stretch/>
        </p:blipFill>
        <p:spPr>
          <a:xfrm>
            <a:off x="2834640" y="1655280"/>
            <a:ext cx="4662000" cy="5385600"/>
          </a:xfrm>
          <a:prstGeom prst="rect">
            <a:avLst/>
          </a:prstGeom>
          <a:ln w="12600">
            <a:noFill/>
          </a:ln>
        </p:spPr>
      </p:pic>
      <p:sp>
        <p:nvSpPr>
          <p:cNvPr id="407" name="TextShape 2"/>
          <p:cNvSpPr txBox="1"/>
          <p:nvPr/>
        </p:nvSpPr>
        <p:spPr>
          <a:xfrm>
            <a:off x="3498120" y="1495440"/>
            <a:ext cx="4457160" cy="882000"/>
          </a:xfrm>
          <a:prstGeom prst="rect">
            <a:avLst/>
          </a:prstGeom>
          <a:noFill/>
          <a:ln>
            <a:noFill/>
          </a:ln>
        </p:spPr>
        <p:txBody>
          <a:bodyPr lIns="90000" rIns="90000" tIns="45000" bIns="45000"/>
          <a:p>
            <a:r>
              <a:rPr lang="en-US" sz="1500" spc="-1">
                <a:latin typeface="Times New Roman"/>
              </a:rPr>
              <a:t> </a:t>
            </a:r>
            <a:r>
              <a:rPr lang="en-US" sz="1500" spc="-1">
                <a:latin typeface="Times New Roman"/>
              </a:rPr>
              <a:t>Phys. Rev. Lett. 116 (2016) 132302 </a:t>
            </a:r>
            <a:endParaRPr/>
          </a:p>
          <a:p>
            <a:endParaRPr/>
          </a:p>
        </p:txBody>
      </p:sp>
    </p:spTree>
  </p:cSld>
</p:sld>
</file>

<file path=ppt/slides/slide1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08" name="TextShape 1"/>
          <p:cNvSpPr txBox="1"/>
          <p:nvPr/>
        </p:nvSpPr>
        <p:spPr>
          <a:xfrm>
            <a:off x="621360" y="18000"/>
            <a:ext cx="9071280" cy="1262160"/>
          </a:xfrm>
          <a:prstGeom prst="rect">
            <a:avLst/>
          </a:prstGeom>
          <a:noFill/>
          <a:ln>
            <a:noFill/>
          </a:ln>
        </p:spPr>
        <p:txBody>
          <a:bodyPr lIns="0" rIns="0" tIns="0" bIns="0" anchor="ctr"/>
          <a:p>
            <a:pPr algn="ctr"/>
            <a:r>
              <a:rPr lang="en-US" sz="4400" spc="-1">
                <a:latin typeface="Times New Roman"/>
              </a:rPr>
              <a:t>Charged particle R</a:t>
            </a:r>
            <a:r>
              <a:rPr lang="en-US" sz="4400" spc="-1" baseline="-101000">
                <a:latin typeface="Times New Roman"/>
              </a:rPr>
              <a:t>AA</a:t>
            </a:r>
            <a:endParaRPr/>
          </a:p>
        </p:txBody>
      </p:sp>
      <p:sp>
        <p:nvSpPr>
          <p:cNvPr id="409" name="TextShape 2"/>
          <p:cNvSpPr txBox="1"/>
          <p:nvPr/>
        </p:nvSpPr>
        <p:spPr>
          <a:xfrm>
            <a:off x="91440" y="2377440"/>
            <a:ext cx="5029200" cy="3776040"/>
          </a:xfrm>
          <a:prstGeom prst="rect">
            <a:avLst/>
          </a:prstGeom>
          <a:noFill/>
          <a:ln>
            <a:noFill/>
          </a:ln>
        </p:spPr>
        <p:txBody>
          <a:bodyPr lIns="0" rIns="0" tIns="0" bIns="0"/>
          <a:p>
            <a:pPr marL="432000" indent="-324000">
              <a:lnSpc>
                <a:spcPct val="120000"/>
              </a:lnSpc>
              <a:buClr>
                <a:srgbClr val="ffffff"/>
              </a:buClr>
              <a:buSzPct val="45000"/>
              <a:buFont typeface="Wingdings" charset="2"/>
              <a:buChar char=""/>
            </a:pPr>
            <a:r>
              <a:rPr lang="en-US" sz="2800" spc="-1" strike="noStrike">
                <a:solidFill>
                  <a:srgbClr val="000000"/>
                </a:solidFill>
                <a:uFill>
                  <a:solidFill>
                    <a:srgbClr val="ffffff"/>
                  </a:solidFill>
                </a:uFill>
                <a:latin typeface="Times New Roman"/>
                <a:ea typeface="Arial"/>
              </a:rPr>
              <a:t>R</a:t>
            </a:r>
            <a:r>
              <a:rPr lang="en-US" sz="2800" spc="-1" strike="noStrike" baseline="-101000">
                <a:solidFill>
                  <a:srgbClr val="000000"/>
                </a:solidFill>
                <a:uFill>
                  <a:solidFill>
                    <a:srgbClr val="ffffff"/>
                  </a:solidFill>
                </a:uFill>
                <a:latin typeface="Times New Roman"/>
                <a:ea typeface="Arial"/>
              </a:rPr>
              <a:t>AA</a:t>
            </a:r>
            <a:r>
              <a:rPr lang="en-US" sz="2800" spc="-1" strike="noStrike">
                <a:solidFill>
                  <a:srgbClr val="000000"/>
                </a:solidFill>
                <a:uFill>
                  <a:solidFill>
                    <a:srgbClr val="ffffff"/>
                  </a:solidFill>
                </a:uFill>
                <a:latin typeface="Times New Roman"/>
                <a:ea typeface="Arial"/>
              </a:rPr>
              <a:t>&gt;1: enhancement</a:t>
            </a:r>
            <a:r>
              <a:rPr lang="en-US" sz="2800" spc="-1" strike="noStrike">
                <a:solidFill>
                  <a:srgbClr val="000000"/>
                </a:solidFill>
                <a:uFill>
                  <a:solidFill>
                    <a:srgbClr val="ffffff"/>
                  </a:solidFill>
                </a:uFill>
                <a:latin typeface="Times New Roman"/>
                <a:ea typeface="Arial"/>
              </a:rPr>
              <a:t>
</a:t>
            </a:r>
            <a:r>
              <a:rPr lang="en-US" sz="2800" spc="-1" strike="noStrike">
                <a:solidFill>
                  <a:srgbClr val="000000"/>
                </a:solidFill>
                <a:uFill>
                  <a:solidFill>
                    <a:srgbClr val="ffffff"/>
                  </a:solidFill>
                </a:uFill>
                <a:latin typeface="Times New Roman"/>
                <a:ea typeface="Arial"/>
              </a:rPr>
              <a:t>R</a:t>
            </a:r>
            <a:r>
              <a:rPr lang="en-US" sz="2800" spc="-1" strike="noStrike" baseline="-101000">
                <a:solidFill>
                  <a:srgbClr val="000000"/>
                </a:solidFill>
                <a:uFill>
                  <a:solidFill>
                    <a:srgbClr val="ffffff"/>
                  </a:solidFill>
                </a:uFill>
                <a:latin typeface="Times New Roman"/>
                <a:ea typeface="Arial"/>
              </a:rPr>
              <a:t>AA</a:t>
            </a:r>
            <a:r>
              <a:rPr lang="en-US" sz="2800" spc="-1" strike="noStrike">
                <a:solidFill>
                  <a:srgbClr val="000000"/>
                </a:solidFill>
                <a:uFill>
                  <a:solidFill>
                    <a:srgbClr val="ffffff"/>
                  </a:solidFill>
                </a:uFill>
                <a:latin typeface="Times New Roman"/>
                <a:ea typeface="Arial"/>
              </a:rPr>
              <a:t>&lt;1: suppression</a:t>
            </a:r>
            <a:endParaRPr/>
          </a:p>
          <a:p>
            <a:pPr marL="432000" indent="-324000">
              <a:lnSpc>
                <a:spcPct val="120000"/>
              </a:lnSpc>
              <a:buClr>
                <a:srgbClr val="ffffff"/>
              </a:buClr>
              <a:buSzPct val="45000"/>
              <a:buFont typeface="Wingdings" charset="2"/>
              <a:buChar char=""/>
            </a:pPr>
            <a:r>
              <a:rPr lang="en-US" sz="2800" spc="-1" strike="noStrike">
                <a:solidFill>
                  <a:srgbClr val="000000"/>
                </a:solidFill>
                <a:uFill>
                  <a:solidFill>
                    <a:srgbClr val="ffffff"/>
                  </a:solidFill>
                </a:uFill>
                <a:latin typeface="Times New Roman"/>
                <a:ea typeface="Arial"/>
              </a:rPr>
              <a:t>Strong modification of the spectrum shape in most central collisions</a:t>
            </a:r>
            <a:endParaRPr/>
          </a:p>
          <a:p>
            <a:pPr marL="432000" indent="-324000">
              <a:lnSpc>
                <a:spcPct val="120000"/>
              </a:lnSpc>
              <a:buClr>
                <a:srgbClr val="ffffff"/>
              </a:buClr>
              <a:buSzPct val="45000"/>
              <a:buFont typeface="Wingdings" charset="2"/>
              <a:buChar char=""/>
            </a:pPr>
            <a:r>
              <a:rPr lang="en-US" sz="2800" spc="-1" strike="noStrike">
                <a:solidFill>
                  <a:srgbClr val="000000"/>
                </a:solidFill>
                <a:uFill>
                  <a:solidFill>
                    <a:srgbClr val="ffffff"/>
                  </a:solidFill>
                </a:uFill>
                <a:latin typeface="Times New Roman"/>
                <a:ea typeface="Arial"/>
              </a:rPr>
              <a:t>Strong centrality dependence</a:t>
            </a:r>
            <a:endParaRPr/>
          </a:p>
          <a:p>
            <a:pPr marL="432000" indent="-324000">
              <a:lnSpc>
                <a:spcPct val="120000"/>
              </a:lnSpc>
              <a:buClr>
                <a:srgbClr val="ffffff"/>
              </a:buClr>
              <a:buSzPct val="45000"/>
              <a:buFont typeface="Wingdings" charset="2"/>
              <a:buChar char=""/>
            </a:pPr>
            <a:r>
              <a:rPr i="1" lang="en-US" sz="2800" spc="-1" strike="noStrike">
                <a:solidFill>
                  <a:srgbClr val="000000"/>
                </a:solidFill>
                <a:uFill>
                  <a:solidFill>
                    <a:srgbClr val="ffffff"/>
                  </a:solidFill>
                </a:uFill>
                <a:latin typeface="Times New Roman"/>
                <a:ea typeface="Arial"/>
              </a:rPr>
              <a:t>R</a:t>
            </a:r>
            <a:r>
              <a:rPr lang="en-US" sz="2800" spc="-1" strike="noStrike" baseline="-5000">
                <a:solidFill>
                  <a:srgbClr val="000000"/>
                </a:solidFill>
                <a:uFill>
                  <a:solidFill>
                    <a:srgbClr val="ffffff"/>
                  </a:solidFill>
                </a:uFill>
                <a:latin typeface="Times New Roman"/>
                <a:ea typeface="Arial"/>
              </a:rPr>
              <a:t>AA</a:t>
            </a:r>
            <a:r>
              <a:rPr lang="en-US" sz="2800" spc="-1" strike="noStrike">
                <a:solidFill>
                  <a:srgbClr val="000000"/>
                </a:solidFill>
                <a:uFill>
                  <a:solidFill>
                    <a:srgbClr val="ffffff"/>
                  </a:solidFill>
                </a:uFill>
                <a:latin typeface="Times New Roman"/>
                <a:ea typeface="Arial"/>
              </a:rPr>
              <a:t> at 5.02 TeV similar to 2.76 TeV</a:t>
            </a:r>
            <a:endParaRPr/>
          </a:p>
        </p:txBody>
      </p:sp>
      <p:pic>
        <p:nvPicPr>
          <p:cNvPr id="410" name="2016-Jun-15-compareRaa_Six.pdf" descr=""/>
          <p:cNvPicPr/>
          <p:nvPr/>
        </p:nvPicPr>
        <p:blipFill>
          <a:blip r:embed="rId1"/>
          <a:srcRect l="0" t="10857" r="10212" b="0"/>
          <a:stretch/>
        </p:blipFill>
        <p:spPr>
          <a:xfrm>
            <a:off x="5230080" y="1003680"/>
            <a:ext cx="4921560" cy="6161760"/>
          </a:xfrm>
          <a:prstGeom prst="rect">
            <a:avLst/>
          </a:prstGeom>
          <a:ln w="12600">
            <a:noFill/>
          </a:ln>
        </p:spPr>
      </p:pic>
      <p:sp>
        <p:nvSpPr>
          <p:cNvPr id="411" name="CustomShape 3"/>
          <p:cNvSpPr/>
          <p:nvPr/>
        </p:nvSpPr>
        <p:spPr>
          <a:xfrm>
            <a:off x="6135840" y="1951560"/>
            <a:ext cx="491760" cy="491760"/>
          </a:xfrm>
          <a:prstGeom prst="ellipse">
            <a:avLst/>
          </a:prstGeom>
          <a:solidFill>
            <a:srgbClr val="c82506">
              <a:alpha val="60000"/>
            </a:srgbClr>
          </a:solidFill>
          <a:ln w="12600">
            <a:noFill/>
          </a:ln>
          <a:effectLst>
            <a:outerShdw dist="25560" dir="5400000">
              <a:srgbClr val="000000">
                <a:alpha val="50000"/>
              </a:srgbClr>
            </a:outerShdw>
          </a:effectLst>
        </p:spPr>
        <p:style>
          <a:lnRef idx="0"/>
          <a:fillRef idx="0"/>
          <a:effectRef idx="0"/>
          <a:fontRef idx="minor"/>
        </p:style>
      </p:sp>
      <p:sp>
        <p:nvSpPr>
          <p:cNvPr id="412" name="CustomShape 4"/>
          <p:cNvSpPr/>
          <p:nvPr/>
        </p:nvSpPr>
        <p:spPr>
          <a:xfrm>
            <a:off x="6253920" y="1951560"/>
            <a:ext cx="491760" cy="491760"/>
          </a:xfrm>
          <a:prstGeom prst="ellipse">
            <a:avLst/>
          </a:prstGeom>
          <a:solidFill>
            <a:srgbClr val="0365c0">
              <a:alpha val="60000"/>
            </a:srgbClr>
          </a:solidFill>
          <a:ln w="12600">
            <a:noFill/>
          </a:ln>
          <a:effectLst>
            <a:outerShdw dist="25560" dir="5400000">
              <a:srgbClr val="000000">
                <a:alpha val="50000"/>
              </a:srgbClr>
            </a:outerShdw>
          </a:effectLst>
        </p:spPr>
        <p:style>
          <a:lnRef idx="0"/>
          <a:fillRef idx="0"/>
          <a:effectRef idx="0"/>
          <a:fontRef idx="minor"/>
        </p:style>
      </p:sp>
      <p:sp>
        <p:nvSpPr>
          <p:cNvPr id="413" name="CustomShape 5"/>
          <p:cNvSpPr/>
          <p:nvPr/>
        </p:nvSpPr>
        <p:spPr>
          <a:xfrm>
            <a:off x="8439120" y="5837400"/>
            <a:ext cx="491760" cy="491760"/>
          </a:xfrm>
          <a:prstGeom prst="ellipse">
            <a:avLst/>
          </a:prstGeom>
          <a:solidFill>
            <a:srgbClr val="c82506">
              <a:alpha val="60000"/>
            </a:srgbClr>
          </a:solidFill>
          <a:ln w="12600">
            <a:noFill/>
          </a:ln>
          <a:effectLst>
            <a:outerShdw dist="25560" dir="5400000">
              <a:srgbClr val="000000">
                <a:alpha val="50000"/>
              </a:srgbClr>
            </a:outerShdw>
          </a:effectLst>
        </p:spPr>
        <p:style>
          <a:lnRef idx="0"/>
          <a:fillRef idx="0"/>
          <a:effectRef idx="0"/>
          <a:fontRef idx="minor"/>
        </p:style>
      </p:sp>
      <p:sp>
        <p:nvSpPr>
          <p:cNvPr id="414" name="CustomShape 6"/>
          <p:cNvSpPr/>
          <p:nvPr/>
        </p:nvSpPr>
        <p:spPr>
          <a:xfrm>
            <a:off x="8773920" y="5837400"/>
            <a:ext cx="491760" cy="491760"/>
          </a:xfrm>
          <a:prstGeom prst="ellipse">
            <a:avLst/>
          </a:prstGeom>
          <a:solidFill>
            <a:srgbClr val="0365c0">
              <a:alpha val="60000"/>
            </a:srgbClr>
          </a:solidFill>
          <a:ln w="12600">
            <a:noFill/>
          </a:ln>
          <a:effectLst>
            <a:outerShdw dist="25560" dir="5400000">
              <a:srgbClr val="000000">
                <a:alpha val="50000"/>
              </a:srgbClr>
            </a:outerShdw>
          </a:effectLst>
        </p:spPr>
        <p:style>
          <a:lnRef idx="0"/>
          <a:fillRef idx="0"/>
          <a:effectRef idx="0"/>
          <a:fontRef idx="minor"/>
        </p:style>
      </p:sp>
      <p:pic>
        <p:nvPicPr>
          <p:cNvPr id="415" name="" descr=""/>
          <p:cNvPicPr/>
          <p:nvPr/>
        </p:nvPicPr>
        <p:blipFill>
          <a:blip r:embed="rId2"/>
          <a:stretch/>
        </p:blipFill>
        <p:spPr>
          <a:xfrm>
            <a:off x="690480" y="1293840"/>
            <a:ext cx="3047760" cy="731520"/>
          </a:xfrm>
          <a:prstGeom prst="rect">
            <a:avLst/>
          </a:prstGeom>
          <a:ln>
            <a:noFill/>
          </a:ln>
        </p:spPr>
      </p:pic>
    </p:spTree>
  </p:cSld>
</p:sld>
</file>

<file path=ppt/slides/slide1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16" name="TextShape 1"/>
          <p:cNvSpPr txBox="1"/>
          <p:nvPr/>
        </p:nvSpPr>
        <p:spPr>
          <a:xfrm>
            <a:off x="504000" y="365040"/>
            <a:ext cx="9071640" cy="781920"/>
          </a:xfrm>
          <a:prstGeom prst="rect">
            <a:avLst/>
          </a:prstGeom>
          <a:noFill/>
          <a:ln>
            <a:noFill/>
          </a:ln>
        </p:spPr>
        <p:txBody>
          <a:bodyPr anchor="ctr"/>
          <a:p>
            <a:pPr algn="ctr">
              <a:lnSpc>
                <a:spcPct val="100000"/>
              </a:lnSpc>
            </a:pPr>
            <a:r>
              <a:rPr lang="en-US" sz="6000" spc="-1" strike="noStrike">
                <a:solidFill>
                  <a:srgbClr val="000000"/>
                </a:solidFill>
                <a:uFill>
                  <a:solidFill>
                    <a:srgbClr val="ffffff"/>
                  </a:solidFill>
                </a:uFill>
                <a:latin typeface="Times New Roman"/>
              </a:rPr>
              <a:t>Heavy-Flavor R</a:t>
            </a:r>
            <a:r>
              <a:rPr lang="en-US" sz="6000" spc="-1" strike="noStrike" baseline="-25000">
                <a:solidFill>
                  <a:srgbClr val="000000"/>
                </a:solidFill>
                <a:uFill>
                  <a:solidFill>
                    <a:srgbClr val="ffffff"/>
                  </a:solidFill>
                </a:uFill>
                <a:latin typeface="Times New Roman"/>
              </a:rPr>
              <a:t>AA</a:t>
            </a:r>
            <a:endParaRPr/>
          </a:p>
        </p:txBody>
      </p:sp>
      <p:pic>
        <p:nvPicPr>
          <p:cNvPr id="417" name="Picture 4" descr=""/>
          <p:cNvPicPr/>
          <p:nvPr/>
        </p:nvPicPr>
        <p:blipFill>
          <a:blip r:embed="rId1"/>
          <a:stretch/>
        </p:blipFill>
        <p:spPr>
          <a:xfrm>
            <a:off x="3445560" y="1356840"/>
            <a:ext cx="6633720" cy="3310920"/>
          </a:xfrm>
          <a:prstGeom prst="rect">
            <a:avLst/>
          </a:prstGeom>
          <a:ln>
            <a:noFill/>
          </a:ln>
        </p:spPr>
      </p:pic>
      <p:pic>
        <p:nvPicPr>
          <p:cNvPr id="418" name="Picture 5" descr=""/>
          <p:cNvPicPr/>
          <p:nvPr/>
        </p:nvPicPr>
        <p:blipFill>
          <a:blip r:embed="rId2"/>
          <a:stretch/>
        </p:blipFill>
        <p:spPr>
          <a:xfrm>
            <a:off x="-10800" y="1526400"/>
            <a:ext cx="3383280" cy="3233880"/>
          </a:xfrm>
          <a:prstGeom prst="rect">
            <a:avLst/>
          </a:prstGeom>
          <a:ln>
            <a:noFill/>
          </a:ln>
        </p:spPr>
      </p:pic>
      <p:sp>
        <p:nvSpPr>
          <p:cNvPr id="419" name="CustomShape 2"/>
          <p:cNvSpPr/>
          <p:nvPr/>
        </p:nvSpPr>
        <p:spPr>
          <a:xfrm>
            <a:off x="7775640" y="2409480"/>
            <a:ext cx="1878840" cy="455400"/>
          </a:xfrm>
          <a:prstGeom prst="rect">
            <a:avLst/>
          </a:prstGeom>
          <a:noFill/>
          <a:ln>
            <a:noFill/>
          </a:ln>
        </p:spPr>
        <p:style>
          <a:lnRef idx="0"/>
          <a:fillRef idx="0"/>
          <a:effectRef idx="0"/>
          <a:fontRef idx="minor"/>
        </p:style>
        <p:txBody>
          <a:bodyPr wrap="none" lIns="90000" rIns="90000" tIns="45000" bIns="45000"/>
          <a:p>
            <a:pPr>
              <a:lnSpc>
                <a:spcPct val="100000"/>
              </a:lnSpc>
            </a:pPr>
            <a:r>
              <a:rPr lang="en-US" sz="1200" spc="-1" strike="noStrike">
                <a:solidFill>
                  <a:srgbClr val="000000"/>
                </a:solidFill>
                <a:uFill>
                  <a:solidFill>
                    <a:srgbClr val="ffffff"/>
                  </a:solidFill>
                </a:uFill>
                <a:latin typeface="Times New Roman"/>
              </a:rPr>
              <a:t>arXiv:1609.07104</a:t>
            </a:r>
            <a:endParaRPr/>
          </a:p>
          <a:p>
            <a:pPr>
              <a:lnSpc>
                <a:spcPct val="100000"/>
              </a:lnSpc>
            </a:pPr>
            <a:r>
              <a:rPr lang="en-US" sz="1200" spc="-1" strike="noStrike">
                <a:solidFill>
                  <a:srgbClr val="000000"/>
                </a:solidFill>
                <a:uFill>
                  <a:solidFill>
                    <a:srgbClr val="ffffff"/>
                  </a:solidFill>
                </a:uFill>
                <a:latin typeface="Times New Roman"/>
              </a:rPr>
              <a:t>Phys. Lett. B 754 (2016) 81</a:t>
            </a:r>
            <a:endParaRPr/>
          </a:p>
        </p:txBody>
      </p:sp>
      <p:sp>
        <p:nvSpPr>
          <p:cNvPr id="420" name="CustomShape 3"/>
          <p:cNvSpPr/>
          <p:nvPr/>
        </p:nvSpPr>
        <p:spPr>
          <a:xfrm>
            <a:off x="1512360" y="2607120"/>
            <a:ext cx="1423080" cy="272880"/>
          </a:xfrm>
          <a:prstGeom prst="rect">
            <a:avLst/>
          </a:prstGeom>
          <a:noFill/>
          <a:ln>
            <a:noFill/>
          </a:ln>
        </p:spPr>
        <p:style>
          <a:lnRef idx="0"/>
          <a:fillRef idx="0"/>
          <a:effectRef idx="0"/>
          <a:fontRef idx="minor"/>
        </p:style>
        <p:txBody>
          <a:bodyPr wrap="none" lIns="90000" rIns="90000" tIns="45000" bIns="45000"/>
          <a:p>
            <a:pPr>
              <a:lnSpc>
                <a:spcPct val="100000"/>
              </a:lnSpc>
            </a:pPr>
            <a:r>
              <a:rPr lang="en-US" sz="1200" spc="-1" strike="noStrike">
                <a:solidFill>
                  <a:srgbClr val="000000"/>
                </a:solidFill>
                <a:uFill>
                  <a:solidFill>
                    <a:srgbClr val="ffffff"/>
                  </a:solidFill>
                </a:uFill>
                <a:latin typeface="Times New Roman"/>
              </a:rPr>
              <a:t>JHEP 03 (2016) 081</a:t>
            </a:r>
            <a:endParaRPr/>
          </a:p>
        </p:txBody>
      </p:sp>
      <p:sp>
        <p:nvSpPr>
          <p:cNvPr id="421" name="CustomShape 4"/>
          <p:cNvSpPr/>
          <p:nvPr/>
        </p:nvSpPr>
        <p:spPr>
          <a:xfrm>
            <a:off x="737280" y="5250960"/>
            <a:ext cx="8982000" cy="1130400"/>
          </a:xfrm>
          <a:prstGeom prst="rect">
            <a:avLst/>
          </a:prstGeom>
          <a:noFill/>
          <a:ln>
            <a:noFill/>
          </a:ln>
        </p:spPr>
        <p:style>
          <a:lnRef idx="0"/>
          <a:fillRef idx="0"/>
          <a:effectRef idx="0"/>
          <a:fontRef idx="minor"/>
        </p:style>
        <p:txBody>
          <a:bodyPr lIns="90000" rIns="90000" tIns="45000" bIns="45000"/>
          <a:p>
            <a:pPr marL="216000" indent="-216000">
              <a:lnSpc>
                <a:spcPct val="100000"/>
              </a:lnSpc>
              <a:buFont typeface="Wingdings" charset="2"/>
              <a:buChar char=""/>
            </a:pPr>
            <a:r>
              <a:rPr lang="en-US" sz="2000" spc="-1" strike="noStrike">
                <a:solidFill>
                  <a:srgbClr val="000000"/>
                </a:solidFill>
                <a:uFill>
                  <a:solidFill>
                    <a:srgbClr val="ffffff"/>
                  </a:solidFill>
                </a:uFill>
                <a:latin typeface="Times New Roman"/>
              </a:rPr>
              <a:t>Heavy flavor electron R</a:t>
            </a:r>
            <a:r>
              <a:rPr lang="en-US" sz="2000" spc="-1" strike="noStrike" baseline="-25000">
                <a:solidFill>
                  <a:srgbClr val="000000"/>
                </a:solidFill>
                <a:uFill>
                  <a:solidFill>
                    <a:srgbClr val="ffffff"/>
                  </a:solidFill>
                </a:uFill>
                <a:latin typeface="Times New Roman"/>
              </a:rPr>
              <a:t>pPb</a:t>
            </a:r>
            <a:r>
              <a:rPr lang="en-US" sz="2000" spc="-1" strike="noStrike">
                <a:solidFill>
                  <a:srgbClr val="000000"/>
                </a:solidFill>
                <a:uFill>
                  <a:solidFill>
                    <a:srgbClr val="ffffff"/>
                  </a:solidFill>
                </a:uFill>
                <a:latin typeface="Times New Roman"/>
              </a:rPr>
              <a:t> consistent with unity for p</a:t>
            </a:r>
            <a:r>
              <a:rPr i="1" lang="en-US" sz="2000" spc="-1" strike="noStrike" baseline="-25000">
                <a:solidFill>
                  <a:srgbClr val="000000"/>
                </a:solidFill>
                <a:uFill>
                  <a:solidFill>
                    <a:srgbClr val="ffffff"/>
                  </a:solidFill>
                </a:uFill>
                <a:latin typeface="Times New Roman"/>
              </a:rPr>
              <a:t>T</a:t>
            </a:r>
            <a:r>
              <a:rPr lang="en-US" sz="2000" spc="-1" strike="noStrike">
                <a:solidFill>
                  <a:srgbClr val="000000"/>
                </a:solidFill>
                <a:uFill>
                  <a:solidFill>
                    <a:srgbClr val="ffffff"/>
                  </a:solidFill>
                </a:uFill>
                <a:latin typeface="Times New Roman"/>
              </a:rPr>
              <a:t> &gt; 2 GeV/c </a:t>
            </a:r>
            <a:endParaRPr/>
          </a:p>
          <a:p>
            <a:pPr marL="216000" indent="-216000">
              <a:lnSpc>
                <a:spcPct val="100000"/>
              </a:lnSpc>
              <a:buFont typeface="Wingdings" charset="2"/>
              <a:buChar char=""/>
            </a:pPr>
            <a:r>
              <a:rPr lang="en-US" sz="2000" spc="-1" strike="noStrike">
                <a:solidFill>
                  <a:srgbClr val="000000"/>
                </a:solidFill>
                <a:uFill>
                  <a:solidFill>
                    <a:srgbClr val="ffffff"/>
                  </a:solidFill>
                </a:uFill>
                <a:latin typeface="Times New Roman"/>
              </a:rPr>
              <a:t>Large suppression at high p</a:t>
            </a:r>
            <a:r>
              <a:rPr lang="en-US" sz="2000" spc="-1" strike="noStrike" baseline="-25000">
                <a:solidFill>
                  <a:srgbClr val="000000"/>
                </a:solidFill>
                <a:uFill>
                  <a:solidFill>
                    <a:srgbClr val="ffffff"/>
                  </a:solidFill>
                </a:uFill>
                <a:latin typeface="Times New Roman"/>
              </a:rPr>
              <a:t>T</a:t>
            </a:r>
            <a:r>
              <a:rPr lang="en-US" sz="2000" spc="-1" strike="noStrike">
                <a:solidFill>
                  <a:srgbClr val="000000"/>
                </a:solidFill>
                <a:uFill>
                  <a:solidFill>
                    <a:srgbClr val="ffffff"/>
                  </a:solidFill>
                </a:uFill>
                <a:latin typeface="Times New Roman"/>
              </a:rPr>
              <a:t>  heavy quark in-medium energy loss</a:t>
            </a:r>
            <a:endParaRPr/>
          </a:p>
          <a:p>
            <a:pPr marL="216000" indent="-216000">
              <a:lnSpc>
                <a:spcPct val="100000"/>
              </a:lnSpc>
              <a:buFont typeface="Wingdings" charset="2"/>
              <a:buChar char=""/>
            </a:pPr>
            <a:r>
              <a:rPr lang="en-US" sz="2000" spc="-1" strike="noStrike">
                <a:solidFill>
                  <a:srgbClr val="000000"/>
                </a:solidFill>
                <a:uFill>
                  <a:solidFill>
                    <a:srgbClr val="ffffff"/>
                  </a:solidFill>
                </a:uFill>
                <a:latin typeface="Times New Roman"/>
              </a:rPr>
              <a:t>R</a:t>
            </a:r>
            <a:r>
              <a:rPr lang="en-US" sz="2000" spc="-1" strike="noStrike" baseline="-25000">
                <a:solidFill>
                  <a:srgbClr val="000000"/>
                </a:solidFill>
                <a:uFill>
                  <a:solidFill>
                    <a:srgbClr val="ffffff"/>
                  </a:solidFill>
                </a:uFill>
                <a:latin typeface="Times New Roman"/>
              </a:rPr>
              <a:t>AA</a:t>
            </a:r>
            <a:r>
              <a:rPr lang="en-US" sz="2000" spc="-1" strike="noStrike">
                <a:solidFill>
                  <a:srgbClr val="000000"/>
                </a:solidFill>
                <a:uFill>
                  <a:solidFill>
                    <a:srgbClr val="ffffff"/>
                  </a:solidFill>
                </a:uFill>
                <a:latin typeface="Times New Roman"/>
              </a:rPr>
              <a:t>(D) and R</a:t>
            </a:r>
            <a:r>
              <a:rPr lang="en-US" sz="2000" spc="-1" strike="noStrike" baseline="-25000">
                <a:solidFill>
                  <a:srgbClr val="000000"/>
                </a:solidFill>
                <a:uFill>
                  <a:solidFill>
                    <a:srgbClr val="ffffff"/>
                  </a:solidFill>
                </a:uFill>
                <a:latin typeface="Times New Roman"/>
              </a:rPr>
              <a:t>AA</a:t>
            </a:r>
            <a:r>
              <a:rPr lang="en-US" sz="2000" spc="-1" strike="noStrike">
                <a:solidFill>
                  <a:srgbClr val="000000"/>
                </a:solidFill>
                <a:uFill>
                  <a:solidFill>
                    <a:srgbClr val="ffffff"/>
                  </a:solidFill>
                </a:uFill>
                <a:latin typeface="Times New Roman"/>
              </a:rPr>
              <a:t>(π) compatible with uncertainty at high p</a:t>
            </a:r>
            <a:r>
              <a:rPr i="1" lang="en-US" sz="2000" spc="-1" strike="noStrike" baseline="-25000">
                <a:solidFill>
                  <a:srgbClr val="000000"/>
                </a:solidFill>
                <a:uFill>
                  <a:solidFill>
                    <a:srgbClr val="ffffff"/>
                  </a:solidFill>
                </a:uFill>
                <a:latin typeface="Times New Roman"/>
              </a:rPr>
              <a:t>T</a:t>
            </a:r>
            <a:endParaRPr/>
          </a:p>
        </p:txBody>
      </p:sp>
    </p:spTree>
  </p:cSld>
</p:sld>
</file>

<file path=ppt/slides/slide1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22" name="TextShape 1"/>
          <p:cNvSpPr txBox="1"/>
          <p:nvPr/>
        </p:nvSpPr>
        <p:spPr>
          <a:xfrm>
            <a:off x="503640" y="301320"/>
            <a:ext cx="5165640" cy="1262160"/>
          </a:xfrm>
          <a:prstGeom prst="rect">
            <a:avLst/>
          </a:prstGeom>
          <a:noFill/>
          <a:ln>
            <a:noFill/>
          </a:ln>
        </p:spPr>
        <p:txBody>
          <a:bodyPr lIns="0" rIns="0" tIns="0" bIns="0" anchor="ctr"/>
          <a:p>
            <a:pPr algn="ctr"/>
            <a:r>
              <a:rPr lang="en-US" sz="4400" spc="-1">
                <a:latin typeface="Times New Roman"/>
              </a:rPr>
              <a:t>Jet R</a:t>
            </a:r>
            <a:r>
              <a:rPr lang="en-US" sz="4400" spc="-1" baseline="-101000">
                <a:latin typeface="Times New Roman"/>
              </a:rPr>
              <a:t>AA</a:t>
            </a:r>
            <a:endParaRPr/>
          </a:p>
        </p:txBody>
      </p:sp>
      <p:sp>
        <p:nvSpPr>
          <p:cNvPr id="423" name="TextShape 2"/>
          <p:cNvSpPr txBox="1"/>
          <p:nvPr/>
        </p:nvSpPr>
        <p:spPr>
          <a:xfrm>
            <a:off x="503640" y="3230640"/>
            <a:ext cx="5074200" cy="3318840"/>
          </a:xfrm>
          <a:prstGeom prst="rect">
            <a:avLst/>
          </a:prstGeom>
          <a:noFill/>
          <a:ln>
            <a:noFill/>
          </a:ln>
        </p:spPr>
        <p:txBody>
          <a:bodyPr lIns="0" rIns="0" tIns="0" bIns="0"/>
          <a:p>
            <a:pPr marL="432000" indent="-324000">
              <a:lnSpc>
                <a:spcPct val="120000"/>
              </a:lnSpc>
              <a:buClr>
                <a:srgbClr val="ffffff"/>
              </a:buClr>
              <a:buSzPct val="45000"/>
              <a:buFont typeface="Wingdings" charset="2"/>
              <a:buChar char=""/>
            </a:pPr>
            <a:r>
              <a:rPr lang="en-US" sz="2400" spc="-1" strike="noStrike">
                <a:solidFill>
                  <a:srgbClr val="000000"/>
                </a:solidFill>
                <a:uFill>
                  <a:solidFill>
                    <a:srgbClr val="ffffff"/>
                  </a:solidFill>
                </a:uFill>
                <a:latin typeface="Times New Roman"/>
                <a:ea typeface="Arial"/>
              </a:rPr>
              <a:t>Out-of-cone radiation: energy loss in jet cone</a:t>
            </a:r>
            <a:endParaRPr/>
          </a:p>
          <a:p>
            <a:pPr lvl="1" marL="864000" indent="-324000">
              <a:lnSpc>
                <a:spcPct val="120000"/>
              </a:lnSpc>
              <a:buClr>
                <a:srgbClr val="ffffff"/>
              </a:buClr>
              <a:buSzPct val="75000"/>
              <a:buFont typeface="Symbol" charset="2"/>
              <a:buChar char=""/>
            </a:pPr>
            <a:r>
              <a:rPr lang="en-US" sz="2400" spc="-1" strike="noStrike">
                <a:solidFill>
                  <a:srgbClr val="000000"/>
                </a:solidFill>
                <a:uFill>
                  <a:solidFill>
                    <a:srgbClr val="ffffff"/>
                  </a:solidFill>
                </a:uFill>
                <a:latin typeface="Times New Roman"/>
                <a:ea typeface="Arial"/>
              </a:rPr>
              <a:t>Jet yield suppression, di-jet energy imbalance, jet-jet/hadron-jet acoplanarity…</a:t>
            </a:r>
            <a:endParaRPr/>
          </a:p>
          <a:p>
            <a:pPr marL="432000" indent="-324000">
              <a:lnSpc>
                <a:spcPct val="120000"/>
              </a:lnSpc>
              <a:buClr>
                <a:srgbClr val="ffffff"/>
              </a:buClr>
              <a:buSzPct val="45000"/>
              <a:buFont typeface="Wingdings" charset="2"/>
              <a:buChar char=""/>
            </a:pPr>
            <a:r>
              <a:rPr lang="en-US" sz="2400" spc="-1" strike="noStrike">
                <a:solidFill>
                  <a:srgbClr val="000000"/>
                </a:solidFill>
                <a:uFill>
                  <a:solidFill>
                    <a:srgbClr val="ffffff"/>
                  </a:solidFill>
                </a:uFill>
                <a:latin typeface="Times New Roman"/>
                <a:ea typeface="Arial"/>
              </a:rPr>
              <a:t>In-cone radiation: medium modified fragmentation</a:t>
            </a:r>
            <a:endParaRPr/>
          </a:p>
          <a:p>
            <a:pPr lvl="1" marL="864000" indent="-324000">
              <a:lnSpc>
                <a:spcPct val="120000"/>
              </a:lnSpc>
              <a:buClr>
                <a:srgbClr val="ffffff"/>
              </a:buClr>
              <a:buSzPct val="75000"/>
              <a:buFont typeface="Symbol" charset="2"/>
              <a:buChar char=""/>
            </a:pPr>
            <a:r>
              <a:rPr lang="en-US" sz="2400" spc="-1" strike="noStrike">
                <a:solidFill>
                  <a:srgbClr val="000000"/>
                </a:solidFill>
                <a:uFill>
                  <a:solidFill>
                    <a:srgbClr val="ffffff"/>
                  </a:solidFill>
                </a:uFill>
                <a:latin typeface="Times New Roman"/>
                <a:ea typeface="Arial"/>
              </a:rPr>
              <a:t>Jet shape broadening, modification of transverse energy profile…</a:t>
            </a:r>
            <a:endParaRPr/>
          </a:p>
          <a:p>
            <a:pPr marL="432000" indent="-324000">
              <a:lnSpc>
                <a:spcPct val="120000"/>
              </a:lnSpc>
              <a:buClr>
                <a:srgbClr val="ffffff"/>
              </a:buClr>
              <a:buSzPct val="45000"/>
              <a:buFont typeface="Wingdings" charset="2"/>
              <a:buChar char=""/>
            </a:pPr>
            <a:r>
              <a:rPr lang="en-US" sz="2400" spc="-1" strike="noStrike">
                <a:solidFill>
                  <a:srgbClr val="000000"/>
                </a:solidFill>
                <a:uFill>
                  <a:solidFill>
                    <a:srgbClr val="ffffff"/>
                  </a:solidFill>
                </a:uFill>
                <a:latin typeface="Times New Roman"/>
                <a:ea typeface="Arial"/>
              </a:rPr>
              <a:t>Consistent with </a:t>
            </a:r>
            <a:r>
              <a:rPr i="1" lang="en-US" sz="2400" spc="-1" strike="noStrike">
                <a:solidFill>
                  <a:srgbClr val="000000"/>
                </a:solidFill>
                <a:uFill>
                  <a:solidFill>
                    <a:srgbClr val="ffffff"/>
                  </a:solidFill>
                </a:uFill>
                <a:latin typeface="Times New Roman"/>
                <a:ea typeface="Arial"/>
              </a:rPr>
              <a:t>R</a:t>
            </a:r>
            <a:r>
              <a:rPr lang="en-US" sz="2400" spc="-1" strike="noStrike" baseline="-5000">
                <a:solidFill>
                  <a:srgbClr val="000000"/>
                </a:solidFill>
                <a:uFill>
                  <a:solidFill>
                    <a:srgbClr val="ffffff"/>
                  </a:solidFill>
                </a:uFill>
                <a:latin typeface="Times New Roman"/>
                <a:ea typeface="Arial"/>
              </a:rPr>
              <a:t>AA</a:t>
            </a:r>
            <a:r>
              <a:rPr lang="en-US" sz="2400" spc="-1" strike="noStrike">
                <a:solidFill>
                  <a:srgbClr val="000000"/>
                </a:solidFill>
                <a:uFill>
                  <a:solidFill>
                    <a:srgbClr val="ffffff"/>
                  </a:solidFill>
                </a:uFill>
                <a:latin typeface="Times New Roman"/>
                <a:ea typeface="Arial"/>
              </a:rPr>
              <a:t> of charged particles and charged-jet </a:t>
            </a:r>
            <a:r>
              <a:rPr i="1" lang="en-US" sz="2400" spc="-1" strike="noStrike">
                <a:solidFill>
                  <a:srgbClr val="000000"/>
                </a:solidFill>
                <a:uFill>
                  <a:solidFill>
                    <a:srgbClr val="ffffff"/>
                  </a:solidFill>
                </a:uFill>
                <a:latin typeface="Times New Roman"/>
                <a:ea typeface="Arial"/>
              </a:rPr>
              <a:t>R</a:t>
            </a:r>
            <a:r>
              <a:rPr lang="en-US" sz="2400" spc="-1" strike="noStrike" baseline="-5000">
                <a:solidFill>
                  <a:srgbClr val="000000"/>
                </a:solidFill>
                <a:uFill>
                  <a:solidFill>
                    <a:srgbClr val="ffffff"/>
                  </a:solidFill>
                </a:uFill>
                <a:latin typeface="Times New Roman"/>
                <a:ea typeface="Arial"/>
              </a:rPr>
              <a:t>AA</a:t>
            </a:r>
            <a:r>
              <a:rPr lang="en-US" sz="2400" spc="-1" strike="noStrike">
                <a:solidFill>
                  <a:srgbClr val="000000"/>
                </a:solidFill>
                <a:uFill>
                  <a:solidFill>
                    <a:srgbClr val="ffffff"/>
                  </a:solidFill>
                </a:uFill>
                <a:latin typeface="Times New Roman"/>
                <a:ea typeface="Arial"/>
              </a:rPr>
              <a:t> at 2.76 TeV </a:t>
            </a:r>
            <a:endParaRPr/>
          </a:p>
        </p:txBody>
      </p:sp>
      <p:pic>
        <p:nvPicPr>
          <p:cNvPr id="424" name="2016-Sep-22-Jet_RAA.pdf" descr=""/>
          <p:cNvPicPr/>
          <p:nvPr/>
        </p:nvPicPr>
        <p:blipFill>
          <a:blip r:embed="rId1"/>
          <a:srcRect l="0" t="2097" r="7946" b="0"/>
          <a:stretch/>
        </p:blipFill>
        <p:spPr>
          <a:xfrm>
            <a:off x="5492160" y="311760"/>
            <a:ext cx="4346280" cy="5951160"/>
          </a:xfrm>
          <a:prstGeom prst="rect">
            <a:avLst/>
          </a:prstGeom>
          <a:ln w="12600">
            <a:noFill/>
          </a:ln>
        </p:spPr>
      </p:pic>
      <p:pic>
        <p:nvPicPr>
          <p:cNvPr id="425" name="pasted-image.pdf" descr=""/>
          <p:cNvPicPr/>
          <p:nvPr/>
        </p:nvPicPr>
        <p:blipFill>
          <a:blip r:embed="rId2"/>
          <a:stretch/>
        </p:blipFill>
        <p:spPr>
          <a:xfrm>
            <a:off x="722520" y="1455480"/>
            <a:ext cx="4502520" cy="1728360"/>
          </a:xfrm>
          <a:prstGeom prst="rect">
            <a:avLst/>
          </a:prstGeom>
          <a:ln w="12600">
            <a:noFill/>
          </a:ln>
        </p:spPr>
      </p:pic>
      <p:pic>
        <p:nvPicPr>
          <p:cNvPr id="426" name="" descr=""/>
          <p:cNvPicPr/>
          <p:nvPr/>
        </p:nvPicPr>
        <p:blipFill>
          <a:blip r:embed="rId3"/>
          <a:stretch/>
        </p:blipFill>
        <p:spPr>
          <a:xfrm>
            <a:off x="6594120" y="6333480"/>
            <a:ext cx="3047760" cy="731520"/>
          </a:xfrm>
          <a:prstGeom prst="rect">
            <a:avLst/>
          </a:prstGeom>
          <a:ln>
            <a:noFill/>
          </a:ln>
        </p:spPr>
      </p:pic>
    </p:spTree>
  </p:cSld>
</p:sld>
</file>

<file path=ppt/slides/slide1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27" name="TextShape 1"/>
          <p:cNvSpPr txBox="1"/>
          <p:nvPr/>
        </p:nvSpPr>
        <p:spPr>
          <a:xfrm>
            <a:off x="504000" y="-28080"/>
            <a:ext cx="9071640" cy="704880"/>
          </a:xfrm>
          <a:prstGeom prst="rect">
            <a:avLst/>
          </a:prstGeom>
          <a:noFill/>
          <a:ln>
            <a:noFill/>
          </a:ln>
        </p:spPr>
        <p:txBody>
          <a:bodyPr anchor="ctr"/>
          <a:p>
            <a:pPr algn="ctr">
              <a:lnSpc>
                <a:spcPct val="100000"/>
              </a:lnSpc>
            </a:pPr>
            <a:r>
              <a:rPr lang="en-US" sz="4400" spc="-1" strike="noStrike">
                <a:solidFill>
                  <a:srgbClr val="000000"/>
                </a:solidFill>
                <a:uFill>
                  <a:solidFill>
                    <a:srgbClr val="ffffff"/>
                  </a:solidFill>
                </a:uFill>
                <a:latin typeface="Arial"/>
              </a:rPr>
              <a:t>Hadronic Phase</a:t>
            </a:r>
            <a:endParaRPr/>
          </a:p>
        </p:txBody>
      </p:sp>
      <p:sp>
        <p:nvSpPr>
          <p:cNvPr id="428" name="TextShape 2"/>
          <p:cNvSpPr txBox="1"/>
          <p:nvPr/>
        </p:nvSpPr>
        <p:spPr>
          <a:xfrm>
            <a:off x="504000" y="923760"/>
            <a:ext cx="9071640" cy="5828760"/>
          </a:xfrm>
          <a:prstGeom prst="rect">
            <a:avLst/>
          </a:prstGeom>
          <a:noFill/>
          <a:ln>
            <a:noFill/>
          </a:ln>
        </p:spPr>
        <p:txBody>
          <a:bodyPr/>
          <a:p>
            <a:pPr marL="343080" indent="-342720">
              <a:lnSpc>
                <a:spcPct val="100000"/>
              </a:lnSpc>
              <a:buFont typeface="Symbol" charset="2"/>
              <a:buChar char=""/>
            </a:pPr>
            <a:r>
              <a:rPr lang="en-US" sz="2000" spc="-1" strike="noStrike">
                <a:solidFill>
                  <a:srgbClr val="000000"/>
                </a:solidFill>
                <a:uFill>
                  <a:solidFill>
                    <a:srgbClr val="ffffff"/>
                  </a:solidFill>
                </a:uFill>
                <a:latin typeface="Times New Roman"/>
              </a:rPr>
              <a:t>Reconstructible resonance yields may be changed by </a:t>
            </a:r>
            <a:r>
              <a:rPr lang="en-US" sz="2000" spc="-1" strike="noStrike">
                <a:solidFill>
                  <a:srgbClr val="ff0000"/>
                </a:solidFill>
                <a:uFill>
                  <a:solidFill>
                    <a:srgbClr val="ffffff"/>
                  </a:solidFill>
                </a:uFill>
                <a:latin typeface="Times New Roman"/>
              </a:rPr>
              <a:t>hadronic scattering processes</a:t>
            </a:r>
            <a:r>
              <a:rPr lang="en-US" sz="2000" spc="-1" strike="noStrike">
                <a:solidFill>
                  <a:srgbClr val="000000"/>
                </a:solidFill>
                <a:uFill>
                  <a:solidFill>
                    <a:srgbClr val="ffffff"/>
                  </a:solidFill>
                </a:uFill>
                <a:latin typeface="Times New Roman"/>
              </a:rPr>
              <a:t> after chemical freeze-out:</a:t>
            </a:r>
            <a:endParaRPr/>
          </a:p>
          <a:p>
            <a:pPr lvl="1" marL="743040" indent="-285480">
              <a:lnSpc>
                <a:spcPct val="100000"/>
              </a:lnSpc>
              <a:buFont typeface="Symbol" charset="2"/>
              <a:buChar char=""/>
            </a:pPr>
            <a:r>
              <a:rPr b="1" lang="en-US" sz="2000" spc="-1" strike="noStrike">
                <a:solidFill>
                  <a:srgbClr val="000000"/>
                </a:solidFill>
                <a:uFill>
                  <a:solidFill>
                    <a:srgbClr val="ffffff"/>
                  </a:solidFill>
                </a:uFill>
                <a:latin typeface="Times New Roman"/>
                <a:ea typeface="ＭＳ Ｐゴシック"/>
              </a:rPr>
              <a:t>Regeneration:</a:t>
            </a:r>
            <a:r>
              <a:rPr lang="en-US" sz="2000" spc="-1" strike="noStrike">
                <a:solidFill>
                  <a:srgbClr val="000000"/>
                </a:solidFill>
                <a:uFill>
                  <a:solidFill>
                    <a:srgbClr val="ffffff"/>
                  </a:solidFill>
                </a:uFill>
                <a:latin typeface="Times New Roman"/>
                <a:ea typeface="ＭＳ Ｐゴシック"/>
              </a:rPr>
              <a:t> </a:t>
            </a:r>
            <a:r>
              <a:rPr lang="en-US" sz="2000" spc="-1" strike="noStrike">
                <a:solidFill>
                  <a:srgbClr val="ff0000"/>
                </a:solidFill>
                <a:uFill>
                  <a:solidFill>
                    <a:srgbClr val="ffffff"/>
                  </a:solidFill>
                </a:uFill>
                <a:latin typeface="Times New Roman"/>
                <a:ea typeface="ＭＳ Ｐゴシック"/>
              </a:rPr>
              <a:t>pseudo-elastic scattering</a:t>
            </a:r>
            <a:r>
              <a:rPr lang="en-US" sz="2000" spc="-1" strike="noStrike">
                <a:solidFill>
                  <a:srgbClr val="000000"/>
                </a:solidFill>
                <a:uFill>
                  <a:solidFill>
                    <a:srgbClr val="ffffff"/>
                  </a:solidFill>
                </a:uFill>
                <a:latin typeface="Times New Roman"/>
                <a:ea typeface="ＭＳ Ｐゴシック"/>
              </a:rPr>
              <a:t> of decay products</a:t>
            </a:r>
            <a:endParaRPr/>
          </a:p>
          <a:p>
            <a:pPr lvl="1" marL="743040" indent="-285480">
              <a:lnSpc>
                <a:spcPct val="100000"/>
              </a:lnSpc>
              <a:buFont typeface="Symbol" charset="2"/>
              <a:buChar char=""/>
            </a:pPr>
            <a:r>
              <a:rPr b="1" lang="en-US" sz="2000" spc="-1" strike="noStrike">
                <a:solidFill>
                  <a:srgbClr val="000000"/>
                </a:solidFill>
                <a:uFill>
                  <a:solidFill>
                    <a:srgbClr val="ffffff"/>
                  </a:solidFill>
                </a:uFill>
                <a:latin typeface="Times New Roman"/>
                <a:ea typeface="ＭＳ Ｐゴシック"/>
              </a:rPr>
              <a:t>Re-scattering:</a:t>
            </a:r>
            <a:endParaRPr/>
          </a:p>
          <a:p>
            <a:pPr lvl="2" marL="1143000" indent="-228240">
              <a:lnSpc>
                <a:spcPct val="100000"/>
              </a:lnSpc>
              <a:buFont typeface="Symbol" charset="2"/>
              <a:buChar char=""/>
            </a:pPr>
            <a:r>
              <a:rPr lang="en-US" sz="1600" spc="-1" strike="noStrike">
                <a:solidFill>
                  <a:srgbClr val="000000"/>
                </a:solidFill>
                <a:uFill>
                  <a:solidFill>
                    <a:srgbClr val="ffffff"/>
                  </a:solidFill>
                </a:uFill>
                <a:latin typeface="Times New Roman"/>
                <a:ea typeface="ＭＳ Ｐゴシック"/>
              </a:rPr>
              <a:t>Resonance </a:t>
            </a:r>
            <a:r>
              <a:rPr lang="en-US" sz="1600" spc="-1" strike="noStrike">
                <a:solidFill>
                  <a:srgbClr val="ff0000"/>
                </a:solidFill>
                <a:uFill>
                  <a:solidFill>
                    <a:srgbClr val="ffffff"/>
                  </a:solidFill>
                </a:uFill>
                <a:latin typeface="Times New Roman"/>
                <a:ea typeface="ＭＳ Ｐゴシック"/>
              </a:rPr>
              <a:t>decay products</a:t>
            </a:r>
            <a:r>
              <a:rPr lang="en-US" sz="1600" spc="-1" strike="noStrike">
                <a:solidFill>
                  <a:srgbClr val="000000"/>
                </a:solidFill>
                <a:uFill>
                  <a:solidFill>
                    <a:srgbClr val="ffffff"/>
                  </a:solidFill>
                </a:uFill>
                <a:latin typeface="Times New Roman"/>
                <a:ea typeface="ＭＳ Ｐゴシック"/>
              </a:rPr>
              <a:t> undergo elastic </a:t>
            </a:r>
            <a:r>
              <a:rPr lang="en-US" sz="1600" spc="-1" strike="noStrike">
                <a:solidFill>
                  <a:srgbClr val="ff0000"/>
                </a:solidFill>
                <a:uFill>
                  <a:solidFill>
                    <a:srgbClr val="ffffff"/>
                  </a:solidFill>
                </a:uFill>
                <a:latin typeface="Times New Roman"/>
                <a:ea typeface="ＭＳ Ｐゴシック"/>
              </a:rPr>
              <a:t>scattering</a:t>
            </a:r>
            <a:endParaRPr/>
          </a:p>
          <a:p>
            <a:pPr lvl="2" marL="1143000" indent="-228240">
              <a:lnSpc>
                <a:spcPct val="100000"/>
              </a:lnSpc>
              <a:buFont typeface="Symbol" charset="2"/>
              <a:buChar char=""/>
            </a:pPr>
            <a:r>
              <a:rPr lang="en-US" sz="1600" spc="-1" strike="noStrike">
                <a:solidFill>
                  <a:srgbClr val="000000"/>
                </a:solidFill>
                <a:uFill>
                  <a:solidFill>
                    <a:srgbClr val="ffffff"/>
                  </a:solidFill>
                </a:uFill>
                <a:latin typeface="Times New Roman"/>
                <a:ea typeface="ＭＳ Ｐゴシック"/>
              </a:rPr>
              <a:t>Or pseudo-elastic scattering </a:t>
            </a:r>
            <a:r>
              <a:rPr lang="en-US" sz="1600" spc="-1" strike="noStrike">
                <a:solidFill>
                  <a:srgbClr val="ff0000"/>
                </a:solidFill>
                <a:uFill>
                  <a:solidFill>
                    <a:srgbClr val="ffffff"/>
                  </a:solidFill>
                </a:uFill>
                <a:latin typeface="Times New Roman"/>
                <a:ea typeface="ＭＳ Ｐゴシック"/>
              </a:rPr>
              <a:t>through a different resonance</a:t>
            </a:r>
            <a:r>
              <a:rPr lang="en-US" sz="1600" spc="-1" strike="noStrike">
                <a:solidFill>
                  <a:srgbClr val="000000"/>
                </a:solidFill>
                <a:uFill>
                  <a:solidFill>
                    <a:srgbClr val="ffffff"/>
                  </a:solidFill>
                </a:uFill>
                <a:latin typeface="Times New Roman"/>
                <a:ea typeface="ＭＳ Ｐゴシック"/>
              </a:rPr>
              <a:t> (e.g. r)</a:t>
            </a:r>
            <a:endParaRPr/>
          </a:p>
          <a:p>
            <a:pPr lvl="2" marL="1143000" indent="-228240">
              <a:lnSpc>
                <a:spcPct val="100000"/>
              </a:lnSpc>
              <a:buFont typeface="Symbol" charset="2"/>
              <a:buChar char=""/>
            </a:pPr>
            <a:r>
              <a:rPr lang="en-US" sz="1600" spc="-1" strike="noStrike">
                <a:solidFill>
                  <a:srgbClr val="000000"/>
                </a:solidFill>
                <a:uFill>
                  <a:solidFill>
                    <a:srgbClr val="ffffff"/>
                  </a:solidFill>
                </a:uFill>
                <a:latin typeface="Times New Roman"/>
                <a:ea typeface="ＭＳ Ｐゴシック"/>
              </a:rPr>
              <a:t>Resonance </a:t>
            </a:r>
            <a:r>
              <a:rPr lang="en-US" sz="1600" spc="-1" strike="noStrike">
                <a:solidFill>
                  <a:srgbClr val="ff0000"/>
                </a:solidFill>
                <a:uFill>
                  <a:solidFill>
                    <a:srgbClr val="ffffff"/>
                  </a:solidFill>
                </a:uFill>
                <a:latin typeface="Times New Roman"/>
                <a:ea typeface="ＭＳ Ｐゴシック"/>
              </a:rPr>
              <a:t>not reconstructed </a:t>
            </a:r>
            <a:r>
              <a:rPr lang="en-US" sz="1600" spc="-1" strike="noStrike">
                <a:solidFill>
                  <a:srgbClr val="000000"/>
                </a:solidFill>
                <a:uFill>
                  <a:solidFill>
                    <a:srgbClr val="ffffff"/>
                  </a:solidFill>
                </a:uFill>
                <a:latin typeface="Times New Roman"/>
                <a:ea typeface="ＭＳ Ｐゴシック"/>
              </a:rPr>
              <a:t>through invariant mass</a:t>
            </a:r>
            <a:endParaRPr/>
          </a:p>
        </p:txBody>
      </p:sp>
      <p:sp>
        <p:nvSpPr>
          <p:cNvPr id="429" name="CustomShape 3"/>
          <p:cNvSpPr/>
          <p:nvPr/>
        </p:nvSpPr>
        <p:spPr>
          <a:xfrm rot="10800000">
            <a:off x="7515360" y="6912000"/>
            <a:ext cx="6564240" cy="2926800"/>
          </a:xfrm>
          <a:prstGeom prst="rect">
            <a:avLst/>
          </a:prstGeom>
          <a:gradFill>
            <a:gsLst>
              <a:gs pos="0">
                <a:srgbClr val="ff0000"/>
              </a:gs>
              <a:gs pos="100000">
                <a:srgbClr val="ffff00"/>
              </a:gs>
            </a:gsLst>
            <a:lin ang="5400000"/>
          </a:gradFill>
          <a:ln w="9360">
            <a:noFill/>
          </a:ln>
          <a:effectLst>
            <a:outerShdw dist="23040" dir="5400000">
              <a:srgbClr val="000000">
                <a:alpha val="35000"/>
              </a:srgbClr>
            </a:outerShdw>
          </a:effectLst>
        </p:spPr>
        <p:style>
          <a:lnRef idx="0"/>
          <a:fillRef idx="0"/>
          <a:effectRef idx="0"/>
          <a:fontRef idx="minor"/>
        </p:style>
      </p:sp>
      <p:sp>
        <p:nvSpPr>
          <p:cNvPr id="430" name="CustomShape 4"/>
          <p:cNvSpPr/>
          <p:nvPr/>
        </p:nvSpPr>
        <p:spPr>
          <a:xfrm flipV="1">
            <a:off x="1523520" y="5907960"/>
            <a:ext cx="712440" cy="954000"/>
          </a:xfrm>
          <a:custGeom>
            <a:avLst/>
            <a:gdLst/>
            <a:ahLst/>
            <a:rect l="l" t="t" r="r" b="b"/>
            <a:pathLst>
              <a:path w="21600" h="21600">
                <a:moveTo>
                  <a:pt x="0" y="0"/>
                </a:moveTo>
                <a:lnTo>
                  <a:pt x="21600" y="21600"/>
                </a:lnTo>
              </a:path>
            </a:pathLst>
          </a:custGeom>
          <a:noFill/>
          <a:ln w="25560">
            <a:solidFill>
              <a:srgbClr val="0000ff"/>
            </a:solidFill>
            <a:round/>
            <a:tailEnd len="med" type="arrow" w="med"/>
          </a:ln>
          <a:effectLst>
            <a:outerShdw dist="20160" dir="5400000">
              <a:srgbClr val="000000">
                <a:alpha val="38000"/>
              </a:srgbClr>
            </a:outerShdw>
          </a:effectLst>
        </p:spPr>
        <p:style>
          <a:lnRef idx="0"/>
          <a:fillRef idx="0"/>
          <a:effectRef idx="0"/>
          <a:fontRef idx="minor"/>
        </p:style>
      </p:sp>
      <p:sp>
        <p:nvSpPr>
          <p:cNvPr id="431" name="CustomShape 5"/>
          <p:cNvSpPr/>
          <p:nvPr/>
        </p:nvSpPr>
        <p:spPr>
          <a:xfrm flipH="1" flipV="1">
            <a:off x="2231280" y="5907960"/>
            <a:ext cx="569880" cy="954000"/>
          </a:xfrm>
          <a:custGeom>
            <a:avLst/>
            <a:gdLst/>
            <a:ahLst/>
            <a:rect l="l" t="t" r="r" b="b"/>
            <a:pathLst>
              <a:path w="21600" h="21600">
                <a:moveTo>
                  <a:pt x="0" y="0"/>
                </a:moveTo>
                <a:lnTo>
                  <a:pt x="21600" y="21600"/>
                </a:lnTo>
              </a:path>
            </a:pathLst>
          </a:custGeom>
          <a:noFill/>
          <a:ln w="25560">
            <a:solidFill>
              <a:srgbClr val="ff00ff"/>
            </a:solidFill>
            <a:round/>
            <a:tailEnd len="med" type="arrow" w="med"/>
          </a:ln>
          <a:effectLst>
            <a:outerShdw dist="20160" dir="5400000">
              <a:srgbClr val="000000">
                <a:alpha val="38000"/>
              </a:srgbClr>
            </a:outerShdw>
          </a:effectLst>
        </p:spPr>
        <p:style>
          <a:lnRef idx="0"/>
          <a:fillRef idx="0"/>
          <a:effectRef idx="0"/>
          <a:fontRef idx="minor"/>
        </p:style>
      </p:sp>
      <p:sp>
        <p:nvSpPr>
          <p:cNvPr id="432" name="Line 6"/>
          <p:cNvSpPr/>
          <p:nvPr/>
        </p:nvSpPr>
        <p:spPr>
          <a:xfrm>
            <a:off x="950760" y="6300720"/>
            <a:ext cx="6564600" cy="0"/>
          </a:xfrm>
          <a:prstGeom prst="line">
            <a:avLst/>
          </a:prstGeom>
          <a:ln w="25560">
            <a:solidFill>
              <a:srgbClr val="000000"/>
            </a:solidFill>
            <a:custDash>
              <a:ds d="100000" sp="100000"/>
            </a:custDash>
            <a:round/>
          </a:ln>
        </p:spPr>
        <p:style>
          <a:lnRef idx="0"/>
          <a:fillRef idx="0"/>
          <a:effectRef idx="0"/>
          <a:fontRef idx="minor"/>
        </p:style>
      </p:sp>
      <p:sp>
        <p:nvSpPr>
          <p:cNvPr id="433" name="CustomShape 7"/>
          <p:cNvSpPr/>
          <p:nvPr/>
        </p:nvSpPr>
        <p:spPr>
          <a:xfrm flipH="1" flipV="1">
            <a:off x="2080800" y="3653280"/>
            <a:ext cx="154800" cy="2253600"/>
          </a:xfrm>
          <a:custGeom>
            <a:avLst/>
            <a:gdLst/>
            <a:ahLst/>
            <a:rect l="l" t="t" r="r" b="b"/>
            <a:pathLst>
              <a:path w="21600" h="21600">
                <a:moveTo>
                  <a:pt x="0" y="0"/>
                </a:moveTo>
                <a:lnTo>
                  <a:pt x="21600" y="21600"/>
                </a:lnTo>
              </a:path>
            </a:pathLst>
          </a:custGeom>
          <a:noFill/>
          <a:ln w="25560">
            <a:solidFill>
              <a:srgbClr val="000000"/>
            </a:solidFill>
            <a:round/>
            <a:tailEnd len="med" type="arrow" w="med"/>
          </a:ln>
          <a:effectLst>
            <a:outerShdw dist="20160" dir="5400000">
              <a:srgbClr val="000000">
                <a:alpha val="38000"/>
              </a:srgbClr>
            </a:outerShdw>
          </a:effectLst>
        </p:spPr>
        <p:style>
          <a:lnRef idx="0"/>
          <a:fillRef idx="0"/>
          <a:effectRef idx="0"/>
          <a:fontRef idx="minor"/>
        </p:style>
      </p:sp>
      <p:sp>
        <p:nvSpPr>
          <p:cNvPr id="434" name="CustomShape 8"/>
          <p:cNvSpPr/>
          <p:nvPr/>
        </p:nvSpPr>
        <p:spPr>
          <a:xfrm flipV="1">
            <a:off x="2080800" y="3142080"/>
            <a:ext cx="305280" cy="505800"/>
          </a:xfrm>
          <a:custGeom>
            <a:avLst/>
            <a:gdLst/>
            <a:ahLst/>
            <a:rect l="l" t="t" r="r" b="b"/>
            <a:pathLst>
              <a:path w="21600" h="21600">
                <a:moveTo>
                  <a:pt x="0" y="0"/>
                </a:moveTo>
                <a:lnTo>
                  <a:pt x="21600" y="21600"/>
                </a:lnTo>
              </a:path>
            </a:pathLst>
          </a:custGeom>
          <a:noFill/>
          <a:ln w="25560">
            <a:solidFill>
              <a:srgbClr val="ff00ff"/>
            </a:solidFill>
            <a:round/>
            <a:tailEnd len="med" type="arrow" w="med"/>
          </a:ln>
          <a:effectLst>
            <a:outerShdw dist="20160" dir="5400000">
              <a:srgbClr val="000000">
                <a:alpha val="38000"/>
              </a:srgbClr>
            </a:outerShdw>
          </a:effectLst>
        </p:spPr>
        <p:style>
          <a:lnRef idx="0"/>
          <a:fillRef idx="0"/>
          <a:effectRef idx="0"/>
          <a:fontRef idx="minor"/>
        </p:style>
      </p:sp>
      <p:sp>
        <p:nvSpPr>
          <p:cNvPr id="435" name="CustomShape 9"/>
          <p:cNvSpPr/>
          <p:nvPr/>
        </p:nvSpPr>
        <p:spPr>
          <a:xfrm flipH="1" flipV="1">
            <a:off x="1798920" y="3147120"/>
            <a:ext cx="276840" cy="498240"/>
          </a:xfrm>
          <a:custGeom>
            <a:avLst/>
            <a:gdLst/>
            <a:ahLst/>
            <a:rect l="l" t="t" r="r" b="b"/>
            <a:pathLst>
              <a:path w="21600" h="21600">
                <a:moveTo>
                  <a:pt x="0" y="0"/>
                </a:moveTo>
                <a:lnTo>
                  <a:pt x="21600" y="21600"/>
                </a:lnTo>
              </a:path>
            </a:pathLst>
          </a:custGeom>
          <a:noFill/>
          <a:ln w="25560">
            <a:solidFill>
              <a:srgbClr val="0000ff"/>
            </a:solidFill>
            <a:round/>
            <a:tailEnd len="med" type="arrow" w="med"/>
          </a:ln>
          <a:effectLst>
            <a:outerShdw dist="20160" dir="5400000">
              <a:srgbClr val="000000">
                <a:alpha val="38000"/>
              </a:srgbClr>
            </a:outerShdw>
          </a:effectLst>
        </p:spPr>
        <p:style>
          <a:lnRef idx="0"/>
          <a:fillRef idx="0"/>
          <a:effectRef idx="0"/>
          <a:fontRef idx="minor"/>
        </p:style>
      </p:sp>
      <p:sp>
        <p:nvSpPr>
          <p:cNvPr id="436" name="CustomShape 10"/>
          <p:cNvSpPr/>
          <p:nvPr/>
        </p:nvSpPr>
        <p:spPr>
          <a:xfrm flipV="1">
            <a:off x="4226400" y="5804640"/>
            <a:ext cx="360" cy="1056960"/>
          </a:xfrm>
          <a:custGeom>
            <a:avLst/>
            <a:gdLst/>
            <a:ahLst/>
            <a:rect l="l" t="t" r="r" b="b"/>
            <a:pathLst>
              <a:path w="21600" h="21600">
                <a:moveTo>
                  <a:pt x="0" y="0"/>
                </a:moveTo>
                <a:lnTo>
                  <a:pt x="21600" y="21600"/>
                </a:lnTo>
              </a:path>
            </a:pathLst>
          </a:custGeom>
          <a:noFill/>
          <a:ln w="25560">
            <a:solidFill>
              <a:srgbClr val="000000"/>
            </a:solidFill>
            <a:round/>
            <a:tailEnd len="med" type="arrow" w="med"/>
          </a:ln>
          <a:effectLst>
            <a:outerShdw dist="20160" dir="5400000">
              <a:srgbClr val="000000">
                <a:alpha val="38000"/>
              </a:srgbClr>
            </a:outerShdw>
          </a:effectLst>
        </p:spPr>
        <p:style>
          <a:lnRef idx="0"/>
          <a:fillRef idx="0"/>
          <a:effectRef idx="0"/>
          <a:fontRef idx="minor"/>
        </p:style>
      </p:sp>
      <p:sp>
        <p:nvSpPr>
          <p:cNvPr id="437" name="CustomShape 11"/>
          <p:cNvSpPr/>
          <p:nvPr/>
        </p:nvSpPr>
        <p:spPr>
          <a:xfrm flipH="1" flipV="1">
            <a:off x="3942000" y="4578120"/>
            <a:ext cx="271800" cy="1221480"/>
          </a:xfrm>
          <a:custGeom>
            <a:avLst/>
            <a:gdLst/>
            <a:ahLst/>
            <a:rect l="l" t="t" r="r" b="b"/>
            <a:pathLst>
              <a:path w="21600" h="21600">
                <a:moveTo>
                  <a:pt x="0" y="0"/>
                </a:moveTo>
                <a:lnTo>
                  <a:pt x="21600" y="21600"/>
                </a:lnTo>
              </a:path>
            </a:pathLst>
          </a:custGeom>
          <a:noFill/>
          <a:ln w="25560">
            <a:solidFill>
              <a:srgbClr val="0000ff"/>
            </a:solidFill>
            <a:round/>
            <a:tailEnd len="med" type="arrow" w="med"/>
          </a:ln>
          <a:effectLst>
            <a:outerShdw dist="20160" dir="5400000">
              <a:srgbClr val="000000">
                <a:alpha val="38000"/>
              </a:srgbClr>
            </a:outerShdw>
          </a:effectLst>
        </p:spPr>
        <p:style>
          <a:lnRef idx="0"/>
          <a:fillRef idx="0"/>
          <a:effectRef idx="0"/>
          <a:fontRef idx="minor"/>
        </p:style>
      </p:sp>
      <p:sp>
        <p:nvSpPr>
          <p:cNvPr id="438" name="CustomShape 12"/>
          <p:cNvSpPr/>
          <p:nvPr/>
        </p:nvSpPr>
        <p:spPr>
          <a:xfrm flipV="1">
            <a:off x="4226760" y="3355920"/>
            <a:ext cx="399240" cy="2443320"/>
          </a:xfrm>
          <a:custGeom>
            <a:avLst/>
            <a:gdLst/>
            <a:ahLst/>
            <a:rect l="l" t="t" r="r" b="b"/>
            <a:pathLst>
              <a:path w="21600" h="21600">
                <a:moveTo>
                  <a:pt x="0" y="0"/>
                </a:moveTo>
                <a:lnTo>
                  <a:pt x="21600" y="21600"/>
                </a:lnTo>
              </a:path>
            </a:pathLst>
          </a:custGeom>
          <a:noFill/>
          <a:ln w="25560">
            <a:solidFill>
              <a:srgbClr val="ff00ff"/>
            </a:solidFill>
            <a:round/>
            <a:tailEnd len="med" type="arrow" w="med"/>
          </a:ln>
          <a:effectLst>
            <a:outerShdw dist="20160" dir="5400000">
              <a:srgbClr val="000000">
                <a:alpha val="38000"/>
              </a:srgbClr>
            </a:outerShdw>
          </a:effectLst>
        </p:spPr>
        <p:style>
          <a:lnRef idx="0"/>
          <a:fillRef idx="0"/>
          <a:effectRef idx="0"/>
          <a:fontRef idx="minor"/>
        </p:style>
      </p:sp>
      <p:sp>
        <p:nvSpPr>
          <p:cNvPr id="439" name="CustomShape 13"/>
          <p:cNvSpPr/>
          <p:nvPr/>
        </p:nvSpPr>
        <p:spPr>
          <a:xfrm flipV="1">
            <a:off x="3947040" y="3356280"/>
            <a:ext cx="101520" cy="1221480"/>
          </a:xfrm>
          <a:custGeom>
            <a:avLst/>
            <a:gdLst/>
            <a:ahLst/>
            <a:rect l="l" t="t" r="r" b="b"/>
            <a:pathLst>
              <a:path w="21600" h="21600">
                <a:moveTo>
                  <a:pt x="0" y="0"/>
                </a:moveTo>
                <a:lnTo>
                  <a:pt x="21600" y="21600"/>
                </a:lnTo>
              </a:path>
            </a:pathLst>
          </a:custGeom>
          <a:noFill/>
          <a:ln w="25560">
            <a:solidFill>
              <a:srgbClr val="0000ff"/>
            </a:solidFill>
            <a:round/>
            <a:tailEnd len="med" type="arrow" w="med"/>
          </a:ln>
          <a:effectLst>
            <a:outerShdw dist="20160" dir="5400000">
              <a:srgbClr val="000000">
                <a:alpha val="38000"/>
              </a:srgbClr>
            </a:outerShdw>
          </a:effectLst>
        </p:spPr>
        <p:style>
          <a:lnRef idx="0"/>
          <a:fillRef idx="0"/>
          <a:effectRef idx="0"/>
          <a:fontRef idx="minor"/>
        </p:style>
      </p:sp>
      <p:sp>
        <p:nvSpPr>
          <p:cNvPr id="440" name="CustomShape 14"/>
          <p:cNvSpPr/>
          <p:nvPr/>
        </p:nvSpPr>
        <p:spPr>
          <a:xfrm flipV="1">
            <a:off x="3781440" y="4577760"/>
            <a:ext cx="164880" cy="279720"/>
          </a:xfrm>
          <a:custGeom>
            <a:avLst/>
            <a:gdLst/>
            <a:ahLst/>
            <a:rect l="l" t="t" r="r" b="b"/>
            <a:pathLst>
              <a:path w="21600" h="21600">
                <a:moveTo>
                  <a:pt x="0" y="0"/>
                </a:moveTo>
                <a:lnTo>
                  <a:pt x="21600" y="21600"/>
                </a:lnTo>
              </a:path>
            </a:pathLst>
          </a:custGeom>
          <a:noFill/>
          <a:ln w="25560">
            <a:solidFill>
              <a:srgbClr val="808080"/>
            </a:solidFill>
            <a:round/>
            <a:tailEnd len="med" type="arrow" w="med"/>
          </a:ln>
          <a:effectLst>
            <a:outerShdw dist="20160" dir="5400000">
              <a:srgbClr val="000000">
                <a:alpha val="38000"/>
              </a:srgbClr>
            </a:outerShdw>
          </a:effectLst>
        </p:spPr>
        <p:style>
          <a:lnRef idx="0"/>
          <a:fillRef idx="0"/>
          <a:effectRef idx="0"/>
          <a:fontRef idx="minor"/>
        </p:style>
      </p:sp>
      <p:sp>
        <p:nvSpPr>
          <p:cNvPr id="441" name="CustomShape 15"/>
          <p:cNvSpPr/>
          <p:nvPr/>
        </p:nvSpPr>
        <p:spPr>
          <a:xfrm flipV="1">
            <a:off x="6596640" y="5804640"/>
            <a:ext cx="360" cy="1056960"/>
          </a:xfrm>
          <a:custGeom>
            <a:avLst/>
            <a:gdLst/>
            <a:ahLst/>
            <a:rect l="l" t="t" r="r" b="b"/>
            <a:pathLst>
              <a:path w="21600" h="21600">
                <a:moveTo>
                  <a:pt x="0" y="0"/>
                </a:moveTo>
                <a:lnTo>
                  <a:pt x="21600" y="21600"/>
                </a:lnTo>
              </a:path>
            </a:pathLst>
          </a:custGeom>
          <a:noFill/>
          <a:ln w="25560">
            <a:solidFill>
              <a:srgbClr val="000000"/>
            </a:solidFill>
            <a:round/>
            <a:tailEnd len="med" type="arrow" w="med"/>
          </a:ln>
          <a:effectLst>
            <a:outerShdw dist="20160" dir="5400000">
              <a:srgbClr val="000000">
                <a:alpha val="38000"/>
              </a:srgbClr>
            </a:outerShdw>
          </a:effectLst>
        </p:spPr>
        <p:style>
          <a:lnRef idx="0"/>
          <a:fillRef idx="0"/>
          <a:effectRef idx="0"/>
          <a:fontRef idx="minor"/>
        </p:style>
      </p:sp>
      <p:sp>
        <p:nvSpPr>
          <p:cNvPr id="442" name="CustomShape 16"/>
          <p:cNvSpPr/>
          <p:nvPr/>
        </p:nvSpPr>
        <p:spPr>
          <a:xfrm flipH="1" flipV="1">
            <a:off x="6311520" y="5244840"/>
            <a:ext cx="271800" cy="559440"/>
          </a:xfrm>
          <a:custGeom>
            <a:avLst/>
            <a:gdLst/>
            <a:ahLst/>
            <a:rect l="l" t="t" r="r" b="b"/>
            <a:pathLst>
              <a:path w="21600" h="21600">
                <a:moveTo>
                  <a:pt x="0" y="0"/>
                </a:moveTo>
                <a:lnTo>
                  <a:pt x="21600" y="21600"/>
                </a:lnTo>
              </a:path>
            </a:pathLst>
          </a:custGeom>
          <a:noFill/>
          <a:ln w="25560">
            <a:solidFill>
              <a:srgbClr val="0000ff"/>
            </a:solidFill>
            <a:round/>
            <a:tailEnd len="med" type="arrow" w="med"/>
          </a:ln>
          <a:effectLst>
            <a:outerShdw dist="20160" dir="5400000">
              <a:srgbClr val="000000">
                <a:alpha val="38000"/>
              </a:srgbClr>
            </a:outerShdw>
          </a:effectLst>
        </p:spPr>
        <p:style>
          <a:lnRef idx="0"/>
          <a:fillRef idx="0"/>
          <a:effectRef idx="0"/>
          <a:fontRef idx="minor"/>
        </p:style>
      </p:sp>
      <p:sp>
        <p:nvSpPr>
          <p:cNvPr id="443" name="CustomShape 17"/>
          <p:cNvSpPr/>
          <p:nvPr/>
        </p:nvSpPr>
        <p:spPr>
          <a:xfrm flipV="1">
            <a:off x="6596640" y="3355920"/>
            <a:ext cx="399240" cy="2443320"/>
          </a:xfrm>
          <a:custGeom>
            <a:avLst/>
            <a:gdLst/>
            <a:ahLst/>
            <a:rect l="l" t="t" r="r" b="b"/>
            <a:pathLst>
              <a:path w="21600" h="21600">
                <a:moveTo>
                  <a:pt x="0" y="0"/>
                </a:moveTo>
                <a:lnTo>
                  <a:pt x="21600" y="21600"/>
                </a:lnTo>
              </a:path>
            </a:pathLst>
          </a:custGeom>
          <a:noFill/>
          <a:ln w="25560">
            <a:solidFill>
              <a:srgbClr val="ff00ff"/>
            </a:solidFill>
            <a:round/>
            <a:tailEnd len="med" type="arrow" w="med"/>
          </a:ln>
          <a:effectLst>
            <a:outerShdw dist="20160" dir="5400000">
              <a:srgbClr val="000000">
                <a:alpha val="38000"/>
              </a:srgbClr>
            </a:outerShdw>
          </a:effectLst>
        </p:spPr>
        <p:style>
          <a:lnRef idx="0"/>
          <a:fillRef idx="0"/>
          <a:effectRef idx="0"/>
          <a:fontRef idx="minor"/>
        </p:style>
      </p:sp>
      <p:sp>
        <p:nvSpPr>
          <p:cNvPr id="444" name="CustomShape 18"/>
          <p:cNvSpPr/>
          <p:nvPr/>
        </p:nvSpPr>
        <p:spPr>
          <a:xfrm flipV="1">
            <a:off x="6316200" y="3821400"/>
            <a:ext cx="360" cy="1463040"/>
          </a:xfrm>
          <a:custGeom>
            <a:avLst/>
            <a:gdLst/>
            <a:ahLst/>
            <a:rect l="l" t="t" r="r" b="b"/>
            <a:pathLst>
              <a:path w="21600" h="21600">
                <a:moveTo>
                  <a:pt x="0" y="0"/>
                </a:moveTo>
                <a:lnTo>
                  <a:pt x="21600" y="21600"/>
                </a:lnTo>
              </a:path>
            </a:pathLst>
          </a:custGeom>
          <a:noFill/>
          <a:ln w="25560">
            <a:solidFill>
              <a:srgbClr val="000000"/>
            </a:solidFill>
            <a:round/>
            <a:tailEnd len="med" type="arrow" w="med"/>
          </a:ln>
          <a:effectLst>
            <a:outerShdw dist="20160" dir="5400000">
              <a:srgbClr val="000000">
                <a:alpha val="38000"/>
              </a:srgbClr>
            </a:outerShdw>
          </a:effectLst>
        </p:spPr>
        <p:style>
          <a:lnRef idx="0"/>
          <a:fillRef idx="0"/>
          <a:effectRef idx="0"/>
          <a:fontRef idx="minor"/>
        </p:style>
      </p:sp>
      <p:sp>
        <p:nvSpPr>
          <p:cNvPr id="445" name="CustomShape 19"/>
          <p:cNvSpPr/>
          <p:nvPr/>
        </p:nvSpPr>
        <p:spPr>
          <a:xfrm flipV="1">
            <a:off x="5906880" y="5244480"/>
            <a:ext cx="409320" cy="1617120"/>
          </a:xfrm>
          <a:custGeom>
            <a:avLst/>
            <a:gdLst/>
            <a:ahLst/>
            <a:rect l="l" t="t" r="r" b="b"/>
            <a:pathLst>
              <a:path w="21600" h="21600">
                <a:moveTo>
                  <a:pt x="0" y="0"/>
                </a:moveTo>
                <a:lnTo>
                  <a:pt x="21600" y="21600"/>
                </a:lnTo>
              </a:path>
            </a:pathLst>
          </a:custGeom>
          <a:noFill/>
          <a:ln w="25560">
            <a:solidFill>
              <a:srgbClr val="0000ff"/>
            </a:solidFill>
            <a:round/>
            <a:tailEnd len="med" type="arrow" w="med"/>
          </a:ln>
          <a:effectLst>
            <a:outerShdw dist="20160" dir="5400000">
              <a:srgbClr val="000000">
                <a:alpha val="38000"/>
              </a:srgbClr>
            </a:outerShdw>
          </a:effectLst>
        </p:spPr>
        <p:style>
          <a:lnRef idx="0"/>
          <a:fillRef idx="0"/>
          <a:effectRef idx="0"/>
          <a:fontRef idx="minor"/>
        </p:style>
      </p:sp>
      <p:sp>
        <p:nvSpPr>
          <p:cNvPr id="446" name="CustomShape 20"/>
          <p:cNvSpPr/>
          <p:nvPr/>
        </p:nvSpPr>
        <p:spPr>
          <a:xfrm flipH="1" flipV="1">
            <a:off x="6016320" y="3310200"/>
            <a:ext cx="294840" cy="505800"/>
          </a:xfrm>
          <a:custGeom>
            <a:avLst/>
            <a:gdLst/>
            <a:ahLst/>
            <a:rect l="l" t="t" r="r" b="b"/>
            <a:pathLst>
              <a:path w="21600" h="21600">
                <a:moveTo>
                  <a:pt x="0" y="0"/>
                </a:moveTo>
                <a:lnTo>
                  <a:pt x="21600" y="21600"/>
                </a:lnTo>
              </a:path>
            </a:pathLst>
          </a:custGeom>
          <a:noFill/>
          <a:ln w="25560">
            <a:solidFill>
              <a:srgbClr val="0000ff"/>
            </a:solidFill>
            <a:round/>
            <a:tailEnd len="med" type="arrow" w="med"/>
          </a:ln>
          <a:effectLst>
            <a:outerShdw dist="20160" dir="5400000">
              <a:srgbClr val="000000">
                <a:alpha val="38000"/>
              </a:srgbClr>
            </a:outerShdw>
          </a:effectLst>
        </p:spPr>
        <p:style>
          <a:lnRef idx="0"/>
          <a:fillRef idx="0"/>
          <a:effectRef idx="0"/>
          <a:fontRef idx="minor"/>
        </p:style>
      </p:sp>
      <p:sp>
        <p:nvSpPr>
          <p:cNvPr id="447" name="CustomShape 21"/>
          <p:cNvSpPr/>
          <p:nvPr/>
        </p:nvSpPr>
        <p:spPr>
          <a:xfrm flipV="1">
            <a:off x="6316560" y="3315240"/>
            <a:ext cx="460080" cy="544320"/>
          </a:xfrm>
          <a:custGeom>
            <a:avLst/>
            <a:gdLst/>
            <a:ahLst/>
            <a:rect l="l" t="t" r="r" b="b"/>
            <a:pathLst>
              <a:path w="21600" h="21600">
                <a:moveTo>
                  <a:pt x="0" y="0"/>
                </a:moveTo>
                <a:lnTo>
                  <a:pt x="21600" y="21600"/>
                </a:lnTo>
              </a:path>
            </a:pathLst>
          </a:custGeom>
          <a:noFill/>
          <a:ln w="25560">
            <a:solidFill>
              <a:srgbClr val="0000ff"/>
            </a:solidFill>
            <a:round/>
            <a:tailEnd len="med" type="arrow" w="med"/>
          </a:ln>
          <a:effectLst>
            <a:outerShdw dist="20160" dir="5400000">
              <a:srgbClr val="000000">
                <a:alpha val="38000"/>
              </a:srgbClr>
            </a:outerShdw>
          </a:effectLst>
        </p:spPr>
        <p:style>
          <a:lnRef idx="0"/>
          <a:fillRef idx="0"/>
          <a:effectRef idx="0"/>
          <a:fontRef idx="minor"/>
        </p:style>
      </p:sp>
      <p:sp>
        <p:nvSpPr>
          <p:cNvPr id="448" name="CustomShape 22"/>
          <p:cNvSpPr/>
          <p:nvPr/>
        </p:nvSpPr>
        <p:spPr>
          <a:xfrm flipH="1" flipV="1">
            <a:off x="3773880" y="4298040"/>
            <a:ext cx="167400" cy="279720"/>
          </a:xfrm>
          <a:custGeom>
            <a:avLst/>
            <a:gdLst/>
            <a:ahLst/>
            <a:rect l="l" t="t" r="r" b="b"/>
            <a:pathLst>
              <a:path w="21600" h="21600">
                <a:moveTo>
                  <a:pt x="0" y="0"/>
                </a:moveTo>
                <a:lnTo>
                  <a:pt x="21600" y="21600"/>
                </a:lnTo>
              </a:path>
            </a:pathLst>
          </a:custGeom>
          <a:noFill/>
          <a:ln w="25560">
            <a:solidFill>
              <a:srgbClr val="808080"/>
            </a:solidFill>
            <a:round/>
            <a:tailEnd len="med" type="arrow" w="med"/>
          </a:ln>
          <a:effectLst>
            <a:outerShdw dist="20160" dir="5400000">
              <a:srgbClr val="000000">
                <a:alpha val="38000"/>
              </a:srgbClr>
            </a:outerShdw>
          </a:effectLst>
        </p:spPr>
        <p:style>
          <a:lnRef idx="0"/>
          <a:fillRef idx="0"/>
          <a:effectRef idx="0"/>
          <a:fontRef idx="minor"/>
        </p:style>
      </p:sp>
      <p:sp>
        <p:nvSpPr>
          <p:cNvPr id="449" name="CustomShape 23"/>
          <p:cNvSpPr/>
          <p:nvPr/>
        </p:nvSpPr>
        <p:spPr>
          <a:xfrm>
            <a:off x="1688760" y="6442200"/>
            <a:ext cx="305280" cy="364680"/>
          </a:xfrm>
          <a:prstGeom prst="rect">
            <a:avLst/>
          </a:prstGeom>
          <a:noFill/>
          <a:ln>
            <a:noFill/>
          </a:ln>
        </p:spPr>
        <p:style>
          <a:lnRef idx="0"/>
          <a:fillRef idx="0"/>
          <a:effectRef idx="0"/>
          <a:fontRef idx="minor"/>
        </p:style>
        <p:txBody>
          <a:bodyPr lIns="90000" rIns="90000" tIns="45000" bIns="45000"/>
          <a:p>
            <a:pPr>
              <a:lnSpc>
                <a:spcPct val="100000"/>
              </a:lnSpc>
            </a:pPr>
            <a:r>
              <a:rPr lang="en-US" sz="1800" spc="-1" strike="noStrike">
                <a:solidFill>
                  <a:srgbClr val="000000"/>
                </a:solidFill>
                <a:uFill>
                  <a:solidFill>
                    <a:srgbClr val="ffffff"/>
                  </a:solidFill>
                </a:uFill>
                <a:latin typeface="Symbol"/>
              </a:rPr>
              <a:t>p</a:t>
            </a:r>
            <a:endParaRPr/>
          </a:p>
        </p:txBody>
      </p:sp>
      <p:sp>
        <p:nvSpPr>
          <p:cNvPr id="450" name="CustomShape 24"/>
          <p:cNvSpPr/>
          <p:nvPr/>
        </p:nvSpPr>
        <p:spPr>
          <a:xfrm>
            <a:off x="6777000" y="4379040"/>
            <a:ext cx="356040" cy="364680"/>
          </a:xfrm>
          <a:prstGeom prst="rect">
            <a:avLst/>
          </a:prstGeom>
          <a:noFill/>
          <a:ln>
            <a:noFill/>
          </a:ln>
        </p:spPr>
        <p:style>
          <a:lnRef idx="0"/>
          <a:fillRef idx="0"/>
          <a:effectRef idx="0"/>
          <a:fontRef idx="minor"/>
        </p:style>
        <p:txBody>
          <a:bodyPr lIns="90000" rIns="90000" tIns="45000" bIns="45000"/>
          <a:p>
            <a:pPr>
              <a:lnSpc>
                <a:spcPct val="100000"/>
              </a:lnSpc>
            </a:pPr>
            <a:r>
              <a:rPr lang="en-US" sz="1800" spc="-1" strike="noStrike">
                <a:solidFill>
                  <a:srgbClr val="000000"/>
                </a:solidFill>
                <a:uFill>
                  <a:solidFill>
                    <a:srgbClr val="ffffff"/>
                  </a:solidFill>
                </a:uFill>
                <a:latin typeface="Arial"/>
              </a:rPr>
              <a:t>K</a:t>
            </a:r>
            <a:endParaRPr/>
          </a:p>
        </p:txBody>
      </p:sp>
      <p:sp>
        <p:nvSpPr>
          <p:cNvPr id="451" name="CustomShape 25"/>
          <p:cNvSpPr/>
          <p:nvPr/>
        </p:nvSpPr>
        <p:spPr>
          <a:xfrm>
            <a:off x="6576480" y="6238800"/>
            <a:ext cx="483480" cy="364680"/>
          </a:xfrm>
          <a:prstGeom prst="rect">
            <a:avLst/>
          </a:prstGeom>
          <a:noFill/>
          <a:ln>
            <a:noFill/>
          </a:ln>
        </p:spPr>
        <p:style>
          <a:lnRef idx="0"/>
          <a:fillRef idx="0"/>
          <a:effectRef idx="0"/>
          <a:fontRef idx="minor"/>
        </p:style>
        <p:txBody>
          <a:bodyPr lIns="90000" rIns="90000" tIns="45000" bIns="45000"/>
          <a:p>
            <a:pPr>
              <a:lnSpc>
                <a:spcPct val="100000"/>
              </a:lnSpc>
            </a:pPr>
            <a:r>
              <a:rPr lang="en-US" sz="1800" spc="-1" strike="noStrike">
                <a:solidFill>
                  <a:srgbClr val="000000"/>
                </a:solidFill>
                <a:uFill>
                  <a:solidFill>
                    <a:srgbClr val="ffffff"/>
                  </a:solidFill>
                </a:uFill>
                <a:latin typeface="Arial"/>
              </a:rPr>
              <a:t>K*</a:t>
            </a:r>
            <a:endParaRPr/>
          </a:p>
        </p:txBody>
      </p:sp>
      <p:sp>
        <p:nvSpPr>
          <p:cNvPr id="452" name="CustomShape 26"/>
          <p:cNvSpPr/>
          <p:nvPr/>
        </p:nvSpPr>
        <p:spPr>
          <a:xfrm>
            <a:off x="4404600" y="4343400"/>
            <a:ext cx="356040" cy="364680"/>
          </a:xfrm>
          <a:prstGeom prst="rect">
            <a:avLst/>
          </a:prstGeom>
          <a:noFill/>
          <a:ln>
            <a:noFill/>
          </a:ln>
        </p:spPr>
        <p:style>
          <a:lnRef idx="0"/>
          <a:fillRef idx="0"/>
          <a:effectRef idx="0"/>
          <a:fontRef idx="minor"/>
        </p:style>
        <p:txBody>
          <a:bodyPr lIns="90000" rIns="90000" tIns="45000" bIns="45000"/>
          <a:p>
            <a:pPr>
              <a:lnSpc>
                <a:spcPct val="100000"/>
              </a:lnSpc>
            </a:pPr>
            <a:r>
              <a:rPr lang="en-US" sz="1800" spc="-1" strike="noStrike">
                <a:solidFill>
                  <a:srgbClr val="000000"/>
                </a:solidFill>
                <a:uFill>
                  <a:solidFill>
                    <a:srgbClr val="ffffff"/>
                  </a:solidFill>
                </a:uFill>
                <a:latin typeface="Arial"/>
              </a:rPr>
              <a:t>K</a:t>
            </a:r>
            <a:endParaRPr/>
          </a:p>
        </p:txBody>
      </p:sp>
      <p:sp>
        <p:nvSpPr>
          <p:cNvPr id="453" name="CustomShape 27"/>
          <p:cNvSpPr/>
          <p:nvPr/>
        </p:nvSpPr>
        <p:spPr>
          <a:xfrm>
            <a:off x="2628000" y="6326280"/>
            <a:ext cx="356040" cy="364680"/>
          </a:xfrm>
          <a:prstGeom prst="rect">
            <a:avLst/>
          </a:prstGeom>
          <a:noFill/>
          <a:ln>
            <a:noFill/>
          </a:ln>
        </p:spPr>
        <p:style>
          <a:lnRef idx="0"/>
          <a:fillRef idx="0"/>
          <a:effectRef idx="0"/>
          <a:fontRef idx="minor"/>
        </p:style>
        <p:txBody>
          <a:bodyPr lIns="90000" rIns="90000" tIns="45000" bIns="45000"/>
          <a:p>
            <a:pPr>
              <a:lnSpc>
                <a:spcPct val="100000"/>
              </a:lnSpc>
            </a:pPr>
            <a:r>
              <a:rPr lang="en-US" sz="1800" spc="-1" strike="noStrike">
                <a:solidFill>
                  <a:srgbClr val="000000"/>
                </a:solidFill>
                <a:uFill>
                  <a:solidFill>
                    <a:srgbClr val="ffffff"/>
                  </a:solidFill>
                </a:uFill>
                <a:latin typeface="Arial"/>
              </a:rPr>
              <a:t>K</a:t>
            </a:r>
            <a:endParaRPr/>
          </a:p>
        </p:txBody>
      </p:sp>
      <p:sp>
        <p:nvSpPr>
          <p:cNvPr id="454" name="CustomShape 28"/>
          <p:cNvSpPr/>
          <p:nvPr/>
        </p:nvSpPr>
        <p:spPr>
          <a:xfrm>
            <a:off x="2233440" y="3233880"/>
            <a:ext cx="356040" cy="364680"/>
          </a:xfrm>
          <a:prstGeom prst="rect">
            <a:avLst/>
          </a:prstGeom>
          <a:noFill/>
          <a:ln>
            <a:noFill/>
          </a:ln>
        </p:spPr>
        <p:style>
          <a:lnRef idx="0"/>
          <a:fillRef idx="0"/>
          <a:effectRef idx="0"/>
          <a:fontRef idx="minor"/>
        </p:style>
        <p:txBody>
          <a:bodyPr lIns="90000" rIns="90000" tIns="45000" bIns="45000"/>
          <a:p>
            <a:pPr>
              <a:lnSpc>
                <a:spcPct val="100000"/>
              </a:lnSpc>
            </a:pPr>
            <a:r>
              <a:rPr lang="en-US" sz="1800" spc="-1" strike="noStrike">
                <a:solidFill>
                  <a:srgbClr val="000000"/>
                </a:solidFill>
                <a:uFill>
                  <a:solidFill>
                    <a:srgbClr val="ffffff"/>
                  </a:solidFill>
                </a:uFill>
                <a:latin typeface="Arial"/>
              </a:rPr>
              <a:t>K</a:t>
            </a:r>
            <a:endParaRPr/>
          </a:p>
        </p:txBody>
      </p:sp>
      <p:sp>
        <p:nvSpPr>
          <p:cNvPr id="455" name="CustomShape 29"/>
          <p:cNvSpPr/>
          <p:nvPr/>
        </p:nvSpPr>
        <p:spPr>
          <a:xfrm>
            <a:off x="1650600" y="3281040"/>
            <a:ext cx="305280" cy="364680"/>
          </a:xfrm>
          <a:prstGeom prst="rect">
            <a:avLst/>
          </a:prstGeom>
          <a:noFill/>
          <a:ln>
            <a:noFill/>
          </a:ln>
        </p:spPr>
        <p:style>
          <a:lnRef idx="0"/>
          <a:fillRef idx="0"/>
          <a:effectRef idx="0"/>
          <a:fontRef idx="minor"/>
        </p:style>
        <p:txBody>
          <a:bodyPr lIns="90000" rIns="90000" tIns="45000" bIns="45000"/>
          <a:p>
            <a:pPr>
              <a:lnSpc>
                <a:spcPct val="100000"/>
              </a:lnSpc>
            </a:pPr>
            <a:r>
              <a:rPr lang="en-US" sz="1800" spc="-1" strike="noStrike">
                <a:solidFill>
                  <a:srgbClr val="000000"/>
                </a:solidFill>
                <a:uFill>
                  <a:solidFill>
                    <a:srgbClr val="ffffff"/>
                  </a:solidFill>
                </a:uFill>
                <a:latin typeface="Symbol"/>
              </a:rPr>
              <a:t>p</a:t>
            </a:r>
            <a:endParaRPr/>
          </a:p>
        </p:txBody>
      </p:sp>
      <p:sp>
        <p:nvSpPr>
          <p:cNvPr id="456" name="CustomShape 30"/>
          <p:cNvSpPr/>
          <p:nvPr/>
        </p:nvSpPr>
        <p:spPr>
          <a:xfrm>
            <a:off x="3999960" y="3563640"/>
            <a:ext cx="305280" cy="364680"/>
          </a:xfrm>
          <a:prstGeom prst="rect">
            <a:avLst/>
          </a:prstGeom>
          <a:noFill/>
          <a:ln>
            <a:noFill/>
          </a:ln>
        </p:spPr>
        <p:style>
          <a:lnRef idx="0"/>
          <a:fillRef idx="0"/>
          <a:effectRef idx="0"/>
          <a:fontRef idx="minor"/>
        </p:style>
        <p:txBody>
          <a:bodyPr lIns="90000" rIns="90000" tIns="45000" bIns="45000"/>
          <a:p>
            <a:pPr>
              <a:lnSpc>
                <a:spcPct val="100000"/>
              </a:lnSpc>
            </a:pPr>
            <a:r>
              <a:rPr lang="en-US" sz="1800" spc="-1" strike="noStrike">
                <a:solidFill>
                  <a:srgbClr val="000000"/>
                </a:solidFill>
                <a:uFill>
                  <a:solidFill>
                    <a:srgbClr val="ffffff"/>
                  </a:solidFill>
                </a:uFill>
                <a:latin typeface="Symbol"/>
              </a:rPr>
              <a:t>p</a:t>
            </a:r>
            <a:endParaRPr/>
          </a:p>
        </p:txBody>
      </p:sp>
      <p:sp>
        <p:nvSpPr>
          <p:cNvPr id="457" name="CustomShape 31"/>
          <p:cNvSpPr/>
          <p:nvPr/>
        </p:nvSpPr>
        <p:spPr>
          <a:xfrm>
            <a:off x="3753000" y="5041080"/>
            <a:ext cx="305280" cy="364680"/>
          </a:xfrm>
          <a:prstGeom prst="rect">
            <a:avLst/>
          </a:prstGeom>
          <a:noFill/>
          <a:ln>
            <a:noFill/>
          </a:ln>
        </p:spPr>
        <p:style>
          <a:lnRef idx="0"/>
          <a:fillRef idx="0"/>
          <a:effectRef idx="0"/>
          <a:fontRef idx="minor"/>
        </p:style>
        <p:txBody>
          <a:bodyPr lIns="90000" rIns="90000" tIns="45000" bIns="45000"/>
          <a:p>
            <a:pPr>
              <a:lnSpc>
                <a:spcPct val="100000"/>
              </a:lnSpc>
            </a:pPr>
            <a:r>
              <a:rPr lang="en-US" sz="1800" spc="-1" strike="noStrike">
                <a:solidFill>
                  <a:srgbClr val="000000"/>
                </a:solidFill>
                <a:uFill>
                  <a:solidFill>
                    <a:srgbClr val="ffffff"/>
                  </a:solidFill>
                </a:uFill>
                <a:latin typeface="Symbol"/>
              </a:rPr>
              <a:t>p</a:t>
            </a:r>
            <a:endParaRPr/>
          </a:p>
        </p:txBody>
      </p:sp>
      <p:sp>
        <p:nvSpPr>
          <p:cNvPr id="458" name="CustomShape 32"/>
          <p:cNvSpPr/>
          <p:nvPr/>
        </p:nvSpPr>
        <p:spPr>
          <a:xfrm>
            <a:off x="5664600" y="6301080"/>
            <a:ext cx="305280" cy="364680"/>
          </a:xfrm>
          <a:prstGeom prst="rect">
            <a:avLst/>
          </a:prstGeom>
          <a:noFill/>
          <a:ln>
            <a:noFill/>
          </a:ln>
        </p:spPr>
        <p:style>
          <a:lnRef idx="0"/>
          <a:fillRef idx="0"/>
          <a:effectRef idx="0"/>
          <a:fontRef idx="minor"/>
        </p:style>
        <p:txBody>
          <a:bodyPr lIns="90000" rIns="90000" tIns="45000" bIns="45000"/>
          <a:p>
            <a:pPr>
              <a:lnSpc>
                <a:spcPct val="100000"/>
              </a:lnSpc>
            </a:pPr>
            <a:r>
              <a:rPr lang="en-US" sz="1800" spc="-1" strike="noStrike">
                <a:solidFill>
                  <a:srgbClr val="000000"/>
                </a:solidFill>
                <a:uFill>
                  <a:solidFill>
                    <a:srgbClr val="ffffff"/>
                  </a:solidFill>
                </a:uFill>
                <a:latin typeface="Symbol"/>
              </a:rPr>
              <a:t>p</a:t>
            </a:r>
            <a:endParaRPr/>
          </a:p>
        </p:txBody>
      </p:sp>
      <p:sp>
        <p:nvSpPr>
          <p:cNvPr id="459" name="CustomShape 33"/>
          <p:cNvSpPr/>
          <p:nvPr/>
        </p:nvSpPr>
        <p:spPr>
          <a:xfrm>
            <a:off x="6245280" y="5524560"/>
            <a:ext cx="305280" cy="364680"/>
          </a:xfrm>
          <a:prstGeom prst="rect">
            <a:avLst/>
          </a:prstGeom>
          <a:noFill/>
          <a:ln>
            <a:noFill/>
          </a:ln>
        </p:spPr>
        <p:style>
          <a:lnRef idx="0"/>
          <a:fillRef idx="0"/>
          <a:effectRef idx="0"/>
          <a:fontRef idx="minor"/>
        </p:style>
        <p:txBody>
          <a:bodyPr lIns="90000" rIns="90000" tIns="45000" bIns="45000"/>
          <a:p>
            <a:pPr>
              <a:lnSpc>
                <a:spcPct val="100000"/>
              </a:lnSpc>
            </a:pPr>
            <a:r>
              <a:rPr lang="en-US" sz="1800" spc="-1" strike="noStrike">
                <a:solidFill>
                  <a:srgbClr val="000000"/>
                </a:solidFill>
                <a:uFill>
                  <a:solidFill>
                    <a:srgbClr val="ffffff"/>
                  </a:solidFill>
                </a:uFill>
                <a:latin typeface="Symbol"/>
              </a:rPr>
              <a:t>p</a:t>
            </a:r>
            <a:endParaRPr/>
          </a:p>
        </p:txBody>
      </p:sp>
      <p:sp>
        <p:nvSpPr>
          <p:cNvPr id="460" name="CustomShape 34"/>
          <p:cNvSpPr/>
          <p:nvPr/>
        </p:nvSpPr>
        <p:spPr>
          <a:xfrm>
            <a:off x="5863680" y="3414240"/>
            <a:ext cx="305280" cy="364680"/>
          </a:xfrm>
          <a:prstGeom prst="rect">
            <a:avLst/>
          </a:prstGeom>
          <a:noFill/>
          <a:ln>
            <a:noFill/>
          </a:ln>
        </p:spPr>
        <p:style>
          <a:lnRef idx="0"/>
          <a:fillRef idx="0"/>
          <a:effectRef idx="0"/>
          <a:fontRef idx="minor"/>
        </p:style>
        <p:txBody>
          <a:bodyPr lIns="90000" rIns="90000" tIns="45000" bIns="45000"/>
          <a:p>
            <a:pPr>
              <a:lnSpc>
                <a:spcPct val="100000"/>
              </a:lnSpc>
            </a:pPr>
            <a:r>
              <a:rPr lang="en-US" sz="1800" spc="-1" strike="noStrike">
                <a:solidFill>
                  <a:srgbClr val="000000"/>
                </a:solidFill>
                <a:uFill>
                  <a:solidFill>
                    <a:srgbClr val="ffffff"/>
                  </a:solidFill>
                </a:uFill>
                <a:latin typeface="Symbol"/>
              </a:rPr>
              <a:t>p</a:t>
            </a:r>
            <a:endParaRPr/>
          </a:p>
        </p:txBody>
      </p:sp>
      <p:sp>
        <p:nvSpPr>
          <p:cNvPr id="461" name="CustomShape 35"/>
          <p:cNvSpPr/>
          <p:nvPr/>
        </p:nvSpPr>
        <p:spPr>
          <a:xfrm>
            <a:off x="6497280" y="3414240"/>
            <a:ext cx="305280" cy="364680"/>
          </a:xfrm>
          <a:prstGeom prst="rect">
            <a:avLst/>
          </a:prstGeom>
          <a:noFill/>
          <a:ln>
            <a:noFill/>
          </a:ln>
        </p:spPr>
        <p:style>
          <a:lnRef idx="0"/>
          <a:fillRef idx="0"/>
          <a:effectRef idx="0"/>
          <a:fontRef idx="minor"/>
        </p:style>
        <p:txBody>
          <a:bodyPr lIns="90000" rIns="90000" tIns="45000" bIns="45000"/>
          <a:p>
            <a:pPr>
              <a:lnSpc>
                <a:spcPct val="100000"/>
              </a:lnSpc>
            </a:pPr>
            <a:r>
              <a:rPr lang="en-US" sz="1800" spc="-1" strike="noStrike">
                <a:solidFill>
                  <a:srgbClr val="000000"/>
                </a:solidFill>
                <a:uFill>
                  <a:solidFill>
                    <a:srgbClr val="ffffff"/>
                  </a:solidFill>
                </a:uFill>
                <a:latin typeface="Symbol"/>
              </a:rPr>
              <a:t>p</a:t>
            </a:r>
            <a:endParaRPr/>
          </a:p>
        </p:txBody>
      </p:sp>
      <p:sp>
        <p:nvSpPr>
          <p:cNvPr id="462" name="CustomShape 36"/>
          <p:cNvSpPr/>
          <p:nvPr/>
        </p:nvSpPr>
        <p:spPr>
          <a:xfrm>
            <a:off x="4204080" y="6338880"/>
            <a:ext cx="483480" cy="364680"/>
          </a:xfrm>
          <a:prstGeom prst="rect">
            <a:avLst/>
          </a:prstGeom>
          <a:noFill/>
          <a:ln>
            <a:noFill/>
          </a:ln>
        </p:spPr>
        <p:style>
          <a:lnRef idx="0"/>
          <a:fillRef idx="0"/>
          <a:effectRef idx="0"/>
          <a:fontRef idx="minor"/>
        </p:style>
        <p:txBody>
          <a:bodyPr lIns="90000" rIns="90000" tIns="45000" bIns="45000"/>
          <a:p>
            <a:pPr>
              <a:lnSpc>
                <a:spcPct val="100000"/>
              </a:lnSpc>
            </a:pPr>
            <a:r>
              <a:rPr lang="en-US" sz="1800" spc="-1" strike="noStrike">
                <a:solidFill>
                  <a:srgbClr val="000000"/>
                </a:solidFill>
                <a:uFill>
                  <a:solidFill>
                    <a:srgbClr val="ffffff"/>
                  </a:solidFill>
                </a:uFill>
                <a:latin typeface="Arial"/>
              </a:rPr>
              <a:t>K*</a:t>
            </a:r>
            <a:endParaRPr/>
          </a:p>
        </p:txBody>
      </p:sp>
      <p:sp>
        <p:nvSpPr>
          <p:cNvPr id="463" name="CustomShape 37"/>
          <p:cNvSpPr/>
          <p:nvPr/>
        </p:nvSpPr>
        <p:spPr>
          <a:xfrm>
            <a:off x="2126880" y="4609080"/>
            <a:ext cx="483480" cy="364680"/>
          </a:xfrm>
          <a:prstGeom prst="rect">
            <a:avLst/>
          </a:prstGeom>
          <a:noFill/>
          <a:ln>
            <a:noFill/>
          </a:ln>
        </p:spPr>
        <p:style>
          <a:lnRef idx="0"/>
          <a:fillRef idx="0"/>
          <a:effectRef idx="0"/>
          <a:fontRef idx="minor"/>
        </p:style>
        <p:txBody>
          <a:bodyPr lIns="90000" rIns="90000" tIns="45000" bIns="45000"/>
          <a:p>
            <a:pPr>
              <a:lnSpc>
                <a:spcPct val="100000"/>
              </a:lnSpc>
            </a:pPr>
            <a:r>
              <a:rPr lang="en-US" sz="1800" spc="-1" strike="noStrike">
                <a:solidFill>
                  <a:srgbClr val="000000"/>
                </a:solidFill>
                <a:uFill>
                  <a:solidFill>
                    <a:srgbClr val="ffffff"/>
                  </a:solidFill>
                </a:uFill>
                <a:latin typeface="Arial"/>
              </a:rPr>
              <a:t>K*</a:t>
            </a:r>
            <a:endParaRPr/>
          </a:p>
        </p:txBody>
      </p:sp>
      <p:sp>
        <p:nvSpPr>
          <p:cNvPr id="464" name="CustomShape 38"/>
          <p:cNvSpPr/>
          <p:nvPr/>
        </p:nvSpPr>
        <p:spPr>
          <a:xfrm>
            <a:off x="5998680" y="4381560"/>
            <a:ext cx="305280" cy="364680"/>
          </a:xfrm>
          <a:prstGeom prst="rect">
            <a:avLst/>
          </a:prstGeom>
          <a:noFill/>
          <a:ln>
            <a:noFill/>
          </a:ln>
        </p:spPr>
        <p:style>
          <a:lnRef idx="0"/>
          <a:fillRef idx="0"/>
          <a:effectRef idx="0"/>
          <a:fontRef idx="minor"/>
        </p:style>
        <p:txBody>
          <a:bodyPr lIns="90000" rIns="90000" tIns="45000" bIns="45000"/>
          <a:p>
            <a:pPr>
              <a:lnSpc>
                <a:spcPct val="100000"/>
              </a:lnSpc>
            </a:pPr>
            <a:r>
              <a:rPr lang="en-US" sz="1800" spc="-1" strike="noStrike">
                <a:solidFill>
                  <a:srgbClr val="000000"/>
                </a:solidFill>
                <a:uFill>
                  <a:solidFill>
                    <a:srgbClr val="ffffff"/>
                  </a:solidFill>
                </a:uFill>
                <a:latin typeface="Symbol"/>
              </a:rPr>
              <a:t>r</a:t>
            </a:r>
            <a:endParaRPr/>
          </a:p>
        </p:txBody>
      </p:sp>
      <p:sp>
        <p:nvSpPr>
          <p:cNvPr id="465" name="CustomShape 39"/>
          <p:cNvSpPr/>
          <p:nvPr/>
        </p:nvSpPr>
        <p:spPr>
          <a:xfrm>
            <a:off x="7477200" y="6066720"/>
            <a:ext cx="2514600" cy="364680"/>
          </a:xfrm>
          <a:prstGeom prst="rect">
            <a:avLst/>
          </a:prstGeom>
          <a:noFill/>
          <a:ln>
            <a:noFill/>
          </a:ln>
        </p:spPr>
        <p:style>
          <a:lnRef idx="0"/>
          <a:fillRef idx="0"/>
          <a:effectRef idx="0"/>
          <a:fontRef idx="minor"/>
        </p:style>
        <p:txBody>
          <a:bodyPr lIns="90000" rIns="90000" tIns="45000" bIns="45000"/>
          <a:p>
            <a:pPr>
              <a:lnSpc>
                <a:spcPct val="100000"/>
              </a:lnSpc>
            </a:pPr>
            <a:r>
              <a:rPr lang="en-US" sz="1800" spc="-1" strike="noStrike">
                <a:solidFill>
                  <a:srgbClr val="000000"/>
                </a:solidFill>
                <a:uFill>
                  <a:solidFill>
                    <a:srgbClr val="ffffff"/>
                  </a:solidFill>
                </a:uFill>
                <a:latin typeface="Times New Roman"/>
              </a:rPr>
              <a:t>Chemical freeze-out</a:t>
            </a:r>
            <a:endParaRPr/>
          </a:p>
        </p:txBody>
      </p:sp>
      <p:sp>
        <p:nvSpPr>
          <p:cNvPr id="466" name="CustomShape 40"/>
          <p:cNvSpPr/>
          <p:nvPr/>
        </p:nvSpPr>
        <p:spPr>
          <a:xfrm>
            <a:off x="7477200" y="3766680"/>
            <a:ext cx="2181240" cy="364680"/>
          </a:xfrm>
          <a:prstGeom prst="rect">
            <a:avLst/>
          </a:prstGeom>
          <a:noFill/>
          <a:ln>
            <a:noFill/>
          </a:ln>
        </p:spPr>
        <p:style>
          <a:lnRef idx="0"/>
          <a:fillRef idx="0"/>
          <a:effectRef idx="0"/>
          <a:fontRef idx="minor"/>
        </p:style>
        <p:txBody>
          <a:bodyPr lIns="90000" rIns="90000" tIns="45000" bIns="45000"/>
          <a:p>
            <a:pPr>
              <a:lnSpc>
                <a:spcPct val="100000"/>
              </a:lnSpc>
            </a:pPr>
            <a:r>
              <a:rPr lang="en-US" sz="1800" spc="-1" strike="noStrike">
                <a:solidFill>
                  <a:srgbClr val="000000"/>
                </a:solidFill>
                <a:uFill>
                  <a:solidFill>
                    <a:srgbClr val="ffffff"/>
                  </a:solidFill>
                </a:uFill>
                <a:latin typeface="Times New Roman"/>
              </a:rPr>
              <a:t>Kinetic freeze-out</a:t>
            </a:r>
            <a:endParaRPr/>
          </a:p>
        </p:txBody>
      </p:sp>
    </p:spTree>
  </p:cSld>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06" name="TextShape 1"/>
          <p:cNvSpPr txBox="1"/>
          <p:nvPr/>
        </p:nvSpPr>
        <p:spPr>
          <a:xfrm>
            <a:off x="502560" y="158040"/>
            <a:ext cx="9070920" cy="743400"/>
          </a:xfrm>
          <a:prstGeom prst="rect">
            <a:avLst/>
          </a:prstGeom>
          <a:noFill/>
          <a:ln>
            <a:noFill/>
          </a:ln>
        </p:spPr>
        <p:txBody>
          <a:bodyPr lIns="0" rIns="0" tIns="116640" bIns="0" anchor="ctr"/>
          <a:p>
            <a:pPr algn="ctr">
              <a:lnSpc>
                <a:spcPct val="86000"/>
              </a:lnSpc>
            </a:pPr>
            <a:r>
              <a:rPr lang="en-US" sz="4400" spc="-1">
                <a:solidFill>
                  <a:srgbClr val="000080"/>
                </a:solidFill>
                <a:latin typeface="Times New Roman"/>
              </a:rPr>
              <a:t>Phase diagram of nuclear matter</a:t>
            </a:r>
            <a:endParaRPr/>
          </a:p>
        </p:txBody>
      </p:sp>
      <p:pic>
        <p:nvPicPr>
          <p:cNvPr id="307" name="" descr=""/>
          <p:cNvPicPr/>
          <p:nvPr/>
        </p:nvPicPr>
        <p:blipFill>
          <a:blip r:embed="rId1"/>
          <a:stretch/>
        </p:blipFill>
        <p:spPr>
          <a:xfrm>
            <a:off x="420480" y="1542600"/>
            <a:ext cx="9144000" cy="4462200"/>
          </a:xfrm>
          <a:prstGeom prst="rect">
            <a:avLst/>
          </a:prstGeom>
          <a:ln>
            <a:noFill/>
          </a:ln>
        </p:spPr>
      </p:pic>
      <p:pic>
        <p:nvPicPr>
          <p:cNvPr id="308" name="" descr=""/>
          <p:cNvPicPr/>
          <p:nvPr/>
        </p:nvPicPr>
        <p:blipFill>
          <a:blip r:embed="rId2"/>
          <a:stretch/>
        </p:blipFill>
        <p:spPr>
          <a:xfrm>
            <a:off x="2670840" y="3682440"/>
            <a:ext cx="1371600" cy="1033200"/>
          </a:xfrm>
          <a:prstGeom prst="rect">
            <a:avLst/>
          </a:prstGeom>
          <a:ln>
            <a:noFill/>
          </a:ln>
        </p:spPr>
      </p:pic>
      <p:pic>
        <p:nvPicPr>
          <p:cNvPr id="309" name="" descr=""/>
          <p:cNvPicPr/>
          <p:nvPr/>
        </p:nvPicPr>
        <p:blipFill>
          <a:blip r:embed="rId3"/>
          <a:stretch/>
        </p:blipFill>
        <p:spPr>
          <a:xfrm>
            <a:off x="2788560" y="1396440"/>
            <a:ext cx="1554480" cy="1170360"/>
          </a:xfrm>
          <a:prstGeom prst="rect">
            <a:avLst/>
          </a:prstGeom>
          <a:ln>
            <a:noFill/>
          </a:ln>
        </p:spPr>
      </p:pic>
      <p:sp>
        <p:nvSpPr>
          <p:cNvPr id="310" name="TextShape 2"/>
          <p:cNvSpPr txBox="1"/>
          <p:nvPr/>
        </p:nvSpPr>
        <p:spPr>
          <a:xfrm>
            <a:off x="1855440" y="2478240"/>
            <a:ext cx="3450600" cy="442440"/>
          </a:xfrm>
          <a:prstGeom prst="rect">
            <a:avLst/>
          </a:prstGeom>
          <a:noFill/>
          <a:ln>
            <a:noFill/>
          </a:ln>
        </p:spPr>
        <p:txBody>
          <a:bodyPr lIns="90000" rIns="90000" tIns="45000" bIns="45000"/>
          <a:p>
            <a:pPr algn="ctr"/>
            <a:r>
              <a:rPr b="1" lang="en-US" sz="2500" spc="-1">
                <a:solidFill>
                  <a:srgbClr val="800000"/>
                </a:solidFill>
                <a:latin typeface="Times New Roman"/>
              </a:rPr>
              <a:t>Quark Gluon Plasma</a:t>
            </a:r>
            <a:endParaRPr/>
          </a:p>
        </p:txBody>
      </p:sp>
      <p:pic>
        <p:nvPicPr>
          <p:cNvPr id="311" name="" descr=""/>
          <p:cNvPicPr/>
          <p:nvPr/>
        </p:nvPicPr>
        <p:blipFill>
          <a:blip r:embed="rId4"/>
          <a:stretch/>
        </p:blipFill>
        <p:spPr>
          <a:xfrm>
            <a:off x="8732160" y="4139640"/>
            <a:ext cx="640080" cy="585360"/>
          </a:xfrm>
          <a:prstGeom prst="rect">
            <a:avLst/>
          </a:prstGeom>
          <a:ln>
            <a:noFill/>
          </a:ln>
        </p:spPr>
      </p:pic>
      <p:sp>
        <p:nvSpPr>
          <p:cNvPr id="312" name="TextShape 3"/>
          <p:cNvSpPr txBox="1"/>
          <p:nvPr/>
        </p:nvSpPr>
        <p:spPr>
          <a:xfrm>
            <a:off x="7377840" y="4707720"/>
            <a:ext cx="2452320" cy="346320"/>
          </a:xfrm>
          <a:prstGeom prst="rect">
            <a:avLst/>
          </a:prstGeom>
          <a:noFill/>
          <a:ln>
            <a:noFill/>
          </a:ln>
        </p:spPr>
        <p:txBody>
          <a:bodyPr lIns="90000" rIns="90000" tIns="45000" bIns="45000"/>
          <a:p>
            <a:r>
              <a:rPr lang="en-US" sz="1800" spc="-1">
                <a:latin typeface="Arial"/>
              </a:rPr>
              <a:t>Core of neutron stars?</a:t>
            </a:r>
            <a:endParaRPr/>
          </a:p>
        </p:txBody>
      </p:sp>
      <p:pic>
        <p:nvPicPr>
          <p:cNvPr id="313" name="" descr=""/>
          <p:cNvPicPr/>
          <p:nvPr/>
        </p:nvPicPr>
        <p:blipFill>
          <a:blip r:embed="rId5"/>
          <a:stretch/>
        </p:blipFill>
        <p:spPr>
          <a:xfrm>
            <a:off x="4114440" y="4343040"/>
            <a:ext cx="548640" cy="548640"/>
          </a:xfrm>
          <a:prstGeom prst="rect">
            <a:avLst/>
          </a:prstGeom>
          <a:ln>
            <a:noFill/>
          </a:ln>
        </p:spPr>
      </p:pic>
      <p:sp>
        <p:nvSpPr>
          <p:cNvPr id="314" name="TextShape 4"/>
          <p:cNvSpPr txBox="1"/>
          <p:nvPr/>
        </p:nvSpPr>
        <p:spPr>
          <a:xfrm>
            <a:off x="640080" y="6099840"/>
            <a:ext cx="9189360" cy="1038240"/>
          </a:xfrm>
          <a:prstGeom prst="rect">
            <a:avLst/>
          </a:prstGeom>
          <a:noFill/>
          <a:ln>
            <a:noFill/>
          </a:ln>
        </p:spPr>
        <p:txBody>
          <a:bodyPr lIns="90000" rIns="90000" tIns="45000" bIns="45000"/>
          <a:p>
            <a:r>
              <a:rPr b="1" lang="en-US" sz="2200" spc="-1">
                <a:solidFill>
                  <a:srgbClr val="800000"/>
                </a:solidFill>
                <a:latin typeface="Times New Roman"/>
              </a:rPr>
              <a:t>Quark Gluon Plasma</a:t>
            </a:r>
            <a:r>
              <a:rPr lang="en-US" sz="2200" spc="-1">
                <a:latin typeface="Times New Roman"/>
              </a:rPr>
              <a:t> – a </a:t>
            </a:r>
            <a:r>
              <a:rPr i="1" lang="en-US" sz="2200" spc="-1">
                <a:latin typeface="Times New Roman"/>
              </a:rPr>
              <a:t>liquid</a:t>
            </a:r>
            <a:r>
              <a:rPr lang="en-US" sz="2200" spc="-1">
                <a:latin typeface="Times New Roman"/>
              </a:rPr>
              <a:t> of quarks and gluons created at temperatures above ~170 MeV (2</a:t>
            </a:r>
            <a:r>
              <a:rPr lang="en-US" sz="2200" spc="-1">
                <a:latin typeface="Times New Roman"/>
                <a:ea typeface="Arial"/>
              </a:rPr>
              <a:t>·</a:t>
            </a:r>
            <a:r>
              <a:rPr lang="en-US" sz="2200" spc="-1">
                <a:latin typeface="Times New Roman"/>
              </a:rPr>
              <a:t>10</a:t>
            </a:r>
            <a:r>
              <a:rPr lang="en-US" sz="2200" spc="-1" baseline="101000">
                <a:latin typeface="Times New Roman"/>
              </a:rPr>
              <a:t>12</a:t>
            </a:r>
            <a:r>
              <a:rPr lang="en-US" sz="2200" spc="-1">
                <a:latin typeface="Times New Roman"/>
              </a:rPr>
              <a:t>K) – over a million times hotter than the core of the sun</a:t>
            </a:r>
            <a:endParaRPr/>
          </a:p>
        </p:txBody>
      </p:sp>
    </p:spTree>
  </p:cSld>
</p:sld>
</file>

<file path=ppt/slides/slide2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67" name="TextShape 1"/>
          <p:cNvSpPr txBox="1"/>
          <p:nvPr/>
        </p:nvSpPr>
        <p:spPr>
          <a:xfrm>
            <a:off x="504000" y="-28080"/>
            <a:ext cx="9071640" cy="704880"/>
          </a:xfrm>
          <a:prstGeom prst="rect">
            <a:avLst/>
          </a:prstGeom>
          <a:noFill/>
          <a:ln>
            <a:noFill/>
          </a:ln>
        </p:spPr>
        <p:txBody>
          <a:bodyPr anchor="ctr"/>
          <a:p>
            <a:pPr algn="ctr">
              <a:lnSpc>
                <a:spcPct val="100000"/>
              </a:lnSpc>
            </a:pPr>
            <a:r>
              <a:rPr lang="en-US" sz="4400" spc="-1" strike="noStrike">
                <a:solidFill>
                  <a:srgbClr val="000000"/>
                </a:solidFill>
                <a:uFill>
                  <a:solidFill>
                    <a:srgbClr val="ffffff"/>
                  </a:solidFill>
                </a:uFill>
                <a:latin typeface="Arial"/>
              </a:rPr>
              <a:t>Other Resonances</a:t>
            </a:r>
            <a:endParaRPr/>
          </a:p>
        </p:txBody>
      </p:sp>
      <p:sp>
        <p:nvSpPr>
          <p:cNvPr id="468" name="CustomShape 2"/>
          <p:cNvSpPr/>
          <p:nvPr/>
        </p:nvSpPr>
        <p:spPr>
          <a:xfrm>
            <a:off x="927720" y="1152360"/>
            <a:ext cx="654120" cy="610200"/>
          </a:xfrm>
          <a:prstGeom prst="ellipse">
            <a:avLst/>
          </a:prstGeom>
          <a:solidFill>
            <a:srgbClr val="b3b3b3"/>
          </a:solidFill>
          <a:ln w="9360">
            <a:solidFill>
              <a:srgbClr val="b3b3b3"/>
            </a:solidFill>
            <a:round/>
          </a:ln>
          <a:effectLst>
            <a:outerShdw dist="23040" dir="5400000">
              <a:srgbClr val="000000">
                <a:alpha val="35000"/>
              </a:srgbClr>
            </a:outerShdw>
          </a:effectLst>
        </p:spPr>
        <p:style>
          <a:lnRef idx="0"/>
          <a:fillRef idx="0"/>
          <a:effectRef idx="0"/>
          <a:fontRef idx="minor"/>
        </p:style>
      </p:sp>
      <p:sp>
        <p:nvSpPr>
          <p:cNvPr id="469" name="CustomShape 3"/>
          <p:cNvSpPr/>
          <p:nvPr/>
        </p:nvSpPr>
        <p:spPr>
          <a:xfrm>
            <a:off x="2491920" y="925920"/>
            <a:ext cx="432720" cy="403200"/>
          </a:xfrm>
          <a:prstGeom prst="ellipse">
            <a:avLst/>
          </a:prstGeom>
          <a:gradFill>
            <a:gsLst>
              <a:gs pos="0">
                <a:srgbClr val="b4e4e8"/>
              </a:gs>
              <a:gs pos="100000">
                <a:srgbClr val="d2fcff"/>
              </a:gs>
            </a:gsLst>
            <a:lin ang="16200000"/>
          </a:gradFill>
          <a:ln w="9360">
            <a:solidFill>
              <a:srgbClr val="b5dcde"/>
            </a:solidFill>
            <a:round/>
          </a:ln>
          <a:effectLst>
            <a:outerShdw dist="23040" dir="5400000">
              <a:srgbClr val="000000">
                <a:alpha val="35000"/>
              </a:srgbClr>
            </a:outerShdw>
          </a:effectLst>
        </p:spPr>
        <p:style>
          <a:lnRef idx="0"/>
          <a:fillRef idx="0"/>
          <a:effectRef idx="0"/>
          <a:fontRef idx="minor"/>
        </p:style>
      </p:sp>
      <p:sp>
        <p:nvSpPr>
          <p:cNvPr id="470" name="CustomShape 4"/>
          <p:cNvSpPr/>
          <p:nvPr/>
        </p:nvSpPr>
        <p:spPr>
          <a:xfrm>
            <a:off x="2491920" y="873360"/>
            <a:ext cx="510840" cy="455400"/>
          </a:xfrm>
          <a:prstGeom prst="rect">
            <a:avLst/>
          </a:prstGeom>
          <a:noFill/>
          <a:ln>
            <a:noFill/>
          </a:ln>
        </p:spPr>
        <p:style>
          <a:lnRef idx="0"/>
          <a:fillRef idx="0"/>
          <a:effectRef idx="0"/>
          <a:fontRef idx="minor"/>
        </p:style>
        <p:txBody>
          <a:bodyPr lIns="90000" rIns="90000" tIns="45000" bIns="45000"/>
          <a:p>
            <a:pPr>
              <a:lnSpc>
                <a:spcPct val="100000"/>
              </a:lnSpc>
            </a:pPr>
            <a:r>
              <a:rPr b="1" lang="en-US" sz="2400" spc="-1" strike="noStrike">
                <a:solidFill>
                  <a:srgbClr val="000000"/>
                </a:solidFill>
                <a:uFill>
                  <a:solidFill>
                    <a:srgbClr val="ffffff"/>
                  </a:solidFill>
                </a:uFill>
                <a:latin typeface="Symbol"/>
              </a:rPr>
              <a:t>p</a:t>
            </a:r>
            <a:r>
              <a:rPr b="1" lang="en-US" sz="2400" spc="-1" strike="noStrike" baseline="30000">
                <a:solidFill>
                  <a:srgbClr val="000000"/>
                </a:solidFill>
                <a:uFill>
                  <a:solidFill>
                    <a:srgbClr val="ffffff"/>
                  </a:solidFill>
                </a:uFill>
                <a:latin typeface="Arial"/>
              </a:rPr>
              <a:t>–</a:t>
            </a:r>
            <a:endParaRPr/>
          </a:p>
        </p:txBody>
      </p:sp>
      <p:sp>
        <p:nvSpPr>
          <p:cNvPr id="471" name="CustomShape 5"/>
          <p:cNvSpPr/>
          <p:nvPr/>
        </p:nvSpPr>
        <p:spPr>
          <a:xfrm>
            <a:off x="2491560" y="1675080"/>
            <a:ext cx="496080" cy="462600"/>
          </a:xfrm>
          <a:prstGeom prst="ellipse">
            <a:avLst/>
          </a:prstGeom>
          <a:solidFill>
            <a:srgbClr val="ccffcc"/>
          </a:solidFill>
          <a:ln w="9360">
            <a:solidFill>
              <a:srgbClr val="ccffcc"/>
            </a:solidFill>
            <a:round/>
          </a:ln>
          <a:effectLst>
            <a:outerShdw dist="23040" dir="5400000">
              <a:srgbClr val="000000">
                <a:alpha val="35000"/>
              </a:srgbClr>
            </a:outerShdw>
          </a:effectLst>
        </p:spPr>
        <p:style>
          <a:lnRef idx="0"/>
          <a:fillRef idx="0"/>
          <a:effectRef idx="0"/>
          <a:fontRef idx="minor"/>
        </p:style>
      </p:sp>
      <p:sp>
        <p:nvSpPr>
          <p:cNvPr id="472" name="CustomShape 6"/>
          <p:cNvSpPr/>
          <p:nvPr/>
        </p:nvSpPr>
        <p:spPr>
          <a:xfrm>
            <a:off x="2491560" y="1675080"/>
            <a:ext cx="599760" cy="455400"/>
          </a:xfrm>
          <a:prstGeom prst="rect">
            <a:avLst/>
          </a:prstGeom>
          <a:noFill/>
          <a:ln>
            <a:noFill/>
          </a:ln>
        </p:spPr>
        <p:style>
          <a:lnRef idx="0"/>
          <a:fillRef idx="0"/>
          <a:effectRef idx="0"/>
          <a:fontRef idx="minor"/>
        </p:style>
        <p:txBody>
          <a:bodyPr lIns="90000" rIns="90000" tIns="45000" bIns="45000"/>
          <a:p>
            <a:pPr>
              <a:lnSpc>
                <a:spcPct val="100000"/>
              </a:lnSpc>
            </a:pPr>
            <a:r>
              <a:rPr b="1" lang="en-US" sz="2400" spc="-1" strike="noStrike">
                <a:solidFill>
                  <a:srgbClr val="000000"/>
                </a:solidFill>
                <a:uFill>
                  <a:solidFill>
                    <a:srgbClr val="ffffff"/>
                  </a:solidFill>
                </a:uFill>
                <a:latin typeface="Arial"/>
              </a:rPr>
              <a:t>K</a:t>
            </a:r>
            <a:r>
              <a:rPr b="1" lang="en-US" sz="2400" spc="-1" strike="noStrike" baseline="30000">
                <a:solidFill>
                  <a:srgbClr val="000000"/>
                </a:solidFill>
                <a:uFill>
                  <a:solidFill>
                    <a:srgbClr val="ffffff"/>
                  </a:solidFill>
                </a:uFill>
                <a:latin typeface="Arial"/>
              </a:rPr>
              <a:t>+</a:t>
            </a:r>
            <a:endParaRPr/>
          </a:p>
        </p:txBody>
      </p:sp>
      <p:sp>
        <p:nvSpPr>
          <p:cNvPr id="473" name="CustomShape 7"/>
          <p:cNvSpPr/>
          <p:nvPr/>
        </p:nvSpPr>
        <p:spPr>
          <a:xfrm>
            <a:off x="1572840" y="1302120"/>
            <a:ext cx="1692000" cy="363960"/>
          </a:xfrm>
          <a:prstGeom prst="rect">
            <a:avLst/>
          </a:prstGeom>
          <a:noFill/>
          <a:ln>
            <a:noFill/>
          </a:ln>
        </p:spPr>
        <p:style>
          <a:lnRef idx="0"/>
          <a:fillRef idx="0"/>
          <a:effectRef idx="0"/>
          <a:fontRef idx="minor"/>
        </p:style>
        <p:txBody>
          <a:bodyPr lIns="90000" rIns="90000" tIns="45000" bIns="45000"/>
          <a:p>
            <a:pPr>
              <a:lnSpc>
                <a:spcPct val="100000"/>
              </a:lnSpc>
            </a:pPr>
            <a:r>
              <a:rPr lang="en-US" sz="1800" spc="-1" strike="noStrike">
                <a:solidFill>
                  <a:srgbClr val="000000"/>
                </a:solidFill>
                <a:uFill>
                  <a:solidFill>
                    <a:srgbClr val="ffffff"/>
                  </a:solidFill>
                </a:uFill>
                <a:latin typeface="Times New Roman"/>
              </a:rPr>
              <a:t>B.R. = 66.6%</a:t>
            </a:r>
            <a:endParaRPr/>
          </a:p>
        </p:txBody>
      </p:sp>
      <p:sp>
        <p:nvSpPr>
          <p:cNvPr id="474" name="CustomShape 8"/>
          <p:cNvSpPr/>
          <p:nvPr/>
        </p:nvSpPr>
        <p:spPr>
          <a:xfrm>
            <a:off x="969840" y="1240560"/>
            <a:ext cx="797760" cy="455400"/>
          </a:xfrm>
          <a:prstGeom prst="rect">
            <a:avLst/>
          </a:prstGeom>
          <a:noFill/>
          <a:ln>
            <a:noFill/>
          </a:ln>
        </p:spPr>
        <p:style>
          <a:lnRef idx="0"/>
          <a:fillRef idx="0"/>
          <a:effectRef idx="0"/>
          <a:fontRef idx="minor"/>
        </p:style>
        <p:txBody>
          <a:bodyPr lIns="90000" rIns="90000" tIns="45000" bIns="45000"/>
          <a:p>
            <a:pPr>
              <a:lnSpc>
                <a:spcPct val="100000"/>
              </a:lnSpc>
            </a:pPr>
            <a:r>
              <a:rPr b="1" lang="en-US" sz="2400" spc="-1" strike="noStrike">
                <a:solidFill>
                  <a:srgbClr val="000000"/>
                </a:solidFill>
                <a:uFill>
                  <a:solidFill>
                    <a:srgbClr val="ffffff"/>
                  </a:solidFill>
                </a:uFill>
                <a:latin typeface="Arial"/>
              </a:rPr>
              <a:t>ds</a:t>
            </a:r>
            <a:endParaRPr/>
          </a:p>
        </p:txBody>
      </p:sp>
      <p:sp>
        <p:nvSpPr>
          <p:cNvPr id="475" name="Line 9"/>
          <p:cNvSpPr/>
          <p:nvPr/>
        </p:nvSpPr>
        <p:spPr>
          <a:xfrm>
            <a:off x="1287720" y="1396440"/>
            <a:ext cx="148320" cy="0"/>
          </a:xfrm>
          <a:prstGeom prst="line">
            <a:avLst/>
          </a:prstGeom>
          <a:ln w="38160">
            <a:solidFill>
              <a:srgbClr val="000000"/>
            </a:solidFill>
            <a:round/>
          </a:ln>
        </p:spPr>
        <p:style>
          <a:lnRef idx="0"/>
          <a:fillRef idx="0"/>
          <a:effectRef idx="0"/>
          <a:fontRef idx="minor"/>
        </p:style>
      </p:sp>
      <p:sp>
        <p:nvSpPr>
          <p:cNvPr id="476" name="CustomShape 10"/>
          <p:cNvSpPr/>
          <p:nvPr/>
        </p:nvSpPr>
        <p:spPr>
          <a:xfrm>
            <a:off x="871560" y="727200"/>
            <a:ext cx="979560" cy="455400"/>
          </a:xfrm>
          <a:prstGeom prst="rect">
            <a:avLst/>
          </a:prstGeom>
          <a:noFill/>
          <a:ln>
            <a:noFill/>
          </a:ln>
        </p:spPr>
        <p:style>
          <a:lnRef idx="0"/>
          <a:fillRef idx="0"/>
          <a:effectRef idx="0"/>
          <a:fontRef idx="minor"/>
        </p:style>
        <p:txBody>
          <a:bodyPr lIns="90000" rIns="90000" tIns="45000" bIns="45000"/>
          <a:p>
            <a:pPr algn="ctr">
              <a:lnSpc>
                <a:spcPct val="100000"/>
              </a:lnSpc>
            </a:pPr>
            <a:r>
              <a:rPr b="1" lang="en-US" sz="2400" spc="-1" strike="noStrike">
                <a:solidFill>
                  <a:srgbClr val="000000"/>
                </a:solidFill>
                <a:uFill>
                  <a:solidFill>
                    <a:srgbClr val="ffffff"/>
                  </a:solidFill>
                </a:uFill>
                <a:latin typeface="Arial"/>
              </a:rPr>
              <a:t>K*</a:t>
            </a:r>
            <a:r>
              <a:rPr b="1" lang="en-US" sz="2400" spc="-1" strike="noStrike" baseline="30000">
                <a:solidFill>
                  <a:srgbClr val="000000"/>
                </a:solidFill>
                <a:uFill>
                  <a:solidFill>
                    <a:srgbClr val="ffffff"/>
                  </a:solidFill>
                </a:uFill>
                <a:latin typeface="Arial"/>
              </a:rPr>
              <a:t>0</a:t>
            </a:r>
            <a:endParaRPr/>
          </a:p>
        </p:txBody>
      </p:sp>
      <p:sp>
        <p:nvSpPr>
          <p:cNvPr id="477" name="CustomShape 11"/>
          <p:cNvSpPr/>
          <p:nvPr/>
        </p:nvSpPr>
        <p:spPr>
          <a:xfrm>
            <a:off x="248040" y="1775520"/>
            <a:ext cx="2025000" cy="638280"/>
          </a:xfrm>
          <a:prstGeom prst="rect">
            <a:avLst/>
          </a:prstGeom>
          <a:noFill/>
          <a:ln>
            <a:noFill/>
          </a:ln>
        </p:spPr>
        <p:style>
          <a:lnRef idx="0"/>
          <a:fillRef idx="0"/>
          <a:effectRef idx="0"/>
          <a:fontRef idx="minor"/>
        </p:style>
        <p:txBody>
          <a:bodyPr lIns="90000" rIns="90000" tIns="45000" bIns="45000"/>
          <a:p>
            <a:pPr algn="ctr">
              <a:lnSpc>
                <a:spcPct val="100000"/>
              </a:lnSpc>
            </a:pPr>
            <a:r>
              <a:rPr i="1" lang="en-US" sz="1800" spc="-1" strike="noStrike">
                <a:solidFill>
                  <a:srgbClr val="000000"/>
                </a:solidFill>
                <a:uFill>
                  <a:solidFill>
                    <a:srgbClr val="ffffff"/>
                  </a:solidFill>
                </a:uFill>
                <a:latin typeface="Times New Roman"/>
              </a:rPr>
              <a:t>m</a:t>
            </a:r>
            <a:r>
              <a:rPr lang="en-US" sz="1800" spc="-1" strike="noStrike">
                <a:solidFill>
                  <a:srgbClr val="000000"/>
                </a:solidFill>
                <a:uFill>
                  <a:solidFill>
                    <a:srgbClr val="ffffff"/>
                  </a:solidFill>
                </a:uFill>
                <a:latin typeface="Times New Roman"/>
              </a:rPr>
              <a:t> = 896 MeV/</a:t>
            </a:r>
            <a:r>
              <a:rPr i="1" lang="en-US" sz="1800" spc="-1" strike="noStrike">
                <a:solidFill>
                  <a:srgbClr val="000000"/>
                </a:solidFill>
                <a:uFill>
                  <a:solidFill>
                    <a:srgbClr val="ffffff"/>
                  </a:solidFill>
                </a:uFill>
                <a:latin typeface="Times New Roman"/>
              </a:rPr>
              <a:t>c</a:t>
            </a:r>
            <a:r>
              <a:rPr lang="en-US" sz="1800" spc="-1" strike="noStrike" baseline="30000">
                <a:solidFill>
                  <a:srgbClr val="000000"/>
                </a:solidFill>
                <a:uFill>
                  <a:solidFill>
                    <a:srgbClr val="ffffff"/>
                  </a:solidFill>
                </a:uFill>
                <a:latin typeface="Times New Roman"/>
              </a:rPr>
              <a:t>2</a:t>
            </a:r>
            <a:endParaRPr/>
          </a:p>
          <a:p>
            <a:pPr algn="ctr">
              <a:lnSpc>
                <a:spcPct val="100000"/>
              </a:lnSpc>
            </a:pPr>
            <a:r>
              <a:rPr i="1" lang="en-US" sz="1800" spc="-1" strike="noStrike">
                <a:solidFill>
                  <a:srgbClr val="000000"/>
                </a:solidFill>
                <a:uFill>
                  <a:solidFill>
                    <a:srgbClr val="ffffff"/>
                  </a:solidFill>
                </a:uFill>
                <a:latin typeface="Symbol"/>
              </a:rPr>
              <a:t>G</a:t>
            </a:r>
            <a:r>
              <a:rPr lang="en-US" sz="1800" spc="-1" strike="noStrike">
                <a:solidFill>
                  <a:srgbClr val="000000"/>
                </a:solidFill>
                <a:uFill>
                  <a:solidFill>
                    <a:srgbClr val="ffffff"/>
                  </a:solidFill>
                </a:uFill>
                <a:latin typeface="Arial"/>
              </a:rPr>
              <a:t> </a:t>
            </a:r>
            <a:r>
              <a:rPr lang="en-US" sz="1800" spc="-1" strike="noStrike">
                <a:solidFill>
                  <a:srgbClr val="000000"/>
                </a:solidFill>
                <a:uFill>
                  <a:solidFill>
                    <a:srgbClr val="ffffff"/>
                  </a:solidFill>
                </a:uFill>
                <a:latin typeface="Times New Roman"/>
              </a:rPr>
              <a:t>= 47.4 MeV/</a:t>
            </a:r>
            <a:r>
              <a:rPr i="1" lang="en-US" sz="1800" spc="-1" strike="noStrike">
                <a:solidFill>
                  <a:srgbClr val="000000"/>
                </a:solidFill>
                <a:uFill>
                  <a:solidFill>
                    <a:srgbClr val="ffffff"/>
                  </a:solidFill>
                </a:uFill>
                <a:latin typeface="Times New Roman"/>
              </a:rPr>
              <a:t>c</a:t>
            </a:r>
            <a:r>
              <a:rPr lang="en-US" sz="1800" spc="-1" strike="noStrike" baseline="30000">
                <a:solidFill>
                  <a:srgbClr val="000000"/>
                </a:solidFill>
                <a:uFill>
                  <a:solidFill>
                    <a:srgbClr val="ffffff"/>
                  </a:solidFill>
                </a:uFill>
                <a:latin typeface="Times New Roman"/>
              </a:rPr>
              <a:t>2</a:t>
            </a:r>
            <a:endParaRPr/>
          </a:p>
        </p:txBody>
      </p:sp>
      <p:sp>
        <p:nvSpPr>
          <p:cNvPr id="478" name="CustomShape 12"/>
          <p:cNvSpPr/>
          <p:nvPr/>
        </p:nvSpPr>
        <p:spPr>
          <a:xfrm>
            <a:off x="4276080" y="1158480"/>
            <a:ext cx="654120" cy="609840"/>
          </a:xfrm>
          <a:prstGeom prst="ellipse">
            <a:avLst/>
          </a:prstGeom>
          <a:solidFill>
            <a:srgbClr val="b3b3b3"/>
          </a:solidFill>
          <a:ln w="9360">
            <a:solidFill>
              <a:srgbClr val="b3b3b3"/>
            </a:solidFill>
            <a:round/>
          </a:ln>
          <a:effectLst>
            <a:outerShdw dist="23040" dir="5400000">
              <a:srgbClr val="000000">
                <a:alpha val="35000"/>
              </a:srgbClr>
            </a:outerShdw>
          </a:effectLst>
        </p:spPr>
        <p:style>
          <a:lnRef idx="0"/>
          <a:fillRef idx="0"/>
          <a:effectRef idx="0"/>
          <a:fontRef idx="minor"/>
        </p:style>
      </p:sp>
      <p:sp>
        <p:nvSpPr>
          <p:cNvPr id="479" name="CustomShape 13"/>
          <p:cNvSpPr/>
          <p:nvPr/>
        </p:nvSpPr>
        <p:spPr>
          <a:xfrm>
            <a:off x="4107960" y="704160"/>
            <a:ext cx="979560" cy="455400"/>
          </a:xfrm>
          <a:prstGeom prst="rect">
            <a:avLst/>
          </a:prstGeom>
          <a:noFill/>
          <a:ln>
            <a:noFill/>
          </a:ln>
        </p:spPr>
        <p:style>
          <a:lnRef idx="0"/>
          <a:fillRef idx="0"/>
          <a:effectRef idx="0"/>
          <a:fontRef idx="minor"/>
        </p:style>
        <p:txBody>
          <a:bodyPr lIns="90000" rIns="90000" tIns="45000" bIns="45000"/>
          <a:p>
            <a:pPr algn="ctr">
              <a:lnSpc>
                <a:spcPct val="100000"/>
              </a:lnSpc>
            </a:pPr>
            <a:r>
              <a:rPr b="1" lang="en-US" sz="2400" spc="-1" strike="noStrike">
                <a:solidFill>
                  <a:srgbClr val="000000"/>
                </a:solidFill>
                <a:uFill>
                  <a:solidFill>
                    <a:srgbClr val="ffffff"/>
                  </a:solidFill>
                </a:uFill>
                <a:latin typeface="Symbol"/>
              </a:rPr>
              <a:t>f</a:t>
            </a:r>
            <a:endParaRPr/>
          </a:p>
        </p:txBody>
      </p:sp>
      <p:sp>
        <p:nvSpPr>
          <p:cNvPr id="480" name="CustomShape 14"/>
          <p:cNvSpPr/>
          <p:nvPr/>
        </p:nvSpPr>
        <p:spPr>
          <a:xfrm>
            <a:off x="5843880" y="1677960"/>
            <a:ext cx="496080" cy="462240"/>
          </a:xfrm>
          <a:prstGeom prst="ellipse">
            <a:avLst/>
          </a:prstGeom>
          <a:solidFill>
            <a:srgbClr val="ccffcc"/>
          </a:solidFill>
          <a:ln w="9360">
            <a:solidFill>
              <a:srgbClr val="ccffcc"/>
            </a:solidFill>
            <a:round/>
          </a:ln>
          <a:effectLst>
            <a:outerShdw dist="23040" dir="5400000">
              <a:srgbClr val="000000">
                <a:alpha val="35000"/>
              </a:srgbClr>
            </a:outerShdw>
          </a:effectLst>
        </p:spPr>
        <p:style>
          <a:lnRef idx="0"/>
          <a:fillRef idx="0"/>
          <a:effectRef idx="0"/>
          <a:fontRef idx="minor"/>
        </p:style>
      </p:sp>
      <p:sp>
        <p:nvSpPr>
          <p:cNvPr id="481" name="CustomShape 15"/>
          <p:cNvSpPr/>
          <p:nvPr/>
        </p:nvSpPr>
        <p:spPr>
          <a:xfrm>
            <a:off x="5843880" y="1677960"/>
            <a:ext cx="585000" cy="455400"/>
          </a:xfrm>
          <a:prstGeom prst="rect">
            <a:avLst/>
          </a:prstGeom>
          <a:noFill/>
          <a:ln>
            <a:noFill/>
          </a:ln>
        </p:spPr>
        <p:style>
          <a:lnRef idx="0"/>
          <a:fillRef idx="0"/>
          <a:effectRef idx="0"/>
          <a:fontRef idx="minor"/>
        </p:style>
        <p:txBody>
          <a:bodyPr lIns="90000" rIns="90000" tIns="45000" bIns="45000"/>
          <a:p>
            <a:pPr>
              <a:lnSpc>
                <a:spcPct val="100000"/>
              </a:lnSpc>
            </a:pPr>
            <a:r>
              <a:rPr b="1" lang="en-US" sz="2400" spc="-1" strike="noStrike">
                <a:solidFill>
                  <a:srgbClr val="000000"/>
                </a:solidFill>
                <a:uFill>
                  <a:solidFill>
                    <a:srgbClr val="ffffff"/>
                  </a:solidFill>
                </a:uFill>
                <a:latin typeface="Arial"/>
              </a:rPr>
              <a:t>K</a:t>
            </a:r>
            <a:r>
              <a:rPr b="1" lang="en-US" sz="2400" spc="-1" strike="noStrike" baseline="30000">
                <a:solidFill>
                  <a:srgbClr val="000000"/>
                </a:solidFill>
                <a:uFill>
                  <a:solidFill>
                    <a:srgbClr val="ffffff"/>
                  </a:solidFill>
                </a:uFill>
                <a:latin typeface="Arial"/>
              </a:rPr>
              <a:t>+</a:t>
            </a:r>
            <a:endParaRPr/>
          </a:p>
        </p:txBody>
      </p:sp>
      <p:sp>
        <p:nvSpPr>
          <p:cNvPr id="482" name="CustomShape 16"/>
          <p:cNvSpPr/>
          <p:nvPr/>
        </p:nvSpPr>
        <p:spPr>
          <a:xfrm>
            <a:off x="4881960" y="1301400"/>
            <a:ext cx="1697760" cy="363960"/>
          </a:xfrm>
          <a:prstGeom prst="rect">
            <a:avLst/>
          </a:prstGeom>
          <a:noFill/>
          <a:ln>
            <a:noFill/>
          </a:ln>
        </p:spPr>
        <p:style>
          <a:lnRef idx="0"/>
          <a:fillRef idx="0"/>
          <a:effectRef idx="0"/>
          <a:fontRef idx="minor"/>
        </p:style>
        <p:txBody>
          <a:bodyPr lIns="90000" rIns="90000" tIns="45000" bIns="45000"/>
          <a:p>
            <a:pPr>
              <a:lnSpc>
                <a:spcPct val="100000"/>
              </a:lnSpc>
            </a:pPr>
            <a:r>
              <a:rPr lang="en-US" sz="1800" spc="-1" strike="noStrike">
                <a:solidFill>
                  <a:srgbClr val="000000"/>
                </a:solidFill>
                <a:uFill>
                  <a:solidFill>
                    <a:srgbClr val="ffffff"/>
                  </a:solidFill>
                </a:uFill>
                <a:latin typeface="Times New Roman"/>
              </a:rPr>
              <a:t>B.R. = 48.9%</a:t>
            </a:r>
            <a:endParaRPr/>
          </a:p>
        </p:txBody>
      </p:sp>
      <p:sp>
        <p:nvSpPr>
          <p:cNvPr id="483" name="CustomShape 17"/>
          <p:cNvSpPr/>
          <p:nvPr/>
        </p:nvSpPr>
        <p:spPr>
          <a:xfrm>
            <a:off x="3527640" y="1794600"/>
            <a:ext cx="2175840" cy="638280"/>
          </a:xfrm>
          <a:prstGeom prst="rect">
            <a:avLst/>
          </a:prstGeom>
          <a:noFill/>
          <a:ln>
            <a:noFill/>
          </a:ln>
        </p:spPr>
        <p:style>
          <a:lnRef idx="0"/>
          <a:fillRef idx="0"/>
          <a:effectRef idx="0"/>
          <a:fontRef idx="minor"/>
        </p:style>
        <p:txBody>
          <a:bodyPr lIns="90000" rIns="90000" tIns="45000" bIns="45000"/>
          <a:p>
            <a:pPr algn="ctr">
              <a:lnSpc>
                <a:spcPct val="100000"/>
              </a:lnSpc>
            </a:pPr>
            <a:r>
              <a:rPr i="1" lang="en-US" sz="1800" spc="-1" strike="noStrike">
                <a:solidFill>
                  <a:srgbClr val="000000"/>
                </a:solidFill>
                <a:uFill>
                  <a:solidFill>
                    <a:srgbClr val="ffffff"/>
                  </a:solidFill>
                </a:uFill>
                <a:latin typeface="Times New Roman"/>
              </a:rPr>
              <a:t>m</a:t>
            </a:r>
            <a:r>
              <a:rPr lang="en-US" sz="1800" spc="-1" strike="noStrike">
                <a:solidFill>
                  <a:srgbClr val="000000"/>
                </a:solidFill>
                <a:uFill>
                  <a:solidFill>
                    <a:srgbClr val="ffffff"/>
                  </a:solidFill>
                </a:uFill>
                <a:latin typeface="Times New Roman"/>
              </a:rPr>
              <a:t> = 1019 MeV/</a:t>
            </a:r>
            <a:r>
              <a:rPr i="1" lang="en-US" sz="1800" spc="-1" strike="noStrike">
                <a:solidFill>
                  <a:srgbClr val="000000"/>
                </a:solidFill>
                <a:uFill>
                  <a:solidFill>
                    <a:srgbClr val="ffffff"/>
                  </a:solidFill>
                </a:uFill>
                <a:latin typeface="Times New Roman"/>
              </a:rPr>
              <a:t>c</a:t>
            </a:r>
            <a:r>
              <a:rPr lang="en-US" sz="1800" spc="-1" strike="noStrike" baseline="30000">
                <a:solidFill>
                  <a:srgbClr val="000000"/>
                </a:solidFill>
                <a:uFill>
                  <a:solidFill>
                    <a:srgbClr val="ffffff"/>
                  </a:solidFill>
                </a:uFill>
                <a:latin typeface="Times New Roman"/>
              </a:rPr>
              <a:t>2</a:t>
            </a:r>
            <a:endParaRPr/>
          </a:p>
          <a:p>
            <a:pPr algn="ctr">
              <a:lnSpc>
                <a:spcPct val="100000"/>
              </a:lnSpc>
            </a:pPr>
            <a:r>
              <a:rPr i="1" lang="en-US" sz="1800" spc="-1" strike="noStrike">
                <a:solidFill>
                  <a:srgbClr val="000000"/>
                </a:solidFill>
                <a:uFill>
                  <a:solidFill>
                    <a:srgbClr val="ffffff"/>
                  </a:solidFill>
                </a:uFill>
                <a:latin typeface="Symbol"/>
              </a:rPr>
              <a:t>G</a:t>
            </a:r>
            <a:r>
              <a:rPr lang="en-US" sz="1800" spc="-1" strike="noStrike">
                <a:solidFill>
                  <a:srgbClr val="000000"/>
                </a:solidFill>
                <a:uFill>
                  <a:solidFill>
                    <a:srgbClr val="ffffff"/>
                  </a:solidFill>
                </a:uFill>
                <a:latin typeface="Arial"/>
              </a:rPr>
              <a:t> </a:t>
            </a:r>
            <a:r>
              <a:rPr lang="en-US" sz="1800" spc="-1" strike="noStrike">
                <a:solidFill>
                  <a:srgbClr val="000000"/>
                </a:solidFill>
                <a:uFill>
                  <a:solidFill>
                    <a:srgbClr val="ffffff"/>
                  </a:solidFill>
                </a:uFill>
                <a:latin typeface="Times New Roman"/>
              </a:rPr>
              <a:t>= 4.266 MeV/</a:t>
            </a:r>
            <a:r>
              <a:rPr i="1" lang="en-US" sz="1800" spc="-1" strike="noStrike">
                <a:solidFill>
                  <a:srgbClr val="000000"/>
                </a:solidFill>
                <a:uFill>
                  <a:solidFill>
                    <a:srgbClr val="ffffff"/>
                  </a:solidFill>
                </a:uFill>
                <a:latin typeface="Times New Roman"/>
              </a:rPr>
              <a:t>c</a:t>
            </a:r>
            <a:r>
              <a:rPr lang="en-US" sz="1800" spc="-1" strike="noStrike" baseline="30000">
                <a:solidFill>
                  <a:srgbClr val="000000"/>
                </a:solidFill>
                <a:uFill>
                  <a:solidFill>
                    <a:srgbClr val="ffffff"/>
                  </a:solidFill>
                </a:uFill>
                <a:latin typeface="Times New Roman"/>
              </a:rPr>
              <a:t>2</a:t>
            </a:r>
            <a:endParaRPr/>
          </a:p>
        </p:txBody>
      </p:sp>
      <p:sp>
        <p:nvSpPr>
          <p:cNvPr id="484" name="CustomShape 18"/>
          <p:cNvSpPr/>
          <p:nvPr/>
        </p:nvSpPr>
        <p:spPr>
          <a:xfrm>
            <a:off x="4321440" y="1214280"/>
            <a:ext cx="797760" cy="455400"/>
          </a:xfrm>
          <a:prstGeom prst="rect">
            <a:avLst/>
          </a:prstGeom>
          <a:noFill/>
          <a:ln>
            <a:noFill/>
          </a:ln>
        </p:spPr>
        <p:style>
          <a:lnRef idx="0"/>
          <a:fillRef idx="0"/>
          <a:effectRef idx="0"/>
          <a:fontRef idx="minor"/>
        </p:style>
        <p:txBody>
          <a:bodyPr lIns="90000" rIns="90000" tIns="45000" bIns="45000"/>
          <a:p>
            <a:pPr>
              <a:lnSpc>
                <a:spcPct val="100000"/>
              </a:lnSpc>
            </a:pPr>
            <a:r>
              <a:rPr b="1" lang="en-US" sz="2400" spc="-1" strike="noStrike">
                <a:solidFill>
                  <a:srgbClr val="000000"/>
                </a:solidFill>
                <a:uFill>
                  <a:solidFill>
                    <a:srgbClr val="ffffff"/>
                  </a:solidFill>
                </a:uFill>
                <a:latin typeface="Arial"/>
              </a:rPr>
              <a:t>ss</a:t>
            </a:r>
            <a:endParaRPr/>
          </a:p>
        </p:txBody>
      </p:sp>
      <p:sp>
        <p:nvSpPr>
          <p:cNvPr id="485" name="Line 19"/>
          <p:cNvSpPr/>
          <p:nvPr/>
        </p:nvSpPr>
        <p:spPr>
          <a:xfrm>
            <a:off x="4622040" y="1363680"/>
            <a:ext cx="153360" cy="0"/>
          </a:xfrm>
          <a:prstGeom prst="line">
            <a:avLst/>
          </a:prstGeom>
          <a:ln w="38160">
            <a:solidFill>
              <a:srgbClr val="000000"/>
            </a:solidFill>
            <a:round/>
          </a:ln>
        </p:spPr>
        <p:style>
          <a:lnRef idx="0"/>
          <a:fillRef idx="0"/>
          <a:effectRef idx="0"/>
          <a:fontRef idx="minor"/>
        </p:style>
      </p:sp>
      <p:sp>
        <p:nvSpPr>
          <p:cNvPr id="486" name="CustomShape 20"/>
          <p:cNvSpPr/>
          <p:nvPr/>
        </p:nvSpPr>
        <p:spPr>
          <a:xfrm>
            <a:off x="5854320" y="873360"/>
            <a:ext cx="496080" cy="462240"/>
          </a:xfrm>
          <a:prstGeom prst="ellipse">
            <a:avLst/>
          </a:prstGeom>
          <a:solidFill>
            <a:srgbClr val="ccffcc"/>
          </a:solidFill>
          <a:ln w="9360">
            <a:solidFill>
              <a:srgbClr val="ccffcc"/>
            </a:solidFill>
            <a:round/>
          </a:ln>
          <a:effectLst>
            <a:outerShdw dist="23040" dir="5400000">
              <a:srgbClr val="000000">
                <a:alpha val="35000"/>
              </a:srgbClr>
            </a:outerShdw>
          </a:effectLst>
        </p:spPr>
        <p:style>
          <a:lnRef idx="0"/>
          <a:fillRef idx="0"/>
          <a:effectRef idx="0"/>
          <a:fontRef idx="minor"/>
        </p:style>
      </p:sp>
      <p:sp>
        <p:nvSpPr>
          <p:cNvPr id="487" name="CustomShape 21"/>
          <p:cNvSpPr/>
          <p:nvPr/>
        </p:nvSpPr>
        <p:spPr>
          <a:xfrm>
            <a:off x="5854680" y="873360"/>
            <a:ext cx="574560" cy="455400"/>
          </a:xfrm>
          <a:prstGeom prst="rect">
            <a:avLst/>
          </a:prstGeom>
          <a:noFill/>
          <a:ln>
            <a:noFill/>
          </a:ln>
        </p:spPr>
        <p:style>
          <a:lnRef idx="0"/>
          <a:fillRef idx="0"/>
          <a:effectRef idx="0"/>
          <a:fontRef idx="minor"/>
        </p:style>
        <p:txBody>
          <a:bodyPr lIns="90000" rIns="90000" tIns="45000" bIns="45000"/>
          <a:p>
            <a:pPr>
              <a:lnSpc>
                <a:spcPct val="100000"/>
              </a:lnSpc>
            </a:pPr>
            <a:r>
              <a:rPr b="1" lang="en-US" sz="2400" spc="-1" strike="noStrike">
                <a:solidFill>
                  <a:srgbClr val="000000"/>
                </a:solidFill>
                <a:uFill>
                  <a:solidFill>
                    <a:srgbClr val="ffffff"/>
                  </a:solidFill>
                </a:uFill>
                <a:latin typeface="Arial"/>
              </a:rPr>
              <a:t>K</a:t>
            </a:r>
            <a:r>
              <a:rPr b="1" lang="en-US" sz="2400" spc="-1" strike="noStrike" baseline="30000">
                <a:solidFill>
                  <a:srgbClr val="000000"/>
                </a:solidFill>
                <a:uFill>
                  <a:solidFill>
                    <a:srgbClr val="ffffff"/>
                  </a:solidFill>
                </a:uFill>
                <a:latin typeface="Arial"/>
              </a:rPr>
              <a:t>–</a:t>
            </a:r>
            <a:endParaRPr/>
          </a:p>
        </p:txBody>
      </p:sp>
      <p:pic>
        <p:nvPicPr>
          <p:cNvPr id="488" name="Picture 34" descr=""/>
          <p:cNvPicPr/>
          <p:nvPr/>
        </p:nvPicPr>
        <p:blipFill>
          <a:blip r:embed="rId1"/>
          <a:stretch/>
        </p:blipFill>
        <p:spPr>
          <a:xfrm>
            <a:off x="6789960" y="2425320"/>
            <a:ext cx="3289680" cy="2206080"/>
          </a:xfrm>
          <a:prstGeom prst="rect">
            <a:avLst/>
          </a:prstGeom>
          <a:ln>
            <a:noFill/>
          </a:ln>
        </p:spPr>
      </p:pic>
      <p:sp>
        <p:nvSpPr>
          <p:cNvPr id="489" name="CustomShape 22"/>
          <p:cNvSpPr/>
          <p:nvPr/>
        </p:nvSpPr>
        <p:spPr>
          <a:xfrm>
            <a:off x="1109880" y="5367240"/>
            <a:ext cx="654120" cy="610200"/>
          </a:xfrm>
          <a:prstGeom prst="ellipse">
            <a:avLst/>
          </a:prstGeom>
          <a:solidFill>
            <a:srgbClr val="b3b3b3"/>
          </a:solidFill>
          <a:ln w="9360">
            <a:solidFill>
              <a:srgbClr val="b3b3b3"/>
            </a:solidFill>
            <a:round/>
          </a:ln>
          <a:effectLst>
            <a:outerShdw dist="23040" dir="5400000">
              <a:srgbClr val="000000">
                <a:alpha val="35000"/>
              </a:srgbClr>
            </a:outerShdw>
          </a:effectLst>
        </p:spPr>
        <p:style>
          <a:lnRef idx="0"/>
          <a:fillRef idx="0"/>
          <a:effectRef idx="0"/>
          <a:fontRef idx="minor"/>
        </p:style>
      </p:sp>
      <p:sp>
        <p:nvSpPr>
          <p:cNvPr id="490" name="CustomShape 23"/>
          <p:cNvSpPr/>
          <p:nvPr/>
        </p:nvSpPr>
        <p:spPr>
          <a:xfrm>
            <a:off x="2684520" y="5127480"/>
            <a:ext cx="432720" cy="403200"/>
          </a:xfrm>
          <a:prstGeom prst="ellipse">
            <a:avLst/>
          </a:prstGeom>
          <a:gradFill>
            <a:gsLst>
              <a:gs pos="0">
                <a:srgbClr val="b4e4e8"/>
              </a:gs>
              <a:gs pos="100000">
                <a:srgbClr val="d2fcff"/>
              </a:gs>
            </a:gsLst>
            <a:lin ang="16200000"/>
          </a:gradFill>
          <a:ln w="9360">
            <a:solidFill>
              <a:srgbClr val="b5dcde"/>
            </a:solidFill>
            <a:round/>
          </a:ln>
          <a:effectLst>
            <a:outerShdw dist="23040" dir="5400000">
              <a:srgbClr val="000000">
                <a:alpha val="35000"/>
              </a:srgbClr>
            </a:outerShdw>
          </a:effectLst>
        </p:spPr>
        <p:style>
          <a:lnRef idx="0"/>
          <a:fillRef idx="0"/>
          <a:effectRef idx="0"/>
          <a:fontRef idx="minor"/>
        </p:style>
      </p:sp>
      <p:sp>
        <p:nvSpPr>
          <p:cNvPr id="491" name="CustomShape 24"/>
          <p:cNvSpPr/>
          <p:nvPr/>
        </p:nvSpPr>
        <p:spPr>
          <a:xfrm>
            <a:off x="2684520" y="5074560"/>
            <a:ext cx="510840" cy="455400"/>
          </a:xfrm>
          <a:prstGeom prst="rect">
            <a:avLst/>
          </a:prstGeom>
          <a:noFill/>
          <a:ln>
            <a:noFill/>
          </a:ln>
        </p:spPr>
        <p:style>
          <a:lnRef idx="0"/>
          <a:fillRef idx="0"/>
          <a:effectRef idx="0"/>
          <a:fontRef idx="minor"/>
        </p:style>
        <p:txBody>
          <a:bodyPr lIns="90000" rIns="90000" tIns="45000" bIns="45000"/>
          <a:p>
            <a:pPr>
              <a:lnSpc>
                <a:spcPct val="100000"/>
              </a:lnSpc>
            </a:pPr>
            <a:r>
              <a:rPr b="1" lang="en-US" sz="2400" spc="-1" strike="noStrike">
                <a:solidFill>
                  <a:srgbClr val="000000"/>
                </a:solidFill>
                <a:uFill>
                  <a:solidFill>
                    <a:srgbClr val="ffffff"/>
                  </a:solidFill>
                </a:uFill>
                <a:latin typeface="Symbol"/>
              </a:rPr>
              <a:t>p</a:t>
            </a:r>
            <a:r>
              <a:rPr b="1" lang="en-US" sz="2400" spc="-1" strike="noStrike" baseline="30000">
                <a:solidFill>
                  <a:srgbClr val="000000"/>
                </a:solidFill>
                <a:uFill>
                  <a:solidFill>
                    <a:srgbClr val="ffffff"/>
                  </a:solidFill>
                </a:uFill>
                <a:latin typeface="Arial"/>
              </a:rPr>
              <a:t>–</a:t>
            </a:r>
            <a:endParaRPr/>
          </a:p>
        </p:txBody>
      </p:sp>
      <p:sp>
        <p:nvSpPr>
          <p:cNvPr id="492" name="CustomShape 25"/>
          <p:cNvSpPr/>
          <p:nvPr/>
        </p:nvSpPr>
        <p:spPr>
          <a:xfrm>
            <a:off x="2680920" y="5867640"/>
            <a:ext cx="496080" cy="462240"/>
          </a:xfrm>
          <a:prstGeom prst="ellipse">
            <a:avLst/>
          </a:prstGeom>
          <a:solidFill>
            <a:srgbClr val="ffc0ff"/>
          </a:solidFill>
          <a:ln w="9360">
            <a:solidFill>
              <a:srgbClr val="ffc0ff"/>
            </a:solidFill>
            <a:round/>
          </a:ln>
          <a:effectLst>
            <a:outerShdw dist="23040" dir="5400000">
              <a:srgbClr val="000000">
                <a:alpha val="35000"/>
              </a:srgbClr>
            </a:outerShdw>
          </a:effectLst>
        </p:spPr>
        <p:style>
          <a:lnRef idx="0"/>
          <a:fillRef idx="0"/>
          <a:effectRef idx="0"/>
          <a:fontRef idx="minor"/>
        </p:style>
      </p:sp>
      <p:sp>
        <p:nvSpPr>
          <p:cNvPr id="493" name="CustomShape 26"/>
          <p:cNvSpPr/>
          <p:nvPr/>
        </p:nvSpPr>
        <p:spPr>
          <a:xfrm>
            <a:off x="2723040" y="5867640"/>
            <a:ext cx="457560" cy="455400"/>
          </a:xfrm>
          <a:prstGeom prst="rect">
            <a:avLst/>
          </a:prstGeom>
          <a:noFill/>
          <a:ln>
            <a:noFill/>
          </a:ln>
        </p:spPr>
        <p:style>
          <a:lnRef idx="0"/>
          <a:fillRef idx="0"/>
          <a:effectRef idx="0"/>
          <a:fontRef idx="minor"/>
        </p:style>
        <p:txBody>
          <a:bodyPr lIns="90000" rIns="90000" tIns="45000" bIns="45000"/>
          <a:p>
            <a:pPr>
              <a:lnSpc>
                <a:spcPct val="100000"/>
              </a:lnSpc>
            </a:pPr>
            <a:r>
              <a:rPr b="1" lang="en-US" sz="2400" spc="-1" strike="noStrike">
                <a:solidFill>
                  <a:srgbClr val="000000"/>
                </a:solidFill>
                <a:uFill>
                  <a:solidFill>
                    <a:srgbClr val="ffffff"/>
                  </a:solidFill>
                </a:uFill>
                <a:latin typeface="Symbol"/>
              </a:rPr>
              <a:t>L</a:t>
            </a:r>
            <a:endParaRPr/>
          </a:p>
        </p:txBody>
      </p:sp>
      <p:sp>
        <p:nvSpPr>
          <p:cNvPr id="494" name="CustomShape 27"/>
          <p:cNvSpPr/>
          <p:nvPr/>
        </p:nvSpPr>
        <p:spPr>
          <a:xfrm flipV="1">
            <a:off x="1739880" y="5338440"/>
            <a:ext cx="937440" cy="153720"/>
          </a:xfrm>
          <a:custGeom>
            <a:avLst/>
            <a:gdLst/>
            <a:ahLst/>
            <a:rect l="l" t="t" r="r" b="b"/>
            <a:pathLst>
              <a:path w="21600" h="21600">
                <a:moveTo>
                  <a:pt x="0" y="0"/>
                </a:moveTo>
                <a:lnTo>
                  <a:pt x="21600" y="21600"/>
                </a:lnTo>
              </a:path>
            </a:pathLst>
          </a:custGeom>
          <a:noFill/>
          <a:ln w="38160">
            <a:solidFill>
              <a:srgbClr val="000000"/>
            </a:solidFill>
            <a:custDash>
              <a:ds d="100000" sp="100000"/>
            </a:custDash>
            <a:round/>
            <a:tailEnd len="med" type="arrow" w="med"/>
          </a:ln>
          <a:effectLst>
            <a:outerShdw dist="20160" dir="5400000">
              <a:srgbClr val="000000">
                <a:alpha val="38000"/>
              </a:srgbClr>
            </a:outerShdw>
          </a:effectLst>
        </p:spPr>
        <p:style>
          <a:lnRef idx="0"/>
          <a:fillRef idx="0"/>
          <a:effectRef idx="0"/>
          <a:fontRef idx="minor"/>
        </p:style>
      </p:sp>
      <p:sp>
        <p:nvSpPr>
          <p:cNvPr id="495" name="CustomShape 28"/>
          <p:cNvSpPr/>
          <p:nvPr/>
        </p:nvSpPr>
        <p:spPr>
          <a:xfrm>
            <a:off x="1739880" y="5875560"/>
            <a:ext cx="937440" cy="200160"/>
          </a:xfrm>
          <a:custGeom>
            <a:avLst/>
            <a:gdLst/>
            <a:ahLst/>
            <a:rect l="l" t="t" r="r" b="b"/>
            <a:pathLst>
              <a:path w="21600" h="21600">
                <a:moveTo>
                  <a:pt x="0" y="0"/>
                </a:moveTo>
                <a:lnTo>
                  <a:pt x="21600" y="21600"/>
                </a:lnTo>
              </a:path>
            </a:pathLst>
          </a:custGeom>
          <a:noFill/>
          <a:ln w="38160">
            <a:solidFill>
              <a:srgbClr val="000000"/>
            </a:solidFill>
            <a:custDash>
              <a:ds d="100000" sp="100000"/>
            </a:custDash>
            <a:round/>
            <a:tailEnd len="med" type="arrow" w="med"/>
          </a:ln>
          <a:effectLst>
            <a:outerShdw dist="20160" dir="5400000">
              <a:srgbClr val="000000">
                <a:alpha val="38000"/>
              </a:srgbClr>
            </a:outerShdw>
          </a:effectLst>
        </p:spPr>
        <p:style>
          <a:lnRef idx="0"/>
          <a:fillRef idx="0"/>
          <a:effectRef idx="0"/>
          <a:fontRef idx="minor"/>
        </p:style>
      </p:sp>
      <p:sp>
        <p:nvSpPr>
          <p:cNvPr id="496" name="CustomShape 29"/>
          <p:cNvSpPr/>
          <p:nvPr/>
        </p:nvSpPr>
        <p:spPr>
          <a:xfrm>
            <a:off x="1755000" y="5516640"/>
            <a:ext cx="1548360" cy="363960"/>
          </a:xfrm>
          <a:prstGeom prst="rect">
            <a:avLst/>
          </a:prstGeom>
          <a:noFill/>
          <a:ln>
            <a:noFill/>
          </a:ln>
        </p:spPr>
        <p:style>
          <a:lnRef idx="0"/>
          <a:fillRef idx="0"/>
          <a:effectRef idx="0"/>
          <a:fontRef idx="minor"/>
        </p:style>
        <p:txBody>
          <a:bodyPr lIns="90000" rIns="90000" tIns="45000" bIns="45000"/>
          <a:p>
            <a:pPr>
              <a:lnSpc>
                <a:spcPct val="100000"/>
              </a:lnSpc>
            </a:pPr>
            <a:r>
              <a:rPr lang="en-US" sz="1800" spc="-1" strike="noStrike">
                <a:solidFill>
                  <a:srgbClr val="000000"/>
                </a:solidFill>
                <a:uFill>
                  <a:solidFill>
                    <a:srgbClr val="ffffff"/>
                  </a:solidFill>
                </a:uFill>
                <a:latin typeface="Times New Roman"/>
              </a:rPr>
              <a:t>B.R. = 87%</a:t>
            </a:r>
            <a:endParaRPr/>
          </a:p>
        </p:txBody>
      </p:sp>
      <p:sp>
        <p:nvSpPr>
          <p:cNvPr id="497" name="CustomShape 30"/>
          <p:cNvSpPr/>
          <p:nvPr/>
        </p:nvSpPr>
        <p:spPr>
          <a:xfrm>
            <a:off x="1053360" y="5455080"/>
            <a:ext cx="797760" cy="455400"/>
          </a:xfrm>
          <a:prstGeom prst="rect">
            <a:avLst/>
          </a:prstGeom>
          <a:noFill/>
          <a:ln>
            <a:noFill/>
          </a:ln>
        </p:spPr>
        <p:style>
          <a:lnRef idx="0"/>
          <a:fillRef idx="0"/>
          <a:effectRef idx="0"/>
          <a:fontRef idx="minor"/>
        </p:style>
        <p:txBody>
          <a:bodyPr lIns="90000" rIns="90000" tIns="45000" bIns="45000"/>
          <a:p>
            <a:pPr>
              <a:lnSpc>
                <a:spcPct val="100000"/>
              </a:lnSpc>
            </a:pPr>
            <a:r>
              <a:rPr b="1" lang="en-US" sz="2400" spc="-1" strike="noStrike">
                <a:solidFill>
                  <a:srgbClr val="000000"/>
                </a:solidFill>
                <a:uFill>
                  <a:solidFill>
                    <a:srgbClr val="ffffff"/>
                  </a:solidFill>
                </a:uFill>
                <a:latin typeface="Arial"/>
              </a:rPr>
              <a:t>dds</a:t>
            </a:r>
            <a:endParaRPr/>
          </a:p>
        </p:txBody>
      </p:sp>
      <p:sp>
        <p:nvSpPr>
          <p:cNvPr id="498" name="CustomShape 31"/>
          <p:cNvSpPr/>
          <p:nvPr/>
        </p:nvSpPr>
        <p:spPr>
          <a:xfrm>
            <a:off x="1053360" y="4941720"/>
            <a:ext cx="979560" cy="455400"/>
          </a:xfrm>
          <a:prstGeom prst="rect">
            <a:avLst/>
          </a:prstGeom>
          <a:noFill/>
          <a:ln>
            <a:noFill/>
          </a:ln>
        </p:spPr>
        <p:style>
          <a:lnRef idx="0"/>
          <a:fillRef idx="0"/>
          <a:effectRef idx="0"/>
          <a:fontRef idx="minor"/>
        </p:style>
        <p:txBody>
          <a:bodyPr lIns="90000" rIns="90000" tIns="45000" bIns="45000"/>
          <a:p>
            <a:pPr algn="ctr">
              <a:lnSpc>
                <a:spcPct val="100000"/>
              </a:lnSpc>
            </a:pPr>
            <a:r>
              <a:rPr b="1" lang="en-US" sz="2400" spc="-1" strike="noStrike">
                <a:solidFill>
                  <a:srgbClr val="000000"/>
                </a:solidFill>
                <a:uFill>
                  <a:solidFill>
                    <a:srgbClr val="ffffff"/>
                  </a:solidFill>
                </a:uFill>
                <a:latin typeface="Symbol"/>
              </a:rPr>
              <a:t>S</a:t>
            </a:r>
            <a:r>
              <a:rPr b="1" lang="en-US" sz="2400" spc="-1" strike="noStrike">
                <a:solidFill>
                  <a:srgbClr val="000000"/>
                </a:solidFill>
                <a:uFill>
                  <a:solidFill>
                    <a:srgbClr val="ffffff"/>
                  </a:solidFill>
                </a:uFill>
                <a:latin typeface="Arial"/>
              </a:rPr>
              <a:t>*</a:t>
            </a:r>
            <a:r>
              <a:rPr b="1" lang="en-US" sz="2400" spc="-1" strike="noStrike" baseline="30000">
                <a:solidFill>
                  <a:srgbClr val="000000"/>
                </a:solidFill>
                <a:uFill>
                  <a:solidFill>
                    <a:srgbClr val="ffffff"/>
                  </a:solidFill>
                </a:uFill>
                <a:latin typeface="Arial"/>
              </a:rPr>
              <a:t>-</a:t>
            </a:r>
            <a:endParaRPr/>
          </a:p>
        </p:txBody>
      </p:sp>
      <p:sp>
        <p:nvSpPr>
          <p:cNvPr id="499" name="CustomShape 32"/>
          <p:cNvSpPr/>
          <p:nvPr/>
        </p:nvSpPr>
        <p:spPr>
          <a:xfrm>
            <a:off x="545760" y="6081480"/>
            <a:ext cx="2161800" cy="638280"/>
          </a:xfrm>
          <a:prstGeom prst="rect">
            <a:avLst/>
          </a:prstGeom>
          <a:noFill/>
          <a:ln>
            <a:noFill/>
          </a:ln>
        </p:spPr>
        <p:style>
          <a:lnRef idx="0"/>
          <a:fillRef idx="0"/>
          <a:effectRef idx="0"/>
          <a:fontRef idx="minor"/>
        </p:style>
        <p:txBody>
          <a:bodyPr lIns="90000" rIns="90000" tIns="45000" bIns="45000"/>
          <a:p>
            <a:pPr algn="ctr">
              <a:lnSpc>
                <a:spcPct val="100000"/>
              </a:lnSpc>
            </a:pPr>
            <a:r>
              <a:rPr i="1" lang="en-US" sz="1800" spc="-1" strike="noStrike">
                <a:solidFill>
                  <a:srgbClr val="000000"/>
                </a:solidFill>
                <a:uFill>
                  <a:solidFill>
                    <a:srgbClr val="ffffff"/>
                  </a:solidFill>
                </a:uFill>
                <a:latin typeface="Times New Roman"/>
              </a:rPr>
              <a:t>m</a:t>
            </a:r>
            <a:r>
              <a:rPr lang="en-US" sz="1800" spc="-1" strike="noStrike">
                <a:solidFill>
                  <a:srgbClr val="000000"/>
                </a:solidFill>
                <a:uFill>
                  <a:solidFill>
                    <a:srgbClr val="ffffff"/>
                  </a:solidFill>
                </a:uFill>
                <a:latin typeface="Times New Roman"/>
              </a:rPr>
              <a:t> = 1383 MeV/</a:t>
            </a:r>
            <a:r>
              <a:rPr i="1" lang="en-US" sz="1800" spc="-1" strike="noStrike">
                <a:solidFill>
                  <a:srgbClr val="000000"/>
                </a:solidFill>
                <a:uFill>
                  <a:solidFill>
                    <a:srgbClr val="ffffff"/>
                  </a:solidFill>
                </a:uFill>
                <a:latin typeface="Times New Roman"/>
              </a:rPr>
              <a:t>c</a:t>
            </a:r>
            <a:r>
              <a:rPr lang="en-US" sz="1800" spc="-1" strike="noStrike" baseline="30000">
                <a:solidFill>
                  <a:srgbClr val="000000"/>
                </a:solidFill>
                <a:uFill>
                  <a:solidFill>
                    <a:srgbClr val="ffffff"/>
                  </a:solidFill>
                </a:uFill>
                <a:latin typeface="Times New Roman"/>
              </a:rPr>
              <a:t>2</a:t>
            </a:r>
            <a:endParaRPr/>
          </a:p>
          <a:p>
            <a:pPr algn="ctr">
              <a:lnSpc>
                <a:spcPct val="100000"/>
              </a:lnSpc>
            </a:pPr>
            <a:r>
              <a:rPr i="1" lang="en-US" sz="1800" spc="-1" strike="noStrike">
                <a:solidFill>
                  <a:srgbClr val="000000"/>
                </a:solidFill>
                <a:uFill>
                  <a:solidFill>
                    <a:srgbClr val="ffffff"/>
                  </a:solidFill>
                </a:uFill>
                <a:latin typeface="Symbol"/>
              </a:rPr>
              <a:t>G</a:t>
            </a:r>
            <a:r>
              <a:rPr lang="en-US" sz="1800" spc="-1" strike="noStrike">
                <a:solidFill>
                  <a:srgbClr val="000000"/>
                </a:solidFill>
                <a:uFill>
                  <a:solidFill>
                    <a:srgbClr val="ffffff"/>
                  </a:solidFill>
                </a:uFill>
                <a:latin typeface="Arial"/>
              </a:rPr>
              <a:t> </a:t>
            </a:r>
            <a:r>
              <a:rPr lang="en-US" sz="1800" spc="-1" strike="noStrike">
                <a:solidFill>
                  <a:srgbClr val="000000"/>
                </a:solidFill>
                <a:uFill>
                  <a:solidFill>
                    <a:srgbClr val="ffffff"/>
                  </a:solidFill>
                </a:uFill>
                <a:latin typeface="Times New Roman"/>
              </a:rPr>
              <a:t>= 36.0 MeV/</a:t>
            </a:r>
            <a:r>
              <a:rPr i="1" lang="en-US" sz="1800" spc="-1" strike="noStrike">
                <a:solidFill>
                  <a:srgbClr val="000000"/>
                </a:solidFill>
                <a:uFill>
                  <a:solidFill>
                    <a:srgbClr val="ffffff"/>
                  </a:solidFill>
                </a:uFill>
                <a:latin typeface="Times New Roman"/>
              </a:rPr>
              <a:t>c</a:t>
            </a:r>
            <a:r>
              <a:rPr lang="en-US" sz="1800" spc="-1" strike="noStrike" baseline="30000">
                <a:solidFill>
                  <a:srgbClr val="000000"/>
                </a:solidFill>
                <a:uFill>
                  <a:solidFill>
                    <a:srgbClr val="ffffff"/>
                  </a:solidFill>
                </a:uFill>
                <a:latin typeface="Times New Roman"/>
              </a:rPr>
              <a:t>2</a:t>
            </a:r>
            <a:endParaRPr/>
          </a:p>
        </p:txBody>
      </p:sp>
      <p:sp>
        <p:nvSpPr>
          <p:cNvPr id="500" name="CustomShape 33"/>
          <p:cNvSpPr/>
          <p:nvPr/>
        </p:nvSpPr>
        <p:spPr>
          <a:xfrm>
            <a:off x="7584120" y="1184400"/>
            <a:ext cx="654120" cy="609840"/>
          </a:xfrm>
          <a:prstGeom prst="ellipse">
            <a:avLst/>
          </a:prstGeom>
          <a:solidFill>
            <a:srgbClr val="b3b3b3"/>
          </a:solidFill>
          <a:ln w="9360">
            <a:solidFill>
              <a:srgbClr val="b3b3b3"/>
            </a:solidFill>
            <a:round/>
          </a:ln>
          <a:effectLst>
            <a:outerShdw dist="23040" dir="5400000">
              <a:srgbClr val="000000">
                <a:alpha val="35000"/>
              </a:srgbClr>
            </a:outerShdw>
          </a:effectLst>
        </p:spPr>
        <p:style>
          <a:lnRef idx="0"/>
          <a:fillRef idx="0"/>
          <a:effectRef idx="0"/>
          <a:fontRef idx="minor"/>
        </p:style>
      </p:sp>
      <p:sp>
        <p:nvSpPr>
          <p:cNvPr id="501" name="CustomShape 34"/>
          <p:cNvSpPr/>
          <p:nvPr/>
        </p:nvSpPr>
        <p:spPr>
          <a:xfrm>
            <a:off x="7416000" y="730800"/>
            <a:ext cx="979560" cy="455400"/>
          </a:xfrm>
          <a:prstGeom prst="rect">
            <a:avLst/>
          </a:prstGeom>
          <a:noFill/>
          <a:ln>
            <a:noFill/>
          </a:ln>
        </p:spPr>
        <p:style>
          <a:lnRef idx="0"/>
          <a:fillRef idx="0"/>
          <a:effectRef idx="0"/>
          <a:fontRef idx="minor"/>
        </p:style>
        <p:txBody>
          <a:bodyPr lIns="90000" rIns="90000" tIns="45000" bIns="45000"/>
          <a:p>
            <a:pPr algn="ctr">
              <a:lnSpc>
                <a:spcPct val="100000"/>
              </a:lnSpc>
            </a:pPr>
            <a:r>
              <a:rPr b="1" lang="en-US" sz="2400" spc="-1" strike="noStrike">
                <a:solidFill>
                  <a:srgbClr val="000000"/>
                </a:solidFill>
                <a:uFill>
                  <a:solidFill>
                    <a:srgbClr val="ffffff"/>
                  </a:solidFill>
                </a:uFill>
                <a:latin typeface="Symbol"/>
              </a:rPr>
              <a:t>X</a:t>
            </a:r>
            <a:r>
              <a:rPr b="1" lang="en-US" sz="2400" spc="-1" strike="noStrike">
                <a:solidFill>
                  <a:srgbClr val="000000"/>
                </a:solidFill>
                <a:uFill>
                  <a:solidFill>
                    <a:srgbClr val="ffffff"/>
                  </a:solidFill>
                </a:uFill>
                <a:latin typeface="Arial"/>
              </a:rPr>
              <a:t>*</a:t>
            </a:r>
            <a:r>
              <a:rPr b="1" lang="en-US" sz="2400" spc="-1" strike="noStrike" baseline="30000">
                <a:solidFill>
                  <a:srgbClr val="000000"/>
                </a:solidFill>
                <a:uFill>
                  <a:solidFill>
                    <a:srgbClr val="ffffff"/>
                  </a:solidFill>
                </a:uFill>
                <a:latin typeface="Arial"/>
              </a:rPr>
              <a:t>0</a:t>
            </a:r>
            <a:endParaRPr/>
          </a:p>
        </p:txBody>
      </p:sp>
      <p:sp>
        <p:nvSpPr>
          <p:cNvPr id="502" name="CustomShape 35"/>
          <p:cNvSpPr/>
          <p:nvPr/>
        </p:nvSpPr>
        <p:spPr>
          <a:xfrm>
            <a:off x="8245800" y="1327680"/>
            <a:ext cx="1756440" cy="363960"/>
          </a:xfrm>
          <a:prstGeom prst="rect">
            <a:avLst/>
          </a:prstGeom>
          <a:noFill/>
          <a:ln>
            <a:noFill/>
          </a:ln>
        </p:spPr>
        <p:style>
          <a:lnRef idx="0"/>
          <a:fillRef idx="0"/>
          <a:effectRef idx="0"/>
          <a:fontRef idx="minor"/>
        </p:style>
        <p:txBody>
          <a:bodyPr lIns="90000" rIns="90000" tIns="45000" bIns="45000"/>
          <a:p>
            <a:pPr>
              <a:lnSpc>
                <a:spcPct val="100000"/>
              </a:lnSpc>
            </a:pPr>
            <a:r>
              <a:rPr lang="en-US" sz="1800" spc="-1" strike="noStrike">
                <a:solidFill>
                  <a:srgbClr val="000000"/>
                </a:solidFill>
                <a:uFill>
                  <a:solidFill>
                    <a:srgbClr val="ffffff"/>
                  </a:solidFill>
                </a:uFill>
                <a:latin typeface="Times New Roman"/>
              </a:rPr>
              <a:t>B.R. = 66.7%</a:t>
            </a:r>
            <a:endParaRPr/>
          </a:p>
        </p:txBody>
      </p:sp>
      <p:sp>
        <p:nvSpPr>
          <p:cNvPr id="503" name="CustomShape 36"/>
          <p:cNvSpPr/>
          <p:nvPr/>
        </p:nvSpPr>
        <p:spPr>
          <a:xfrm>
            <a:off x="6834960" y="1821240"/>
            <a:ext cx="2162520" cy="638280"/>
          </a:xfrm>
          <a:prstGeom prst="rect">
            <a:avLst/>
          </a:prstGeom>
          <a:noFill/>
          <a:ln>
            <a:noFill/>
          </a:ln>
        </p:spPr>
        <p:style>
          <a:lnRef idx="0"/>
          <a:fillRef idx="0"/>
          <a:effectRef idx="0"/>
          <a:fontRef idx="minor"/>
        </p:style>
        <p:txBody>
          <a:bodyPr lIns="90000" rIns="90000" tIns="45000" bIns="45000"/>
          <a:p>
            <a:pPr algn="ctr">
              <a:lnSpc>
                <a:spcPct val="100000"/>
              </a:lnSpc>
            </a:pPr>
            <a:r>
              <a:rPr i="1" lang="en-US" sz="1800" spc="-1" strike="noStrike">
                <a:solidFill>
                  <a:srgbClr val="000000"/>
                </a:solidFill>
                <a:uFill>
                  <a:solidFill>
                    <a:srgbClr val="ffffff"/>
                  </a:solidFill>
                </a:uFill>
                <a:latin typeface="Times New Roman"/>
              </a:rPr>
              <a:t>m</a:t>
            </a:r>
            <a:r>
              <a:rPr lang="en-US" sz="1800" spc="-1" strike="noStrike">
                <a:solidFill>
                  <a:srgbClr val="000000"/>
                </a:solidFill>
                <a:uFill>
                  <a:solidFill>
                    <a:srgbClr val="ffffff"/>
                  </a:solidFill>
                </a:uFill>
                <a:latin typeface="Times New Roman"/>
              </a:rPr>
              <a:t> = 1532 MeV/</a:t>
            </a:r>
            <a:r>
              <a:rPr i="1" lang="en-US" sz="1800" spc="-1" strike="noStrike">
                <a:solidFill>
                  <a:srgbClr val="000000"/>
                </a:solidFill>
                <a:uFill>
                  <a:solidFill>
                    <a:srgbClr val="ffffff"/>
                  </a:solidFill>
                </a:uFill>
                <a:latin typeface="Times New Roman"/>
              </a:rPr>
              <a:t>c</a:t>
            </a:r>
            <a:r>
              <a:rPr lang="en-US" sz="1800" spc="-1" strike="noStrike" baseline="30000">
                <a:solidFill>
                  <a:srgbClr val="000000"/>
                </a:solidFill>
                <a:uFill>
                  <a:solidFill>
                    <a:srgbClr val="ffffff"/>
                  </a:solidFill>
                </a:uFill>
                <a:latin typeface="Times New Roman"/>
              </a:rPr>
              <a:t>2</a:t>
            </a:r>
            <a:endParaRPr/>
          </a:p>
          <a:p>
            <a:pPr algn="ctr">
              <a:lnSpc>
                <a:spcPct val="100000"/>
              </a:lnSpc>
            </a:pPr>
            <a:r>
              <a:rPr i="1" lang="en-US" sz="1800" spc="-1" strike="noStrike">
                <a:solidFill>
                  <a:srgbClr val="000000"/>
                </a:solidFill>
                <a:uFill>
                  <a:solidFill>
                    <a:srgbClr val="ffffff"/>
                  </a:solidFill>
                </a:uFill>
                <a:latin typeface="Symbol"/>
              </a:rPr>
              <a:t>G</a:t>
            </a:r>
            <a:r>
              <a:rPr lang="en-US" sz="1800" spc="-1" strike="noStrike">
                <a:solidFill>
                  <a:srgbClr val="000000"/>
                </a:solidFill>
                <a:uFill>
                  <a:solidFill>
                    <a:srgbClr val="ffffff"/>
                  </a:solidFill>
                </a:uFill>
                <a:latin typeface="Times New Roman"/>
              </a:rPr>
              <a:t> = 9.1 MeV/</a:t>
            </a:r>
            <a:r>
              <a:rPr i="1" lang="en-US" sz="1800" spc="-1" strike="noStrike">
                <a:solidFill>
                  <a:srgbClr val="000000"/>
                </a:solidFill>
                <a:uFill>
                  <a:solidFill>
                    <a:srgbClr val="ffffff"/>
                  </a:solidFill>
                </a:uFill>
                <a:latin typeface="Times New Roman"/>
              </a:rPr>
              <a:t>c</a:t>
            </a:r>
            <a:r>
              <a:rPr lang="en-US" sz="1800" spc="-1" strike="noStrike" baseline="30000">
                <a:solidFill>
                  <a:srgbClr val="000000"/>
                </a:solidFill>
                <a:uFill>
                  <a:solidFill>
                    <a:srgbClr val="ffffff"/>
                  </a:solidFill>
                </a:uFill>
                <a:latin typeface="Times New Roman"/>
              </a:rPr>
              <a:t>2</a:t>
            </a:r>
            <a:endParaRPr/>
          </a:p>
        </p:txBody>
      </p:sp>
      <p:sp>
        <p:nvSpPr>
          <p:cNvPr id="504" name="CustomShape 37"/>
          <p:cNvSpPr/>
          <p:nvPr/>
        </p:nvSpPr>
        <p:spPr>
          <a:xfrm>
            <a:off x="7517520" y="1239840"/>
            <a:ext cx="797760" cy="455400"/>
          </a:xfrm>
          <a:prstGeom prst="rect">
            <a:avLst/>
          </a:prstGeom>
          <a:noFill/>
          <a:ln>
            <a:noFill/>
          </a:ln>
        </p:spPr>
        <p:style>
          <a:lnRef idx="0"/>
          <a:fillRef idx="0"/>
          <a:effectRef idx="0"/>
          <a:fontRef idx="minor"/>
        </p:style>
        <p:txBody>
          <a:bodyPr lIns="90000" rIns="90000" tIns="45000" bIns="45000"/>
          <a:p>
            <a:pPr>
              <a:lnSpc>
                <a:spcPct val="100000"/>
              </a:lnSpc>
            </a:pPr>
            <a:r>
              <a:rPr b="1" lang="en-US" sz="2400" spc="-1" strike="noStrike">
                <a:solidFill>
                  <a:srgbClr val="000000"/>
                </a:solidFill>
                <a:uFill>
                  <a:solidFill>
                    <a:srgbClr val="ffffff"/>
                  </a:solidFill>
                </a:uFill>
                <a:latin typeface="Arial"/>
              </a:rPr>
              <a:t>uss</a:t>
            </a:r>
            <a:endParaRPr/>
          </a:p>
        </p:txBody>
      </p:sp>
      <p:sp>
        <p:nvSpPr>
          <p:cNvPr id="505" name="CustomShape 38"/>
          <p:cNvSpPr/>
          <p:nvPr/>
        </p:nvSpPr>
        <p:spPr>
          <a:xfrm>
            <a:off x="9152280" y="909000"/>
            <a:ext cx="496080" cy="462600"/>
          </a:xfrm>
          <a:prstGeom prst="ellipse">
            <a:avLst/>
          </a:prstGeom>
          <a:solidFill>
            <a:srgbClr val="00d7d6"/>
          </a:solidFill>
          <a:ln w="9360">
            <a:solidFill>
              <a:srgbClr val="00d7d6"/>
            </a:solidFill>
            <a:round/>
          </a:ln>
          <a:effectLst>
            <a:outerShdw dist="23040" dir="5400000">
              <a:srgbClr val="000000">
                <a:alpha val="35000"/>
              </a:srgbClr>
            </a:outerShdw>
          </a:effectLst>
        </p:spPr>
        <p:style>
          <a:lnRef idx="0"/>
          <a:fillRef idx="0"/>
          <a:effectRef idx="0"/>
          <a:fontRef idx="minor"/>
        </p:style>
      </p:sp>
      <p:sp>
        <p:nvSpPr>
          <p:cNvPr id="506" name="CustomShape 39"/>
          <p:cNvSpPr/>
          <p:nvPr/>
        </p:nvSpPr>
        <p:spPr>
          <a:xfrm>
            <a:off x="9152280" y="909000"/>
            <a:ext cx="538560" cy="455400"/>
          </a:xfrm>
          <a:prstGeom prst="rect">
            <a:avLst/>
          </a:prstGeom>
          <a:noFill/>
          <a:ln>
            <a:noFill/>
          </a:ln>
        </p:spPr>
        <p:style>
          <a:lnRef idx="0"/>
          <a:fillRef idx="0"/>
          <a:effectRef idx="0"/>
          <a:fontRef idx="minor"/>
        </p:style>
        <p:txBody>
          <a:bodyPr lIns="90000" rIns="90000" tIns="45000" bIns="45000"/>
          <a:p>
            <a:pPr>
              <a:lnSpc>
                <a:spcPct val="100000"/>
              </a:lnSpc>
            </a:pPr>
            <a:r>
              <a:rPr b="1" lang="en-US" sz="2400" spc="-1" strike="noStrike">
                <a:solidFill>
                  <a:srgbClr val="000000"/>
                </a:solidFill>
                <a:uFill>
                  <a:solidFill>
                    <a:srgbClr val="ffffff"/>
                  </a:solidFill>
                </a:uFill>
                <a:latin typeface="Symbol"/>
              </a:rPr>
              <a:t>X</a:t>
            </a:r>
            <a:r>
              <a:rPr b="1" lang="en-US" sz="2400" spc="-1" strike="noStrike" baseline="30000">
                <a:solidFill>
                  <a:srgbClr val="000000"/>
                </a:solidFill>
                <a:uFill>
                  <a:solidFill>
                    <a:srgbClr val="ffffff"/>
                  </a:solidFill>
                </a:uFill>
                <a:latin typeface="Arial"/>
              </a:rPr>
              <a:t>–</a:t>
            </a:r>
            <a:endParaRPr/>
          </a:p>
        </p:txBody>
      </p:sp>
      <p:sp>
        <p:nvSpPr>
          <p:cNvPr id="507" name="CustomShape 40"/>
          <p:cNvSpPr/>
          <p:nvPr/>
        </p:nvSpPr>
        <p:spPr>
          <a:xfrm>
            <a:off x="9152640" y="1721520"/>
            <a:ext cx="432720" cy="403200"/>
          </a:xfrm>
          <a:prstGeom prst="ellipse">
            <a:avLst/>
          </a:prstGeom>
          <a:gradFill>
            <a:gsLst>
              <a:gs pos="0">
                <a:srgbClr val="b4e4e8"/>
              </a:gs>
              <a:gs pos="100000">
                <a:srgbClr val="d2fcff"/>
              </a:gs>
            </a:gsLst>
            <a:lin ang="16200000"/>
          </a:gradFill>
          <a:ln w="9360">
            <a:solidFill>
              <a:srgbClr val="b5dcde"/>
            </a:solidFill>
            <a:round/>
          </a:ln>
          <a:effectLst>
            <a:outerShdw dist="23040" dir="5400000">
              <a:srgbClr val="000000">
                <a:alpha val="35000"/>
              </a:srgbClr>
            </a:outerShdw>
          </a:effectLst>
        </p:spPr>
        <p:style>
          <a:lnRef idx="0"/>
          <a:fillRef idx="0"/>
          <a:effectRef idx="0"/>
          <a:fontRef idx="minor"/>
        </p:style>
      </p:sp>
      <p:sp>
        <p:nvSpPr>
          <p:cNvPr id="508" name="CustomShape 41"/>
          <p:cNvSpPr/>
          <p:nvPr/>
        </p:nvSpPr>
        <p:spPr>
          <a:xfrm>
            <a:off x="9152640" y="1668600"/>
            <a:ext cx="619560" cy="455400"/>
          </a:xfrm>
          <a:prstGeom prst="rect">
            <a:avLst/>
          </a:prstGeom>
          <a:noFill/>
          <a:ln>
            <a:noFill/>
          </a:ln>
        </p:spPr>
        <p:style>
          <a:lnRef idx="0"/>
          <a:fillRef idx="0"/>
          <a:effectRef idx="0"/>
          <a:fontRef idx="minor"/>
        </p:style>
        <p:txBody>
          <a:bodyPr lIns="90000" rIns="90000" tIns="45000" bIns="45000"/>
          <a:p>
            <a:pPr>
              <a:lnSpc>
                <a:spcPct val="100000"/>
              </a:lnSpc>
            </a:pPr>
            <a:r>
              <a:rPr b="1" lang="en-US" sz="2400" spc="-1" strike="noStrike">
                <a:solidFill>
                  <a:srgbClr val="000000"/>
                </a:solidFill>
                <a:uFill>
                  <a:solidFill>
                    <a:srgbClr val="ffffff"/>
                  </a:solidFill>
                </a:uFill>
                <a:latin typeface="Symbol"/>
              </a:rPr>
              <a:t>p</a:t>
            </a:r>
            <a:r>
              <a:rPr b="1" lang="en-US" sz="2400" spc="-1" strike="noStrike" baseline="30000">
                <a:solidFill>
                  <a:srgbClr val="000000"/>
                </a:solidFill>
                <a:uFill>
                  <a:solidFill>
                    <a:srgbClr val="ffffff"/>
                  </a:solidFill>
                </a:uFill>
                <a:latin typeface="Arial"/>
              </a:rPr>
              <a:t>+</a:t>
            </a:r>
            <a:endParaRPr/>
          </a:p>
        </p:txBody>
      </p:sp>
      <p:sp>
        <p:nvSpPr>
          <p:cNvPr id="509" name="CustomShape 42"/>
          <p:cNvSpPr/>
          <p:nvPr/>
        </p:nvSpPr>
        <p:spPr>
          <a:xfrm>
            <a:off x="3981600" y="5372280"/>
            <a:ext cx="654120" cy="610200"/>
          </a:xfrm>
          <a:prstGeom prst="ellipse">
            <a:avLst/>
          </a:prstGeom>
          <a:solidFill>
            <a:srgbClr val="b3b3b3"/>
          </a:solidFill>
          <a:ln w="9360">
            <a:solidFill>
              <a:srgbClr val="b3b3b3"/>
            </a:solidFill>
            <a:round/>
          </a:ln>
          <a:effectLst>
            <a:outerShdw dist="23040" dir="5400000">
              <a:srgbClr val="000000">
                <a:alpha val="35000"/>
              </a:srgbClr>
            </a:outerShdw>
          </a:effectLst>
        </p:spPr>
        <p:style>
          <a:lnRef idx="0"/>
          <a:fillRef idx="0"/>
          <a:effectRef idx="0"/>
          <a:fontRef idx="minor"/>
        </p:style>
      </p:sp>
      <p:sp>
        <p:nvSpPr>
          <p:cNvPr id="510" name="CustomShape 43"/>
          <p:cNvSpPr/>
          <p:nvPr/>
        </p:nvSpPr>
        <p:spPr>
          <a:xfrm>
            <a:off x="5563080" y="5126040"/>
            <a:ext cx="432720" cy="403200"/>
          </a:xfrm>
          <a:prstGeom prst="ellipse">
            <a:avLst/>
          </a:prstGeom>
          <a:gradFill>
            <a:gsLst>
              <a:gs pos="0">
                <a:srgbClr val="b4e4e8"/>
              </a:gs>
              <a:gs pos="100000">
                <a:srgbClr val="d2fcff"/>
              </a:gs>
            </a:gsLst>
            <a:lin ang="16200000"/>
          </a:gradFill>
          <a:ln w="9360">
            <a:solidFill>
              <a:srgbClr val="b5dcde"/>
            </a:solidFill>
            <a:round/>
          </a:ln>
          <a:effectLst>
            <a:outerShdw dist="23040" dir="5400000">
              <a:srgbClr val="000000">
                <a:alpha val="35000"/>
              </a:srgbClr>
            </a:outerShdw>
          </a:effectLst>
        </p:spPr>
        <p:style>
          <a:lnRef idx="0"/>
          <a:fillRef idx="0"/>
          <a:effectRef idx="0"/>
          <a:fontRef idx="minor"/>
        </p:style>
      </p:sp>
      <p:sp>
        <p:nvSpPr>
          <p:cNvPr id="511" name="CustomShape 44"/>
          <p:cNvSpPr/>
          <p:nvPr/>
        </p:nvSpPr>
        <p:spPr>
          <a:xfrm>
            <a:off x="5563440" y="5073480"/>
            <a:ext cx="562680" cy="455400"/>
          </a:xfrm>
          <a:prstGeom prst="rect">
            <a:avLst/>
          </a:prstGeom>
          <a:noFill/>
          <a:ln>
            <a:noFill/>
          </a:ln>
        </p:spPr>
        <p:style>
          <a:lnRef idx="0"/>
          <a:fillRef idx="0"/>
          <a:effectRef idx="0"/>
          <a:fontRef idx="minor"/>
        </p:style>
        <p:txBody>
          <a:bodyPr lIns="90000" rIns="90000" tIns="45000" bIns="45000"/>
          <a:p>
            <a:pPr>
              <a:lnSpc>
                <a:spcPct val="100000"/>
              </a:lnSpc>
            </a:pPr>
            <a:r>
              <a:rPr b="1" lang="en-US" sz="2400" spc="-1" strike="noStrike">
                <a:solidFill>
                  <a:srgbClr val="000000"/>
                </a:solidFill>
                <a:uFill>
                  <a:solidFill>
                    <a:srgbClr val="ffffff"/>
                  </a:solidFill>
                </a:uFill>
                <a:latin typeface="Symbol"/>
              </a:rPr>
              <a:t>p</a:t>
            </a:r>
            <a:r>
              <a:rPr b="1" lang="en-US" sz="2400" spc="-1" strike="noStrike" baseline="30000">
                <a:solidFill>
                  <a:srgbClr val="000000"/>
                </a:solidFill>
                <a:uFill>
                  <a:solidFill>
                    <a:srgbClr val="ffffff"/>
                  </a:solidFill>
                </a:uFill>
                <a:latin typeface="Arial"/>
              </a:rPr>
              <a:t>+</a:t>
            </a:r>
            <a:endParaRPr/>
          </a:p>
        </p:txBody>
      </p:sp>
      <p:sp>
        <p:nvSpPr>
          <p:cNvPr id="512" name="CustomShape 45"/>
          <p:cNvSpPr/>
          <p:nvPr/>
        </p:nvSpPr>
        <p:spPr>
          <a:xfrm>
            <a:off x="5555880" y="5869440"/>
            <a:ext cx="496080" cy="462600"/>
          </a:xfrm>
          <a:prstGeom prst="ellipse">
            <a:avLst/>
          </a:prstGeom>
          <a:solidFill>
            <a:srgbClr val="ffc0ff"/>
          </a:solidFill>
          <a:ln w="9360">
            <a:solidFill>
              <a:srgbClr val="ffc0ff"/>
            </a:solidFill>
            <a:round/>
          </a:ln>
          <a:effectLst>
            <a:outerShdw dist="23040" dir="5400000">
              <a:srgbClr val="000000">
                <a:alpha val="35000"/>
              </a:srgbClr>
            </a:outerShdw>
          </a:effectLst>
        </p:spPr>
        <p:style>
          <a:lnRef idx="0"/>
          <a:fillRef idx="0"/>
          <a:effectRef idx="0"/>
          <a:fontRef idx="minor"/>
        </p:style>
      </p:sp>
      <p:sp>
        <p:nvSpPr>
          <p:cNvPr id="513" name="CustomShape 46"/>
          <p:cNvSpPr/>
          <p:nvPr/>
        </p:nvSpPr>
        <p:spPr>
          <a:xfrm>
            <a:off x="5598000" y="5869440"/>
            <a:ext cx="457560" cy="455400"/>
          </a:xfrm>
          <a:prstGeom prst="rect">
            <a:avLst/>
          </a:prstGeom>
          <a:noFill/>
          <a:ln>
            <a:noFill/>
          </a:ln>
        </p:spPr>
        <p:style>
          <a:lnRef idx="0"/>
          <a:fillRef idx="0"/>
          <a:effectRef idx="0"/>
          <a:fontRef idx="minor"/>
        </p:style>
        <p:txBody>
          <a:bodyPr lIns="90000" rIns="90000" tIns="45000" bIns="45000"/>
          <a:p>
            <a:pPr>
              <a:lnSpc>
                <a:spcPct val="100000"/>
              </a:lnSpc>
            </a:pPr>
            <a:r>
              <a:rPr b="1" lang="en-US" sz="2400" spc="-1" strike="noStrike">
                <a:solidFill>
                  <a:srgbClr val="000000"/>
                </a:solidFill>
                <a:uFill>
                  <a:solidFill>
                    <a:srgbClr val="ffffff"/>
                  </a:solidFill>
                </a:uFill>
                <a:latin typeface="Symbol"/>
              </a:rPr>
              <a:t>L</a:t>
            </a:r>
            <a:endParaRPr/>
          </a:p>
        </p:txBody>
      </p:sp>
      <p:sp>
        <p:nvSpPr>
          <p:cNvPr id="514" name="CustomShape 47"/>
          <p:cNvSpPr/>
          <p:nvPr/>
        </p:nvSpPr>
        <p:spPr>
          <a:xfrm flipV="1">
            <a:off x="4611240" y="5343480"/>
            <a:ext cx="937440" cy="153720"/>
          </a:xfrm>
          <a:custGeom>
            <a:avLst/>
            <a:gdLst/>
            <a:ahLst/>
            <a:rect l="l" t="t" r="r" b="b"/>
            <a:pathLst>
              <a:path w="21600" h="21600">
                <a:moveTo>
                  <a:pt x="0" y="0"/>
                </a:moveTo>
                <a:lnTo>
                  <a:pt x="21600" y="21600"/>
                </a:lnTo>
              </a:path>
            </a:pathLst>
          </a:custGeom>
          <a:noFill/>
          <a:ln w="38160">
            <a:solidFill>
              <a:srgbClr val="000000"/>
            </a:solidFill>
            <a:custDash>
              <a:ds d="100000" sp="100000"/>
            </a:custDash>
            <a:round/>
            <a:tailEnd len="med" type="arrow" w="med"/>
          </a:ln>
          <a:effectLst>
            <a:outerShdw dist="20160" dir="5400000">
              <a:srgbClr val="000000">
                <a:alpha val="38000"/>
              </a:srgbClr>
            </a:outerShdw>
          </a:effectLst>
        </p:spPr>
        <p:style>
          <a:lnRef idx="0"/>
          <a:fillRef idx="0"/>
          <a:effectRef idx="0"/>
          <a:fontRef idx="minor"/>
        </p:style>
      </p:sp>
      <p:sp>
        <p:nvSpPr>
          <p:cNvPr id="515" name="CustomShape 48"/>
          <p:cNvSpPr/>
          <p:nvPr/>
        </p:nvSpPr>
        <p:spPr>
          <a:xfrm>
            <a:off x="4611240" y="5880960"/>
            <a:ext cx="937440" cy="200160"/>
          </a:xfrm>
          <a:custGeom>
            <a:avLst/>
            <a:gdLst/>
            <a:ahLst/>
            <a:rect l="l" t="t" r="r" b="b"/>
            <a:pathLst>
              <a:path w="21600" h="21600">
                <a:moveTo>
                  <a:pt x="0" y="0"/>
                </a:moveTo>
                <a:lnTo>
                  <a:pt x="21600" y="21600"/>
                </a:lnTo>
              </a:path>
            </a:pathLst>
          </a:custGeom>
          <a:noFill/>
          <a:ln w="38160">
            <a:solidFill>
              <a:srgbClr val="000000"/>
            </a:solidFill>
            <a:custDash>
              <a:ds d="100000" sp="100000"/>
            </a:custDash>
            <a:round/>
            <a:tailEnd len="med" type="arrow" w="med"/>
          </a:ln>
          <a:effectLst>
            <a:outerShdw dist="20160" dir="5400000">
              <a:srgbClr val="000000">
                <a:alpha val="38000"/>
              </a:srgbClr>
            </a:outerShdw>
          </a:effectLst>
        </p:spPr>
        <p:style>
          <a:lnRef idx="0"/>
          <a:fillRef idx="0"/>
          <a:effectRef idx="0"/>
          <a:fontRef idx="minor"/>
        </p:style>
      </p:sp>
      <p:sp>
        <p:nvSpPr>
          <p:cNvPr id="516" name="CustomShape 49"/>
          <p:cNvSpPr/>
          <p:nvPr/>
        </p:nvSpPr>
        <p:spPr>
          <a:xfrm>
            <a:off x="4626720" y="5522040"/>
            <a:ext cx="1548360" cy="363960"/>
          </a:xfrm>
          <a:prstGeom prst="rect">
            <a:avLst/>
          </a:prstGeom>
          <a:noFill/>
          <a:ln>
            <a:noFill/>
          </a:ln>
        </p:spPr>
        <p:style>
          <a:lnRef idx="0"/>
          <a:fillRef idx="0"/>
          <a:effectRef idx="0"/>
          <a:fontRef idx="minor"/>
        </p:style>
        <p:txBody>
          <a:bodyPr lIns="90000" rIns="90000" tIns="45000" bIns="45000"/>
          <a:p>
            <a:pPr>
              <a:lnSpc>
                <a:spcPct val="100000"/>
              </a:lnSpc>
            </a:pPr>
            <a:r>
              <a:rPr lang="en-US" sz="1800" spc="-1" strike="noStrike">
                <a:solidFill>
                  <a:srgbClr val="000000"/>
                </a:solidFill>
                <a:uFill>
                  <a:solidFill>
                    <a:srgbClr val="ffffff"/>
                  </a:solidFill>
                </a:uFill>
                <a:latin typeface="Times New Roman"/>
              </a:rPr>
              <a:t>B.R. = 87%</a:t>
            </a:r>
            <a:endParaRPr/>
          </a:p>
        </p:txBody>
      </p:sp>
      <p:sp>
        <p:nvSpPr>
          <p:cNvPr id="517" name="CustomShape 50"/>
          <p:cNvSpPr/>
          <p:nvPr/>
        </p:nvSpPr>
        <p:spPr>
          <a:xfrm>
            <a:off x="3925440" y="5460480"/>
            <a:ext cx="797760" cy="455400"/>
          </a:xfrm>
          <a:prstGeom prst="rect">
            <a:avLst/>
          </a:prstGeom>
          <a:noFill/>
          <a:ln>
            <a:noFill/>
          </a:ln>
        </p:spPr>
        <p:style>
          <a:lnRef idx="0"/>
          <a:fillRef idx="0"/>
          <a:effectRef idx="0"/>
          <a:fontRef idx="minor"/>
        </p:style>
        <p:txBody>
          <a:bodyPr lIns="90000" rIns="90000" tIns="45000" bIns="45000"/>
          <a:p>
            <a:pPr>
              <a:lnSpc>
                <a:spcPct val="100000"/>
              </a:lnSpc>
            </a:pPr>
            <a:r>
              <a:rPr b="1" lang="en-US" sz="2400" spc="-1" strike="noStrike">
                <a:solidFill>
                  <a:srgbClr val="000000"/>
                </a:solidFill>
                <a:uFill>
                  <a:solidFill>
                    <a:srgbClr val="ffffff"/>
                  </a:solidFill>
                </a:uFill>
                <a:latin typeface="Arial"/>
              </a:rPr>
              <a:t>uus</a:t>
            </a:r>
            <a:endParaRPr/>
          </a:p>
        </p:txBody>
      </p:sp>
      <p:sp>
        <p:nvSpPr>
          <p:cNvPr id="518" name="CustomShape 51"/>
          <p:cNvSpPr/>
          <p:nvPr/>
        </p:nvSpPr>
        <p:spPr>
          <a:xfrm>
            <a:off x="3925440" y="4947120"/>
            <a:ext cx="979560" cy="455400"/>
          </a:xfrm>
          <a:prstGeom prst="rect">
            <a:avLst/>
          </a:prstGeom>
          <a:noFill/>
          <a:ln>
            <a:noFill/>
          </a:ln>
        </p:spPr>
        <p:style>
          <a:lnRef idx="0"/>
          <a:fillRef idx="0"/>
          <a:effectRef idx="0"/>
          <a:fontRef idx="minor"/>
        </p:style>
        <p:txBody>
          <a:bodyPr lIns="90000" rIns="90000" tIns="45000" bIns="45000"/>
          <a:p>
            <a:pPr algn="ctr">
              <a:lnSpc>
                <a:spcPct val="100000"/>
              </a:lnSpc>
            </a:pPr>
            <a:r>
              <a:rPr b="1" lang="en-US" sz="2400" spc="-1" strike="noStrike">
                <a:solidFill>
                  <a:srgbClr val="000000"/>
                </a:solidFill>
                <a:uFill>
                  <a:solidFill>
                    <a:srgbClr val="ffffff"/>
                  </a:solidFill>
                </a:uFill>
                <a:latin typeface="Symbol"/>
              </a:rPr>
              <a:t>S</a:t>
            </a:r>
            <a:r>
              <a:rPr b="1" lang="en-US" sz="2400" spc="-1" strike="noStrike">
                <a:solidFill>
                  <a:srgbClr val="000000"/>
                </a:solidFill>
                <a:uFill>
                  <a:solidFill>
                    <a:srgbClr val="ffffff"/>
                  </a:solidFill>
                </a:uFill>
                <a:latin typeface="Arial"/>
              </a:rPr>
              <a:t>*</a:t>
            </a:r>
            <a:r>
              <a:rPr b="1" lang="en-US" sz="2400" spc="-1" strike="noStrike" baseline="30000">
                <a:solidFill>
                  <a:srgbClr val="000000"/>
                </a:solidFill>
                <a:uFill>
                  <a:solidFill>
                    <a:srgbClr val="ffffff"/>
                  </a:solidFill>
                </a:uFill>
                <a:latin typeface="Arial"/>
              </a:rPr>
              <a:t>+</a:t>
            </a:r>
            <a:endParaRPr/>
          </a:p>
        </p:txBody>
      </p:sp>
      <p:sp>
        <p:nvSpPr>
          <p:cNvPr id="519" name="CustomShape 52"/>
          <p:cNvSpPr/>
          <p:nvPr/>
        </p:nvSpPr>
        <p:spPr>
          <a:xfrm>
            <a:off x="3417480" y="6086160"/>
            <a:ext cx="2161800" cy="638280"/>
          </a:xfrm>
          <a:prstGeom prst="rect">
            <a:avLst/>
          </a:prstGeom>
          <a:noFill/>
          <a:ln>
            <a:noFill/>
          </a:ln>
        </p:spPr>
        <p:style>
          <a:lnRef idx="0"/>
          <a:fillRef idx="0"/>
          <a:effectRef idx="0"/>
          <a:fontRef idx="minor"/>
        </p:style>
        <p:txBody>
          <a:bodyPr lIns="90000" rIns="90000" tIns="45000" bIns="45000"/>
          <a:p>
            <a:pPr algn="ctr">
              <a:lnSpc>
                <a:spcPct val="100000"/>
              </a:lnSpc>
            </a:pPr>
            <a:r>
              <a:rPr i="1" lang="en-US" sz="1800" spc="-1" strike="noStrike">
                <a:solidFill>
                  <a:srgbClr val="000000"/>
                </a:solidFill>
                <a:uFill>
                  <a:solidFill>
                    <a:srgbClr val="ffffff"/>
                  </a:solidFill>
                </a:uFill>
                <a:latin typeface="Times New Roman"/>
              </a:rPr>
              <a:t>m</a:t>
            </a:r>
            <a:r>
              <a:rPr lang="en-US" sz="1800" spc="-1" strike="noStrike">
                <a:solidFill>
                  <a:srgbClr val="000000"/>
                </a:solidFill>
                <a:uFill>
                  <a:solidFill>
                    <a:srgbClr val="ffffff"/>
                  </a:solidFill>
                </a:uFill>
                <a:latin typeface="Times New Roman"/>
              </a:rPr>
              <a:t> = 1387 MeV/</a:t>
            </a:r>
            <a:r>
              <a:rPr i="1" lang="en-US" sz="1800" spc="-1" strike="noStrike">
                <a:solidFill>
                  <a:srgbClr val="000000"/>
                </a:solidFill>
                <a:uFill>
                  <a:solidFill>
                    <a:srgbClr val="ffffff"/>
                  </a:solidFill>
                </a:uFill>
                <a:latin typeface="Times New Roman"/>
              </a:rPr>
              <a:t>c</a:t>
            </a:r>
            <a:r>
              <a:rPr lang="en-US" sz="1800" spc="-1" strike="noStrike" baseline="30000">
                <a:solidFill>
                  <a:srgbClr val="000000"/>
                </a:solidFill>
                <a:uFill>
                  <a:solidFill>
                    <a:srgbClr val="ffffff"/>
                  </a:solidFill>
                </a:uFill>
                <a:latin typeface="Times New Roman"/>
              </a:rPr>
              <a:t>2</a:t>
            </a:r>
            <a:endParaRPr/>
          </a:p>
          <a:p>
            <a:pPr algn="ctr">
              <a:lnSpc>
                <a:spcPct val="100000"/>
              </a:lnSpc>
            </a:pPr>
            <a:r>
              <a:rPr i="1" lang="en-US" sz="1800" spc="-1" strike="noStrike">
                <a:solidFill>
                  <a:srgbClr val="000000"/>
                </a:solidFill>
                <a:uFill>
                  <a:solidFill>
                    <a:srgbClr val="ffffff"/>
                  </a:solidFill>
                </a:uFill>
                <a:latin typeface="Symbol"/>
              </a:rPr>
              <a:t>G</a:t>
            </a:r>
            <a:r>
              <a:rPr lang="en-US" sz="1800" spc="-1" strike="noStrike">
                <a:solidFill>
                  <a:srgbClr val="000000"/>
                </a:solidFill>
                <a:uFill>
                  <a:solidFill>
                    <a:srgbClr val="ffffff"/>
                  </a:solidFill>
                </a:uFill>
                <a:latin typeface="Arial"/>
              </a:rPr>
              <a:t> </a:t>
            </a:r>
            <a:r>
              <a:rPr lang="en-US" sz="1800" spc="-1" strike="noStrike">
                <a:solidFill>
                  <a:srgbClr val="000000"/>
                </a:solidFill>
                <a:uFill>
                  <a:solidFill>
                    <a:srgbClr val="ffffff"/>
                  </a:solidFill>
                </a:uFill>
                <a:latin typeface="Times New Roman"/>
              </a:rPr>
              <a:t>= 39.4 MeV/</a:t>
            </a:r>
            <a:r>
              <a:rPr i="1" lang="en-US" sz="1800" spc="-1" strike="noStrike">
                <a:solidFill>
                  <a:srgbClr val="000000"/>
                </a:solidFill>
                <a:uFill>
                  <a:solidFill>
                    <a:srgbClr val="ffffff"/>
                  </a:solidFill>
                </a:uFill>
                <a:latin typeface="Times New Roman"/>
              </a:rPr>
              <a:t>c</a:t>
            </a:r>
            <a:r>
              <a:rPr lang="en-US" sz="1800" spc="-1" strike="noStrike" baseline="30000">
                <a:solidFill>
                  <a:srgbClr val="000000"/>
                </a:solidFill>
                <a:uFill>
                  <a:solidFill>
                    <a:srgbClr val="ffffff"/>
                  </a:solidFill>
                </a:uFill>
                <a:latin typeface="Times New Roman"/>
              </a:rPr>
              <a:t>2</a:t>
            </a:r>
            <a:endParaRPr/>
          </a:p>
        </p:txBody>
      </p:sp>
      <p:sp>
        <p:nvSpPr>
          <p:cNvPr id="520" name="CustomShape 53"/>
          <p:cNvSpPr/>
          <p:nvPr/>
        </p:nvSpPr>
        <p:spPr>
          <a:xfrm flipV="1">
            <a:off x="1543680" y="1136880"/>
            <a:ext cx="937800" cy="153720"/>
          </a:xfrm>
          <a:custGeom>
            <a:avLst/>
            <a:gdLst/>
            <a:ahLst/>
            <a:rect l="l" t="t" r="r" b="b"/>
            <a:pathLst>
              <a:path w="21600" h="21600">
                <a:moveTo>
                  <a:pt x="0" y="0"/>
                </a:moveTo>
                <a:lnTo>
                  <a:pt x="21600" y="21600"/>
                </a:lnTo>
              </a:path>
            </a:pathLst>
          </a:custGeom>
          <a:noFill/>
          <a:ln w="38160">
            <a:solidFill>
              <a:srgbClr val="000000"/>
            </a:solidFill>
            <a:custDash>
              <a:ds d="100000" sp="100000"/>
            </a:custDash>
            <a:round/>
            <a:tailEnd len="med" type="arrow" w="med"/>
          </a:ln>
          <a:effectLst>
            <a:outerShdw dist="20160" dir="5400000">
              <a:srgbClr val="000000">
                <a:alpha val="38000"/>
              </a:srgbClr>
            </a:outerShdw>
          </a:effectLst>
        </p:spPr>
        <p:style>
          <a:lnRef idx="0"/>
          <a:fillRef idx="0"/>
          <a:effectRef idx="0"/>
          <a:fontRef idx="minor"/>
        </p:style>
      </p:sp>
      <p:sp>
        <p:nvSpPr>
          <p:cNvPr id="521" name="CustomShape 54"/>
          <p:cNvSpPr/>
          <p:nvPr/>
        </p:nvSpPr>
        <p:spPr>
          <a:xfrm>
            <a:off x="1543680" y="1674000"/>
            <a:ext cx="937440" cy="199800"/>
          </a:xfrm>
          <a:custGeom>
            <a:avLst/>
            <a:gdLst/>
            <a:ahLst/>
            <a:rect l="l" t="t" r="r" b="b"/>
            <a:pathLst>
              <a:path w="21600" h="21600">
                <a:moveTo>
                  <a:pt x="0" y="0"/>
                </a:moveTo>
                <a:lnTo>
                  <a:pt x="21600" y="21600"/>
                </a:lnTo>
              </a:path>
            </a:pathLst>
          </a:custGeom>
          <a:noFill/>
          <a:ln w="38160">
            <a:solidFill>
              <a:srgbClr val="000000"/>
            </a:solidFill>
            <a:custDash>
              <a:ds d="100000" sp="100000"/>
            </a:custDash>
            <a:round/>
            <a:tailEnd len="med" type="arrow" w="med"/>
          </a:ln>
          <a:effectLst>
            <a:outerShdw dist="20160" dir="5400000">
              <a:srgbClr val="000000">
                <a:alpha val="38000"/>
              </a:srgbClr>
            </a:outerShdw>
          </a:effectLst>
        </p:spPr>
        <p:style>
          <a:lnRef idx="0"/>
          <a:fillRef idx="0"/>
          <a:effectRef idx="0"/>
          <a:fontRef idx="minor"/>
        </p:style>
      </p:sp>
      <p:sp>
        <p:nvSpPr>
          <p:cNvPr id="522" name="CustomShape 55"/>
          <p:cNvSpPr/>
          <p:nvPr/>
        </p:nvSpPr>
        <p:spPr>
          <a:xfrm flipV="1">
            <a:off x="4903920" y="1136880"/>
            <a:ext cx="937440" cy="153720"/>
          </a:xfrm>
          <a:custGeom>
            <a:avLst/>
            <a:gdLst/>
            <a:ahLst/>
            <a:rect l="l" t="t" r="r" b="b"/>
            <a:pathLst>
              <a:path w="21600" h="21600">
                <a:moveTo>
                  <a:pt x="0" y="0"/>
                </a:moveTo>
                <a:lnTo>
                  <a:pt x="21600" y="21600"/>
                </a:lnTo>
              </a:path>
            </a:pathLst>
          </a:custGeom>
          <a:noFill/>
          <a:ln w="38160">
            <a:solidFill>
              <a:srgbClr val="000000"/>
            </a:solidFill>
            <a:custDash>
              <a:ds d="100000" sp="100000"/>
            </a:custDash>
            <a:round/>
            <a:tailEnd len="med" type="arrow" w="med"/>
          </a:ln>
          <a:effectLst>
            <a:outerShdw dist="20160" dir="5400000">
              <a:srgbClr val="000000">
                <a:alpha val="38000"/>
              </a:srgbClr>
            </a:outerShdw>
          </a:effectLst>
        </p:spPr>
        <p:style>
          <a:lnRef idx="0"/>
          <a:fillRef idx="0"/>
          <a:effectRef idx="0"/>
          <a:fontRef idx="minor"/>
        </p:style>
      </p:sp>
      <p:sp>
        <p:nvSpPr>
          <p:cNvPr id="523" name="CustomShape 56"/>
          <p:cNvSpPr/>
          <p:nvPr/>
        </p:nvSpPr>
        <p:spPr>
          <a:xfrm>
            <a:off x="4896720" y="1674000"/>
            <a:ext cx="937800" cy="199800"/>
          </a:xfrm>
          <a:custGeom>
            <a:avLst/>
            <a:gdLst/>
            <a:ahLst/>
            <a:rect l="l" t="t" r="r" b="b"/>
            <a:pathLst>
              <a:path w="21600" h="21600">
                <a:moveTo>
                  <a:pt x="0" y="0"/>
                </a:moveTo>
                <a:lnTo>
                  <a:pt x="21600" y="21600"/>
                </a:lnTo>
              </a:path>
            </a:pathLst>
          </a:custGeom>
          <a:noFill/>
          <a:ln w="38160">
            <a:solidFill>
              <a:srgbClr val="000000"/>
            </a:solidFill>
            <a:custDash>
              <a:ds d="100000" sp="100000"/>
            </a:custDash>
            <a:round/>
            <a:tailEnd len="med" type="arrow" w="med"/>
          </a:ln>
          <a:effectLst>
            <a:outerShdw dist="20160" dir="5400000">
              <a:srgbClr val="000000">
                <a:alpha val="38000"/>
              </a:srgbClr>
            </a:outerShdw>
          </a:effectLst>
        </p:spPr>
        <p:style>
          <a:lnRef idx="0"/>
          <a:fillRef idx="0"/>
          <a:effectRef idx="0"/>
          <a:fontRef idx="minor"/>
        </p:style>
      </p:sp>
      <p:sp>
        <p:nvSpPr>
          <p:cNvPr id="524" name="CustomShape 57"/>
          <p:cNvSpPr/>
          <p:nvPr/>
        </p:nvSpPr>
        <p:spPr>
          <a:xfrm flipV="1">
            <a:off x="8207640" y="1163160"/>
            <a:ext cx="937440" cy="153720"/>
          </a:xfrm>
          <a:custGeom>
            <a:avLst/>
            <a:gdLst/>
            <a:ahLst/>
            <a:rect l="l" t="t" r="r" b="b"/>
            <a:pathLst>
              <a:path w="21600" h="21600">
                <a:moveTo>
                  <a:pt x="0" y="0"/>
                </a:moveTo>
                <a:lnTo>
                  <a:pt x="21600" y="21600"/>
                </a:lnTo>
              </a:path>
            </a:pathLst>
          </a:custGeom>
          <a:noFill/>
          <a:ln w="38160">
            <a:solidFill>
              <a:srgbClr val="000000"/>
            </a:solidFill>
            <a:custDash>
              <a:ds d="100000" sp="100000"/>
            </a:custDash>
            <a:round/>
            <a:tailEnd len="med" type="arrow" w="med"/>
          </a:ln>
          <a:effectLst>
            <a:outerShdw dist="20160" dir="5400000">
              <a:srgbClr val="000000">
                <a:alpha val="38000"/>
              </a:srgbClr>
            </a:outerShdw>
          </a:effectLst>
        </p:spPr>
        <p:style>
          <a:lnRef idx="0"/>
          <a:fillRef idx="0"/>
          <a:effectRef idx="0"/>
          <a:fontRef idx="minor"/>
        </p:style>
      </p:sp>
      <p:sp>
        <p:nvSpPr>
          <p:cNvPr id="525" name="CustomShape 58"/>
          <p:cNvSpPr/>
          <p:nvPr/>
        </p:nvSpPr>
        <p:spPr>
          <a:xfrm>
            <a:off x="8207640" y="1700280"/>
            <a:ext cx="937440" cy="200160"/>
          </a:xfrm>
          <a:custGeom>
            <a:avLst/>
            <a:gdLst/>
            <a:ahLst/>
            <a:rect l="l" t="t" r="r" b="b"/>
            <a:pathLst>
              <a:path w="21600" h="21600">
                <a:moveTo>
                  <a:pt x="0" y="0"/>
                </a:moveTo>
                <a:lnTo>
                  <a:pt x="21600" y="21600"/>
                </a:lnTo>
              </a:path>
            </a:pathLst>
          </a:custGeom>
          <a:noFill/>
          <a:ln w="38160">
            <a:solidFill>
              <a:srgbClr val="000000"/>
            </a:solidFill>
            <a:custDash>
              <a:ds d="100000" sp="100000"/>
            </a:custDash>
            <a:round/>
            <a:tailEnd len="med" type="arrow" w="med"/>
          </a:ln>
          <a:effectLst>
            <a:outerShdw dist="20160" dir="5400000">
              <a:srgbClr val="000000">
                <a:alpha val="38000"/>
              </a:srgbClr>
            </a:outerShdw>
          </a:effectLst>
        </p:spPr>
        <p:style>
          <a:lnRef idx="0"/>
          <a:fillRef idx="0"/>
          <a:effectRef idx="0"/>
          <a:fontRef idx="minor"/>
        </p:style>
      </p:sp>
      <p:pic>
        <p:nvPicPr>
          <p:cNvPr id="526" name="Picture 2" descr=""/>
          <p:cNvPicPr/>
          <p:nvPr/>
        </p:nvPicPr>
        <p:blipFill>
          <a:blip r:embed="rId2"/>
          <a:stretch/>
        </p:blipFill>
        <p:spPr>
          <a:xfrm>
            <a:off x="475920" y="2390040"/>
            <a:ext cx="2640960" cy="2240280"/>
          </a:xfrm>
          <a:prstGeom prst="rect">
            <a:avLst/>
          </a:prstGeom>
          <a:ln>
            <a:noFill/>
          </a:ln>
        </p:spPr>
      </p:pic>
      <p:pic>
        <p:nvPicPr>
          <p:cNvPr id="527" name="Picture 9" descr=""/>
          <p:cNvPicPr/>
          <p:nvPr/>
        </p:nvPicPr>
        <p:blipFill>
          <a:blip r:embed="rId3"/>
          <a:stretch/>
        </p:blipFill>
        <p:spPr>
          <a:xfrm>
            <a:off x="3697560" y="2413080"/>
            <a:ext cx="2465640" cy="2217240"/>
          </a:xfrm>
          <a:prstGeom prst="rect">
            <a:avLst/>
          </a:prstGeom>
          <a:ln>
            <a:noFill/>
          </a:ln>
        </p:spPr>
      </p:pic>
      <p:sp>
        <p:nvSpPr>
          <p:cNvPr id="528" name="CustomShape 59"/>
          <p:cNvSpPr/>
          <p:nvPr/>
        </p:nvSpPr>
        <p:spPr>
          <a:xfrm>
            <a:off x="2142000" y="3747960"/>
            <a:ext cx="783720" cy="363960"/>
          </a:xfrm>
          <a:prstGeom prst="rect">
            <a:avLst/>
          </a:prstGeom>
          <a:noFill/>
          <a:ln>
            <a:noFill/>
          </a:ln>
        </p:spPr>
        <p:style>
          <a:lnRef idx="0"/>
          <a:fillRef idx="0"/>
          <a:effectRef idx="0"/>
          <a:fontRef idx="minor"/>
        </p:style>
        <p:txBody>
          <a:bodyPr lIns="90000" rIns="90000" tIns="45000" bIns="45000"/>
          <a:p>
            <a:pPr>
              <a:lnSpc>
                <a:spcPct val="100000"/>
              </a:lnSpc>
            </a:pPr>
            <a:r>
              <a:rPr b="1" lang="en-US" sz="1800" spc="-1" strike="noStrike">
                <a:solidFill>
                  <a:srgbClr val="ff0000"/>
                </a:solidFill>
                <a:uFill>
                  <a:solidFill>
                    <a:srgbClr val="ffffff"/>
                  </a:solidFill>
                </a:uFill>
                <a:latin typeface="Arial"/>
              </a:rPr>
              <a:t>NEW</a:t>
            </a:r>
            <a:endParaRPr/>
          </a:p>
        </p:txBody>
      </p:sp>
      <p:sp>
        <p:nvSpPr>
          <p:cNvPr id="529" name="CustomShape 60"/>
          <p:cNvSpPr/>
          <p:nvPr/>
        </p:nvSpPr>
        <p:spPr>
          <a:xfrm>
            <a:off x="5263560" y="2625840"/>
            <a:ext cx="783720" cy="363960"/>
          </a:xfrm>
          <a:prstGeom prst="rect">
            <a:avLst/>
          </a:prstGeom>
          <a:noFill/>
          <a:ln>
            <a:noFill/>
          </a:ln>
        </p:spPr>
        <p:style>
          <a:lnRef idx="0"/>
          <a:fillRef idx="0"/>
          <a:effectRef idx="0"/>
          <a:fontRef idx="minor"/>
        </p:style>
        <p:txBody>
          <a:bodyPr lIns="90000" rIns="90000" tIns="45000" bIns="45000"/>
          <a:p>
            <a:pPr>
              <a:lnSpc>
                <a:spcPct val="100000"/>
              </a:lnSpc>
            </a:pPr>
            <a:r>
              <a:rPr b="1" lang="en-US" sz="1800" spc="-1" strike="noStrike">
                <a:solidFill>
                  <a:srgbClr val="ff0000"/>
                </a:solidFill>
                <a:uFill>
                  <a:solidFill>
                    <a:srgbClr val="ffffff"/>
                  </a:solidFill>
                </a:uFill>
                <a:latin typeface="Arial"/>
              </a:rPr>
              <a:t>NEW</a:t>
            </a:r>
            <a:endParaRPr/>
          </a:p>
        </p:txBody>
      </p:sp>
      <p:pic>
        <p:nvPicPr>
          <p:cNvPr id="530" name="Picture 10" descr=""/>
          <p:cNvPicPr/>
          <p:nvPr/>
        </p:nvPicPr>
        <p:blipFill>
          <a:blip r:embed="rId4"/>
          <a:stretch/>
        </p:blipFill>
        <p:spPr>
          <a:xfrm>
            <a:off x="6156000" y="4791960"/>
            <a:ext cx="3195000" cy="2137680"/>
          </a:xfrm>
          <a:prstGeom prst="rect">
            <a:avLst/>
          </a:prstGeom>
          <a:ln>
            <a:noFill/>
          </a:ln>
        </p:spPr>
      </p:pic>
    </p:spTree>
  </p:cSld>
</p:sld>
</file>

<file path=ppt/slides/slide2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31" name="TextShape 1"/>
          <p:cNvSpPr txBox="1"/>
          <p:nvPr/>
        </p:nvSpPr>
        <p:spPr>
          <a:xfrm>
            <a:off x="0" y="-28080"/>
            <a:ext cx="5834520" cy="704880"/>
          </a:xfrm>
          <a:prstGeom prst="rect">
            <a:avLst/>
          </a:prstGeom>
          <a:noFill/>
          <a:ln>
            <a:noFill/>
          </a:ln>
        </p:spPr>
        <p:txBody>
          <a:bodyPr anchor="ctr"/>
          <a:p>
            <a:pPr algn="ctr">
              <a:lnSpc>
                <a:spcPct val="100000"/>
              </a:lnSpc>
            </a:pPr>
            <a:r>
              <a:rPr lang="en-US" sz="3800" spc="-1" strike="noStrike">
                <a:solidFill>
                  <a:srgbClr val="000000"/>
                </a:solidFill>
                <a:uFill>
                  <a:solidFill>
                    <a:srgbClr val="ffffff"/>
                  </a:solidFill>
                </a:uFill>
                <a:latin typeface="Arial"/>
              </a:rPr>
              <a:t>Ratios to Stable Hadrons</a:t>
            </a:r>
            <a:endParaRPr/>
          </a:p>
        </p:txBody>
      </p:sp>
      <p:sp>
        <p:nvSpPr>
          <p:cNvPr id="532" name="TextShape 2"/>
          <p:cNvSpPr txBox="1"/>
          <p:nvPr/>
        </p:nvSpPr>
        <p:spPr>
          <a:xfrm>
            <a:off x="504000" y="923760"/>
            <a:ext cx="5361480" cy="5828760"/>
          </a:xfrm>
          <a:prstGeom prst="rect">
            <a:avLst/>
          </a:prstGeom>
          <a:noFill/>
          <a:ln>
            <a:noFill/>
          </a:ln>
        </p:spPr>
        <p:txBody>
          <a:bodyPr/>
          <a:p>
            <a:pPr marL="343080" indent="-342720">
              <a:lnSpc>
                <a:spcPct val="100000"/>
              </a:lnSpc>
              <a:buClr>
                <a:srgbClr val="ff0000"/>
              </a:buClr>
              <a:buFont typeface="Symbol" charset="2"/>
              <a:buChar char=""/>
            </a:pPr>
            <a:r>
              <a:rPr lang="en-US" sz="2000" spc="-1" strike="noStrike">
                <a:solidFill>
                  <a:srgbClr val="ff0000"/>
                </a:solidFill>
                <a:uFill>
                  <a:solidFill>
                    <a:srgbClr val="ffffff"/>
                  </a:solidFill>
                </a:uFill>
                <a:latin typeface="Times New Roman"/>
              </a:rPr>
              <a:t>Suppression of </a:t>
            </a:r>
            <a:r>
              <a:rPr lang="en-US" sz="2000" spc="-1" strike="noStrike">
                <a:solidFill>
                  <a:srgbClr val="ff0000"/>
                </a:solidFill>
                <a:uFill>
                  <a:solidFill>
                    <a:srgbClr val="ffffff"/>
                  </a:solidFill>
                </a:uFill>
                <a:latin typeface="Times New Roman"/>
                <a:ea typeface="Times New Roman"/>
              </a:rPr>
              <a:t>ρ</a:t>
            </a:r>
            <a:r>
              <a:rPr lang="en-US" sz="2000" spc="-1" strike="noStrike" baseline="30000">
                <a:solidFill>
                  <a:srgbClr val="ff0000"/>
                </a:solidFill>
                <a:uFill>
                  <a:solidFill>
                    <a:srgbClr val="ffffff"/>
                  </a:solidFill>
                </a:uFill>
                <a:latin typeface="Times New Roman"/>
              </a:rPr>
              <a:t>0</a:t>
            </a:r>
            <a:r>
              <a:rPr lang="en-US" sz="2000" spc="-1" strike="noStrike">
                <a:solidFill>
                  <a:srgbClr val="ff0000"/>
                </a:solidFill>
                <a:uFill>
                  <a:solidFill>
                    <a:srgbClr val="ffffff"/>
                  </a:solidFill>
                </a:uFill>
                <a:latin typeface="Times New Roman"/>
              </a:rPr>
              <a:t>/p and K*</a:t>
            </a:r>
            <a:r>
              <a:rPr lang="en-US" sz="2000" spc="-1" strike="noStrike" baseline="30000">
                <a:solidFill>
                  <a:srgbClr val="ff0000"/>
                </a:solidFill>
                <a:uFill>
                  <a:solidFill>
                    <a:srgbClr val="ffffff"/>
                  </a:solidFill>
                </a:uFill>
                <a:latin typeface="Times New Roman"/>
              </a:rPr>
              <a:t>0</a:t>
            </a:r>
            <a:r>
              <a:rPr lang="en-US" sz="2000" spc="-1" strike="noStrike">
                <a:solidFill>
                  <a:srgbClr val="ff0000"/>
                </a:solidFill>
                <a:uFill>
                  <a:solidFill>
                    <a:srgbClr val="ffffff"/>
                  </a:solidFill>
                </a:uFill>
                <a:latin typeface="Times New Roman"/>
              </a:rPr>
              <a:t>/K</a:t>
            </a:r>
            <a:r>
              <a:rPr lang="en-US" sz="2000" spc="-1" strike="noStrike">
                <a:solidFill>
                  <a:srgbClr val="000000"/>
                </a:solidFill>
                <a:uFill>
                  <a:solidFill>
                    <a:srgbClr val="ffffff"/>
                  </a:solidFill>
                </a:uFill>
                <a:latin typeface="Times New Roman"/>
              </a:rPr>
              <a:t> in central Pb–Pb w.r.t. peripheral, pp, p–Pb, thermal model</a:t>
            </a:r>
            <a:endParaRPr/>
          </a:p>
          <a:p>
            <a:pPr lvl="1" marL="743040" indent="-285480">
              <a:lnSpc>
                <a:spcPct val="100000"/>
              </a:lnSpc>
              <a:buFont typeface="Symbol" charset="2"/>
              <a:buChar char=""/>
            </a:pPr>
            <a:r>
              <a:rPr lang="en-US" sz="2000" spc="-1" strike="noStrike">
                <a:solidFill>
                  <a:srgbClr val="000000"/>
                </a:solidFill>
                <a:uFill>
                  <a:solidFill>
                    <a:srgbClr val="ffffff"/>
                  </a:solidFill>
                </a:uFill>
                <a:latin typeface="Times New Roman"/>
                <a:ea typeface="ＭＳ Ｐゴシック"/>
              </a:rPr>
              <a:t>Suggests that  </a:t>
            </a:r>
            <a:r>
              <a:rPr lang="en-US" sz="2000" spc="-1" strike="noStrike">
                <a:solidFill>
                  <a:srgbClr val="ff0000"/>
                </a:solidFill>
                <a:uFill>
                  <a:solidFill>
                    <a:srgbClr val="ffffff"/>
                  </a:solidFill>
                </a:uFill>
                <a:latin typeface="Times New Roman"/>
                <a:ea typeface="ＭＳ Ｐゴシック"/>
              </a:rPr>
              <a:t>re-scattering is dominant</a:t>
            </a:r>
            <a:r>
              <a:rPr lang="en-US" sz="2000" spc="-1" strike="noStrike">
                <a:solidFill>
                  <a:srgbClr val="000000"/>
                </a:solidFill>
                <a:uFill>
                  <a:solidFill>
                    <a:srgbClr val="ffffff"/>
                  </a:solidFill>
                </a:uFill>
                <a:latin typeface="Times New Roman"/>
                <a:ea typeface="ＭＳ Ｐゴシック"/>
              </a:rPr>
              <a:t> over regeneration</a:t>
            </a:r>
            <a:endParaRPr/>
          </a:p>
          <a:p>
            <a:pPr lvl="1" marL="743040" indent="-285480">
              <a:lnSpc>
                <a:spcPct val="100000"/>
              </a:lnSpc>
              <a:buFont typeface="Symbol" charset="2"/>
              <a:buChar char=""/>
            </a:pPr>
            <a:r>
              <a:rPr lang="en-US" sz="2000" spc="-1" strike="noStrike">
                <a:solidFill>
                  <a:srgbClr val="000000"/>
                </a:solidFill>
                <a:uFill>
                  <a:solidFill>
                    <a:srgbClr val="ffffff"/>
                  </a:solidFill>
                </a:uFill>
                <a:latin typeface="Times New Roman"/>
                <a:ea typeface="ＭＳ Ｐゴシック"/>
              </a:rPr>
              <a:t>Well described by EPOS+UrQMD</a:t>
            </a:r>
            <a:endParaRPr/>
          </a:p>
          <a:p>
            <a:pPr marL="343080" indent="-342720">
              <a:lnSpc>
                <a:spcPct val="100000"/>
              </a:lnSpc>
              <a:buFont typeface="Symbol" charset="2"/>
              <a:buChar char=""/>
            </a:pPr>
            <a:r>
              <a:rPr lang="en-US" sz="2000" spc="-1" strike="noStrike">
                <a:solidFill>
                  <a:srgbClr val="000000"/>
                </a:solidFill>
                <a:uFill>
                  <a:solidFill>
                    <a:srgbClr val="ffffff"/>
                  </a:solidFill>
                </a:uFill>
                <a:latin typeface="Times New Roman"/>
                <a:ea typeface="ＭＳ Ｐゴシック"/>
              </a:rPr>
              <a:t> </a:t>
            </a:r>
            <a:r>
              <a:rPr lang="en-US" sz="2000" spc="-1" strike="noStrike">
                <a:solidFill>
                  <a:srgbClr val="000000"/>
                </a:solidFill>
                <a:uFill>
                  <a:solidFill>
                    <a:srgbClr val="ffffff"/>
                  </a:solidFill>
                </a:uFill>
                <a:latin typeface="Times New Roman"/>
                <a:ea typeface="ＭＳ Ｐゴシック"/>
              </a:rPr>
              <a:t>K*</a:t>
            </a:r>
            <a:r>
              <a:rPr lang="en-US" sz="2000" spc="-1" strike="noStrike" baseline="30000">
                <a:solidFill>
                  <a:srgbClr val="000000"/>
                </a:solidFill>
                <a:uFill>
                  <a:solidFill>
                    <a:srgbClr val="ffffff"/>
                  </a:solidFill>
                </a:uFill>
                <a:latin typeface="Times New Roman"/>
                <a:ea typeface="ＭＳ Ｐゴシック"/>
              </a:rPr>
              <a:t>0</a:t>
            </a:r>
            <a:r>
              <a:rPr lang="en-US" sz="2000" spc="-1" strike="noStrike">
                <a:solidFill>
                  <a:srgbClr val="000000"/>
                </a:solidFill>
                <a:uFill>
                  <a:solidFill>
                    <a:srgbClr val="ffffff"/>
                  </a:solidFill>
                </a:uFill>
                <a:latin typeface="Times New Roman"/>
                <a:ea typeface="ＭＳ Ｐゴシック"/>
              </a:rPr>
              <a:t>/K in small systems:</a:t>
            </a:r>
            <a:endParaRPr/>
          </a:p>
          <a:p>
            <a:pPr lvl="1" marL="743040" indent="-285480">
              <a:lnSpc>
                <a:spcPct val="100000"/>
              </a:lnSpc>
              <a:buFont typeface="Symbol" charset="2"/>
              <a:buChar char=""/>
            </a:pPr>
            <a:r>
              <a:rPr lang="en-US" sz="2000" spc="-1" strike="noStrike">
                <a:solidFill>
                  <a:srgbClr val="000000"/>
                </a:solidFill>
                <a:uFill>
                  <a:solidFill>
                    <a:srgbClr val="ffffff"/>
                  </a:solidFill>
                </a:uFill>
                <a:latin typeface="Times New Roman"/>
                <a:ea typeface="ＭＳ Ｐゴシック"/>
              </a:rPr>
              <a:t>decreasing trend observed in </a:t>
            </a:r>
            <a:r>
              <a:rPr lang="en-US" sz="2000" spc="-1" strike="noStrike">
                <a:solidFill>
                  <a:srgbClr val="0000ff"/>
                </a:solidFill>
                <a:uFill>
                  <a:solidFill>
                    <a:srgbClr val="ffffff"/>
                  </a:solidFill>
                </a:uFill>
                <a:latin typeface="Times New Roman"/>
                <a:ea typeface="ＭＳ Ｐゴシック"/>
              </a:rPr>
              <a:t>p–Pb</a:t>
            </a:r>
            <a:r>
              <a:rPr lang="en-US" sz="2000" spc="-1" strike="noStrike">
                <a:solidFill>
                  <a:srgbClr val="000000"/>
                </a:solidFill>
                <a:uFill>
                  <a:solidFill>
                    <a:srgbClr val="ffffff"/>
                  </a:solidFill>
                </a:uFill>
                <a:latin typeface="Times New Roman"/>
                <a:ea typeface="ＭＳ Ｐゴシック"/>
              </a:rPr>
              <a:t> (slope not consistent with 0)</a:t>
            </a:r>
            <a:endParaRPr/>
          </a:p>
          <a:p>
            <a:pPr lvl="1" marL="743040" indent="-285480">
              <a:lnSpc>
                <a:spcPct val="100000"/>
              </a:lnSpc>
              <a:buFont typeface="Symbol" charset="2"/>
              <a:buChar char=""/>
            </a:pPr>
            <a:r>
              <a:rPr lang="en-US" sz="2000" spc="-1" strike="noStrike">
                <a:solidFill>
                  <a:srgbClr val="000000"/>
                </a:solidFill>
                <a:uFill>
                  <a:solidFill>
                    <a:srgbClr val="ffffff"/>
                  </a:solidFill>
                </a:uFill>
                <a:latin typeface="Times New Roman"/>
                <a:ea typeface="ＭＳ Ｐゴシック"/>
              </a:rPr>
              <a:t>Multiplicity-dependent </a:t>
            </a:r>
            <a:r>
              <a:rPr lang="en-US" sz="2000" spc="-1" strike="noStrike">
                <a:solidFill>
                  <a:srgbClr val="008000"/>
                </a:solidFill>
                <a:uFill>
                  <a:solidFill>
                    <a:srgbClr val="ffffff"/>
                  </a:solidFill>
                </a:uFill>
                <a:latin typeface="Times New Roman"/>
                <a:ea typeface="ＭＳ Ｐゴシック"/>
              </a:rPr>
              <a:t>suppression in pp</a:t>
            </a:r>
            <a:endParaRPr/>
          </a:p>
          <a:p>
            <a:pPr marL="343080" indent="-342720">
              <a:lnSpc>
                <a:spcPct val="100000"/>
              </a:lnSpc>
              <a:buFont typeface="Symbol" charset="2"/>
              <a:buChar char=""/>
            </a:pPr>
            <a:r>
              <a:rPr lang="en-US" sz="2000" spc="-1" strike="noStrike">
                <a:solidFill>
                  <a:srgbClr val="000000"/>
                </a:solidFill>
                <a:uFill>
                  <a:solidFill>
                    <a:srgbClr val="ffffff"/>
                  </a:solidFill>
                </a:uFill>
                <a:latin typeface="Times New Roman"/>
                <a:ea typeface="ＭＳ Ｐゴシック"/>
              </a:rPr>
              <a:t>No suppression of </a:t>
            </a:r>
            <a:r>
              <a:rPr lang="en-US" sz="2000" spc="-1" strike="noStrike">
                <a:solidFill>
                  <a:srgbClr val="000000"/>
                </a:solidFill>
                <a:uFill>
                  <a:solidFill>
                    <a:srgbClr val="ffffff"/>
                  </a:solidFill>
                </a:uFill>
                <a:latin typeface="Standard Symbols L"/>
                <a:ea typeface="Standard Symbols L"/>
              </a:rPr>
              <a:t>f</a:t>
            </a:r>
            <a:r>
              <a:rPr lang="en-US" sz="2000" spc="-1" strike="noStrike">
                <a:solidFill>
                  <a:srgbClr val="000000"/>
                </a:solidFill>
                <a:uFill>
                  <a:solidFill>
                    <a:srgbClr val="ffffff"/>
                  </a:solidFill>
                </a:uFill>
                <a:latin typeface="Times New Roman"/>
                <a:ea typeface="ＭＳ Ｐゴシック"/>
              </a:rPr>
              <a:t>/K, no strong centrality dependence</a:t>
            </a:r>
            <a:endParaRPr/>
          </a:p>
          <a:p>
            <a:pPr lvl="1" marL="743040" indent="-285480">
              <a:lnSpc>
                <a:spcPct val="100000"/>
              </a:lnSpc>
              <a:buFont typeface="Symbol" charset="2"/>
              <a:buChar char=""/>
            </a:pPr>
            <a:r>
              <a:rPr lang="en-US" sz="2000" spc="-1" strike="noStrike">
                <a:solidFill>
                  <a:srgbClr val="000000"/>
                </a:solidFill>
                <a:uFill>
                  <a:solidFill>
                    <a:srgbClr val="ffffff"/>
                  </a:solidFill>
                </a:uFill>
                <a:latin typeface="Times New Roman"/>
                <a:ea typeface="ＭＳ Ｐゴシック"/>
              </a:rPr>
              <a:t>Central </a:t>
            </a:r>
            <a:r>
              <a:rPr lang="en-US" sz="2000" spc="-1" strike="noStrike">
                <a:solidFill>
                  <a:srgbClr val="ff0000"/>
                </a:solidFill>
                <a:uFill>
                  <a:solidFill>
                    <a:srgbClr val="ffffff"/>
                  </a:solidFill>
                </a:uFill>
                <a:latin typeface="Times New Roman"/>
                <a:ea typeface="ＭＳ Ｐゴシック"/>
              </a:rPr>
              <a:t>Pb–Pb</a:t>
            </a:r>
            <a:r>
              <a:rPr lang="en-US" sz="2000" spc="-1" strike="noStrike">
                <a:solidFill>
                  <a:srgbClr val="000000"/>
                </a:solidFill>
                <a:uFill>
                  <a:solidFill>
                    <a:srgbClr val="ffffff"/>
                  </a:solidFill>
                </a:uFill>
                <a:latin typeface="Times New Roman"/>
                <a:ea typeface="ＭＳ Ｐゴシック"/>
              </a:rPr>
              <a:t> consistent w/ thermal model</a:t>
            </a:r>
            <a:endParaRPr/>
          </a:p>
          <a:p>
            <a:pPr lvl="1" marL="864000" indent="-324000">
              <a:lnSpc>
                <a:spcPct val="100000"/>
              </a:lnSpc>
              <a:buClr>
                <a:srgbClr val="ffffff"/>
              </a:buClr>
              <a:buSzPct val="75000"/>
              <a:buFont typeface="Symbol" charset="2"/>
              <a:buChar char=""/>
            </a:pPr>
            <a:r>
              <a:rPr lang="en-US" sz="2000" spc="-1" strike="noStrike">
                <a:solidFill>
                  <a:srgbClr val="000000"/>
                </a:solidFill>
                <a:uFill>
                  <a:solidFill>
                    <a:srgbClr val="ffffff"/>
                  </a:solidFill>
                </a:uFill>
                <a:latin typeface="Times New Roman"/>
                <a:ea typeface="ＭＳ Ｐゴシック"/>
              </a:rPr>
              <a:t>Lifetime of </a:t>
            </a:r>
            <a:r>
              <a:rPr lang="en-US" sz="2000" spc="-1" strike="noStrike">
                <a:solidFill>
                  <a:srgbClr val="000000"/>
                </a:solidFill>
                <a:uFill>
                  <a:solidFill>
                    <a:srgbClr val="ffffff"/>
                  </a:solidFill>
                </a:uFill>
                <a:latin typeface="Standard Symbols L"/>
                <a:ea typeface="Standard Symbols L"/>
              </a:rPr>
              <a:t>f</a:t>
            </a:r>
            <a:r>
              <a:rPr lang="en-US" sz="2000" spc="-1" strike="noStrike">
                <a:solidFill>
                  <a:srgbClr val="000000"/>
                </a:solidFill>
                <a:uFill>
                  <a:solidFill>
                    <a:srgbClr val="ffffff"/>
                  </a:solidFill>
                </a:uFill>
                <a:latin typeface="Times New Roman"/>
                <a:ea typeface="ＭＳ Ｐゴシック"/>
              </a:rPr>
              <a:t> ~10× longer than K*</a:t>
            </a:r>
            <a:r>
              <a:rPr lang="en-US" sz="2000" spc="-1" strike="noStrike" baseline="30000">
                <a:solidFill>
                  <a:srgbClr val="000000"/>
                </a:solidFill>
                <a:uFill>
                  <a:solidFill>
                    <a:srgbClr val="ffffff"/>
                  </a:solidFill>
                </a:uFill>
                <a:latin typeface="Times New Roman"/>
                <a:ea typeface="ＭＳ Ｐゴシック"/>
              </a:rPr>
              <a:t>0</a:t>
            </a:r>
            <a:r>
              <a:rPr lang="en-US" sz="2000" spc="-1" strike="noStrike">
                <a:solidFill>
                  <a:srgbClr val="000000"/>
                </a:solidFill>
                <a:uFill>
                  <a:solidFill>
                    <a:srgbClr val="ffffff"/>
                  </a:solidFill>
                </a:uFill>
                <a:latin typeface="Times New Roman"/>
                <a:ea typeface="ＭＳ Ｐゴシック"/>
              </a:rPr>
              <a:t>, ~35× longer than </a:t>
            </a:r>
            <a:r>
              <a:rPr lang="en-US" sz="2000" spc="-1" strike="noStrike">
                <a:solidFill>
                  <a:srgbClr val="000000"/>
                </a:solidFill>
                <a:uFill>
                  <a:solidFill>
                    <a:srgbClr val="ffffff"/>
                  </a:solidFill>
                </a:uFill>
                <a:latin typeface="Times New Roman"/>
                <a:ea typeface="Times New Roman"/>
              </a:rPr>
              <a:t>ρ</a:t>
            </a:r>
            <a:r>
              <a:rPr lang="en-US" sz="2000" spc="-1" strike="noStrike" baseline="30000">
                <a:solidFill>
                  <a:srgbClr val="000000"/>
                </a:solidFill>
                <a:uFill>
                  <a:solidFill>
                    <a:srgbClr val="ffffff"/>
                  </a:solidFill>
                </a:uFill>
                <a:latin typeface="Times New Roman"/>
                <a:ea typeface="ＭＳ Ｐゴシック"/>
              </a:rPr>
              <a:t>0</a:t>
            </a:r>
            <a:r>
              <a:rPr lang="en-US" sz="2000" spc="-1" strike="noStrike">
                <a:solidFill>
                  <a:srgbClr val="000000"/>
                </a:solidFill>
                <a:uFill>
                  <a:solidFill>
                    <a:srgbClr val="ffffff"/>
                  </a:solidFill>
                </a:uFill>
                <a:latin typeface="Times New Roman"/>
                <a:ea typeface="ＭＳ Ｐゴシック"/>
              </a:rPr>
              <a:t>, re-scattering effects not significant</a:t>
            </a:r>
            <a:endParaRPr/>
          </a:p>
          <a:p>
            <a:pPr lvl="1" marL="743040" indent="-285480">
              <a:lnSpc>
                <a:spcPct val="100000"/>
              </a:lnSpc>
              <a:buFont typeface="Symbol" charset="2"/>
              <a:buChar char=""/>
            </a:pPr>
            <a:r>
              <a:rPr lang="en-US" sz="2000" spc="-1" strike="noStrike">
                <a:solidFill>
                  <a:srgbClr val="000000"/>
                </a:solidFill>
                <a:uFill>
                  <a:solidFill>
                    <a:srgbClr val="ffffff"/>
                  </a:solidFill>
                </a:uFill>
                <a:latin typeface="Times New Roman"/>
                <a:ea typeface="ＭＳ Ｐゴシック"/>
              </a:rPr>
              <a:t>Ratio in </a:t>
            </a:r>
            <a:r>
              <a:rPr lang="en-US" sz="2000" spc="-1" strike="noStrike">
                <a:solidFill>
                  <a:srgbClr val="0000ff"/>
                </a:solidFill>
                <a:uFill>
                  <a:solidFill>
                    <a:srgbClr val="ffffff"/>
                  </a:solidFill>
                </a:uFill>
                <a:latin typeface="Times New Roman"/>
                <a:ea typeface="ＭＳ Ｐゴシック"/>
              </a:rPr>
              <a:t>p–Pb</a:t>
            </a:r>
            <a:r>
              <a:rPr lang="en-US" sz="2000" spc="-1" strike="noStrike">
                <a:solidFill>
                  <a:srgbClr val="000000"/>
                </a:solidFill>
                <a:uFill>
                  <a:solidFill>
                    <a:srgbClr val="ffffff"/>
                  </a:solidFill>
                </a:uFill>
                <a:latin typeface="Times New Roman"/>
                <a:ea typeface="ＭＳ Ｐゴシック"/>
              </a:rPr>
              <a:t> consistent with trend from pp  to peripheral </a:t>
            </a:r>
            <a:r>
              <a:rPr lang="en-US" sz="2000" spc="-1" strike="noStrike">
                <a:solidFill>
                  <a:srgbClr val="ff0000"/>
                </a:solidFill>
                <a:uFill>
                  <a:solidFill>
                    <a:srgbClr val="ffffff"/>
                  </a:solidFill>
                </a:uFill>
                <a:latin typeface="Times New Roman"/>
                <a:ea typeface="ＭＳ Ｐゴシック"/>
              </a:rPr>
              <a:t>Pb–Pb</a:t>
            </a:r>
            <a:endParaRPr/>
          </a:p>
        </p:txBody>
      </p:sp>
      <p:pic>
        <p:nvPicPr>
          <p:cNvPr id="533" name="Picture 4" descr=""/>
          <p:cNvPicPr/>
          <p:nvPr/>
        </p:nvPicPr>
        <p:blipFill>
          <a:blip r:embed="rId1"/>
          <a:srcRect l="0" t="8829" r="8456" b="0"/>
          <a:stretch/>
        </p:blipFill>
        <p:spPr>
          <a:xfrm>
            <a:off x="5834520" y="167760"/>
            <a:ext cx="4090680" cy="2931480"/>
          </a:xfrm>
          <a:prstGeom prst="rect">
            <a:avLst/>
          </a:prstGeom>
          <a:ln>
            <a:noFill/>
          </a:ln>
        </p:spPr>
      </p:pic>
      <p:sp>
        <p:nvSpPr>
          <p:cNvPr id="534" name="CustomShape 3"/>
          <p:cNvSpPr/>
          <p:nvPr/>
        </p:nvSpPr>
        <p:spPr>
          <a:xfrm>
            <a:off x="6383880" y="1210320"/>
            <a:ext cx="545760" cy="364680"/>
          </a:xfrm>
          <a:prstGeom prst="rect">
            <a:avLst/>
          </a:prstGeom>
          <a:noFill/>
          <a:ln>
            <a:noFill/>
          </a:ln>
        </p:spPr>
        <p:style>
          <a:lnRef idx="0"/>
          <a:fillRef idx="0"/>
          <a:effectRef idx="0"/>
          <a:fontRef idx="minor"/>
        </p:style>
        <p:txBody>
          <a:bodyPr lIns="90000" rIns="90000" tIns="45000" bIns="45000"/>
          <a:p>
            <a:pPr>
              <a:lnSpc>
                <a:spcPct val="100000"/>
              </a:lnSpc>
            </a:pPr>
            <a:r>
              <a:rPr lang="en-US" sz="1800" spc="-1" strike="noStrike">
                <a:solidFill>
                  <a:srgbClr val="000000"/>
                </a:solidFill>
                <a:uFill>
                  <a:solidFill>
                    <a:srgbClr val="ffffff"/>
                  </a:solidFill>
                </a:uFill>
                <a:latin typeface="Arial"/>
              </a:rPr>
              <a:t>pp</a:t>
            </a:r>
            <a:endParaRPr/>
          </a:p>
        </p:txBody>
      </p:sp>
      <p:pic>
        <p:nvPicPr>
          <p:cNvPr id="535" name="Picture 12" descr=""/>
          <p:cNvPicPr/>
          <p:nvPr/>
        </p:nvPicPr>
        <p:blipFill>
          <a:blip r:embed="rId2"/>
          <a:stretch/>
        </p:blipFill>
        <p:spPr>
          <a:xfrm>
            <a:off x="6033960" y="3184920"/>
            <a:ext cx="3723480" cy="3618360"/>
          </a:xfrm>
          <a:prstGeom prst="rect">
            <a:avLst/>
          </a:prstGeom>
          <a:ln>
            <a:noFill/>
          </a:ln>
        </p:spPr>
      </p:pic>
      <p:sp>
        <p:nvSpPr>
          <p:cNvPr id="536" name="CustomShape 4"/>
          <p:cNvSpPr/>
          <p:nvPr/>
        </p:nvSpPr>
        <p:spPr>
          <a:xfrm>
            <a:off x="6781320" y="6729480"/>
            <a:ext cx="2547720" cy="455400"/>
          </a:xfrm>
          <a:prstGeom prst="rect">
            <a:avLst/>
          </a:prstGeom>
          <a:noFill/>
          <a:ln>
            <a:noFill/>
          </a:ln>
        </p:spPr>
        <p:style>
          <a:lnRef idx="0"/>
          <a:fillRef idx="0"/>
          <a:effectRef idx="0"/>
          <a:fontRef idx="minor"/>
        </p:style>
        <p:txBody>
          <a:bodyPr lIns="90000" rIns="90000" tIns="45000" bIns="45000"/>
          <a:p>
            <a:pPr>
              <a:lnSpc>
                <a:spcPct val="100000"/>
              </a:lnSpc>
            </a:pPr>
            <a:r>
              <a:rPr i="1" lang="en-US" sz="1200" spc="-1" strike="noStrike">
                <a:solidFill>
                  <a:srgbClr val="000000"/>
                </a:solidFill>
                <a:uFill>
                  <a:solidFill>
                    <a:srgbClr val="ffffff"/>
                  </a:solidFill>
                </a:uFill>
                <a:latin typeface="Arial"/>
              </a:rPr>
              <a:t>Phys. Rev. C</a:t>
            </a:r>
            <a:r>
              <a:rPr lang="en-US" sz="1200" spc="-1" strike="noStrike">
                <a:solidFill>
                  <a:srgbClr val="000000"/>
                </a:solidFill>
                <a:uFill>
                  <a:solidFill>
                    <a:srgbClr val="ffffff"/>
                  </a:solidFill>
                </a:uFill>
                <a:latin typeface="Arial"/>
              </a:rPr>
              <a:t> </a:t>
            </a:r>
            <a:r>
              <a:rPr b="1" lang="en-US" sz="1200" spc="-1" strike="noStrike">
                <a:solidFill>
                  <a:srgbClr val="000000"/>
                </a:solidFill>
                <a:uFill>
                  <a:solidFill>
                    <a:srgbClr val="ffffff"/>
                  </a:solidFill>
                </a:uFill>
                <a:latin typeface="Arial"/>
              </a:rPr>
              <a:t>91</a:t>
            </a:r>
            <a:r>
              <a:rPr lang="en-US" sz="1200" spc="-1" strike="noStrike">
                <a:solidFill>
                  <a:srgbClr val="000000"/>
                </a:solidFill>
                <a:uFill>
                  <a:solidFill>
                    <a:srgbClr val="ffffff"/>
                  </a:solidFill>
                </a:uFill>
                <a:latin typeface="Arial"/>
              </a:rPr>
              <a:t> 024609 (2015)</a:t>
            </a:r>
            <a:endParaRPr/>
          </a:p>
          <a:p>
            <a:pPr>
              <a:lnSpc>
                <a:spcPct val="100000"/>
              </a:lnSpc>
            </a:pPr>
            <a:r>
              <a:rPr i="1" lang="en-US" sz="1200" spc="-1" strike="noStrike">
                <a:solidFill>
                  <a:srgbClr val="000000"/>
                </a:solidFill>
                <a:uFill>
                  <a:solidFill>
                    <a:srgbClr val="ffffff"/>
                  </a:solidFill>
                </a:uFill>
                <a:latin typeface="Arial"/>
              </a:rPr>
              <a:t>Eur. Phys. J. C</a:t>
            </a:r>
            <a:r>
              <a:rPr lang="en-US" sz="1200" spc="-1" strike="noStrike">
                <a:solidFill>
                  <a:srgbClr val="000000"/>
                </a:solidFill>
                <a:uFill>
                  <a:solidFill>
                    <a:srgbClr val="ffffff"/>
                  </a:solidFill>
                </a:uFill>
                <a:latin typeface="Arial"/>
              </a:rPr>
              <a:t> </a:t>
            </a:r>
            <a:r>
              <a:rPr b="1" lang="en-US" sz="1200" spc="-1" strike="noStrike">
                <a:solidFill>
                  <a:srgbClr val="000000"/>
                </a:solidFill>
                <a:uFill>
                  <a:solidFill>
                    <a:srgbClr val="ffffff"/>
                  </a:solidFill>
                </a:uFill>
                <a:latin typeface="Arial"/>
              </a:rPr>
              <a:t>76</a:t>
            </a:r>
            <a:r>
              <a:rPr lang="en-US" sz="1200" spc="-1" strike="noStrike">
                <a:solidFill>
                  <a:srgbClr val="000000"/>
                </a:solidFill>
                <a:uFill>
                  <a:solidFill>
                    <a:srgbClr val="ffffff"/>
                  </a:solidFill>
                </a:uFill>
                <a:latin typeface="Arial"/>
              </a:rPr>
              <a:t> 245 (2016)</a:t>
            </a:r>
            <a:endParaRPr/>
          </a:p>
        </p:txBody>
      </p:sp>
      <p:sp>
        <p:nvSpPr>
          <p:cNvPr id="537" name="CustomShape 5"/>
          <p:cNvSpPr/>
          <p:nvPr/>
        </p:nvSpPr>
        <p:spPr>
          <a:xfrm flipV="1">
            <a:off x="6832080" y="5351040"/>
            <a:ext cx="114840" cy="331920"/>
          </a:xfrm>
          <a:custGeom>
            <a:avLst/>
            <a:gdLst/>
            <a:ahLst/>
            <a:rect l="l" t="t" r="r" b="b"/>
            <a:pathLst>
              <a:path w="21600" h="21600">
                <a:moveTo>
                  <a:pt x="0" y="0"/>
                </a:moveTo>
                <a:lnTo>
                  <a:pt x="21600" y="21600"/>
                </a:lnTo>
              </a:path>
            </a:pathLst>
          </a:custGeom>
          <a:noFill/>
          <a:ln w="25560">
            <a:solidFill>
              <a:srgbClr val="008000"/>
            </a:solidFill>
            <a:round/>
            <a:tailEnd len="med" type="arrow" w="med"/>
          </a:ln>
          <a:effectLst>
            <a:outerShdw dist="20160" dir="5400000">
              <a:srgbClr val="000000">
                <a:alpha val="38000"/>
              </a:srgbClr>
            </a:outerShdw>
          </a:effectLst>
        </p:spPr>
        <p:style>
          <a:lnRef idx="0"/>
          <a:fillRef idx="0"/>
          <a:effectRef idx="0"/>
          <a:fontRef idx="minor"/>
        </p:style>
      </p:sp>
      <p:sp>
        <p:nvSpPr>
          <p:cNvPr id="538" name="CustomShape 6"/>
          <p:cNvSpPr/>
          <p:nvPr/>
        </p:nvSpPr>
        <p:spPr>
          <a:xfrm>
            <a:off x="6499440" y="5599800"/>
            <a:ext cx="807840" cy="364680"/>
          </a:xfrm>
          <a:prstGeom prst="rect">
            <a:avLst/>
          </a:prstGeom>
          <a:noFill/>
          <a:ln>
            <a:noFill/>
          </a:ln>
        </p:spPr>
        <p:style>
          <a:lnRef idx="0"/>
          <a:fillRef idx="0"/>
          <a:effectRef idx="0"/>
          <a:fontRef idx="minor"/>
        </p:style>
        <p:txBody>
          <a:bodyPr lIns="90000" rIns="90000" tIns="45000" bIns="45000"/>
          <a:p>
            <a:pPr>
              <a:lnSpc>
                <a:spcPct val="100000"/>
              </a:lnSpc>
            </a:pPr>
            <a:r>
              <a:rPr b="1" lang="en-US" sz="1800" spc="-1" strike="noStrike">
                <a:solidFill>
                  <a:srgbClr val="008000"/>
                </a:solidFill>
                <a:uFill>
                  <a:solidFill>
                    <a:srgbClr val="ffffff"/>
                  </a:solidFill>
                </a:uFill>
                <a:latin typeface="Arial"/>
              </a:rPr>
              <a:t>NEW</a:t>
            </a:r>
            <a:endParaRPr/>
          </a:p>
        </p:txBody>
      </p:sp>
    </p:spTree>
  </p:cSld>
</p:sld>
</file>

<file path=ppt/slides/slide2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39" name="TextShape 1"/>
          <p:cNvSpPr txBox="1"/>
          <p:nvPr/>
        </p:nvSpPr>
        <p:spPr>
          <a:xfrm>
            <a:off x="503640" y="301320"/>
            <a:ext cx="9071280" cy="1262160"/>
          </a:xfrm>
          <a:prstGeom prst="rect">
            <a:avLst/>
          </a:prstGeom>
          <a:noFill/>
          <a:ln>
            <a:noFill/>
          </a:ln>
        </p:spPr>
        <p:txBody>
          <a:bodyPr lIns="0" rIns="0" tIns="0" bIns="0" anchor="ctr"/>
          <a:p>
            <a:pPr algn="ctr"/>
            <a:r>
              <a:rPr lang="en-US" sz="4400" spc="-1">
                <a:latin typeface="Times New Roman"/>
              </a:rPr>
              <a:t>Jet mass and virtuality</a:t>
            </a:r>
            <a:endParaRPr/>
          </a:p>
        </p:txBody>
      </p:sp>
      <p:sp>
        <p:nvSpPr>
          <p:cNvPr id="540" name="TextShape 2"/>
          <p:cNvSpPr txBox="1"/>
          <p:nvPr/>
        </p:nvSpPr>
        <p:spPr>
          <a:xfrm>
            <a:off x="503640" y="3108960"/>
            <a:ext cx="5897160" cy="3044520"/>
          </a:xfrm>
          <a:prstGeom prst="rect">
            <a:avLst/>
          </a:prstGeom>
          <a:noFill/>
          <a:ln>
            <a:noFill/>
          </a:ln>
        </p:spPr>
        <p:txBody>
          <a:bodyPr lIns="0" rIns="0" tIns="0" bIns="0"/>
          <a:p>
            <a:pPr marL="432000" indent="-324000">
              <a:buClr>
                <a:srgbClr val="ffffff"/>
              </a:buClr>
              <a:buSzPct val="45000"/>
              <a:buFont typeface="Wingdings" charset="2"/>
              <a:buChar char=""/>
            </a:pPr>
            <a:r>
              <a:rPr lang="en-US" sz="2400" spc="-1">
                <a:latin typeface="Times New Roman"/>
              </a:rPr>
              <a:t>Jet mass increases with the radial distance of the constituents from the jet axis</a:t>
            </a:r>
            <a:endParaRPr/>
          </a:p>
          <a:p>
            <a:pPr lvl="1" marL="864000" indent="-324000">
              <a:buClr>
                <a:srgbClr val="ffffff"/>
              </a:buClr>
              <a:buSzPct val="75000"/>
              <a:buFont typeface="Symbol" charset="2"/>
              <a:buChar char=""/>
            </a:pPr>
            <a:r>
              <a:rPr lang="en-US" sz="2400" spc="-1">
                <a:latin typeface="Times New Roman"/>
              </a:rPr>
              <a:t>Soft constituents, away from the jet axis within the cone → larger mass</a:t>
            </a:r>
            <a:endParaRPr/>
          </a:p>
          <a:p>
            <a:pPr lvl="1" marL="864000" indent="-324000">
              <a:buClr>
                <a:srgbClr val="ffffff"/>
              </a:buClr>
              <a:buSzPct val="75000"/>
              <a:buFont typeface="Symbol" charset="2"/>
              <a:buChar char=""/>
            </a:pPr>
            <a:r>
              <a:rPr lang="en-US" sz="2400" spc="-1">
                <a:latin typeface="Times New Roman"/>
              </a:rPr>
              <a:t>Few hard constituents → smaller mass</a:t>
            </a:r>
            <a:endParaRPr/>
          </a:p>
          <a:p>
            <a:r>
              <a:rPr lang="en-US" sz="2600" spc="-1">
                <a:latin typeface="Times New Roman"/>
              </a:rPr>
              <a:t>     → </a:t>
            </a:r>
            <a:r>
              <a:rPr lang="en-US" sz="2000" spc="-1">
                <a:latin typeface="Times New Roman"/>
              </a:rPr>
              <a:t>E.g. gluon vs quark jets jet mass difference</a:t>
            </a:r>
            <a:endParaRPr/>
          </a:p>
        </p:txBody>
      </p:sp>
      <p:pic>
        <p:nvPicPr>
          <p:cNvPr id="541" name="" descr=""/>
          <p:cNvPicPr/>
          <p:nvPr/>
        </p:nvPicPr>
        <p:blipFill>
          <a:blip r:embed="rId1"/>
          <a:stretch/>
        </p:blipFill>
        <p:spPr>
          <a:xfrm>
            <a:off x="1127880" y="1800720"/>
            <a:ext cx="2381760" cy="646920"/>
          </a:xfrm>
          <a:prstGeom prst="rect">
            <a:avLst/>
          </a:prstGeom>
          <a:ln>
            <a:noFill/>
          </a:ln>
        </p:spPr>
      </p:pic>
      <p:pic>
        <p:nvPicPr>
          <p:cNvPr id="542" name="" descr=""/>
          <p:cNvPicPr/>
          <p:nvPr/>
        </p:nvPicPr>
        <p:blipFill>
          <a:blip r:embed="rId2"/>
          <a:stretch/>
        </p:blipFill>
        <p:spPr>
          <a:xfrm>
            <a:off x="6525360" y="1752120"/>
            <a:ext cx="2016000" cy="800640"/>
          </a:xfrm>
          <a:prstGeom prst="rect">
            <a:avLst/>
          </a:prstGeom>
          <a:ln>
            <a:noFill/>
          </a:ln>
        </p:spPr>
      </p:pic>
      <p:pic>
        <p:nvPicPr>
          <p:cNvPr id="543" name="" descr=""/>
          <p:cNvPicPr/>
          <p:nvPr/>
        </p:nvPicPr>
        <p:blipFill>
          <a:blip r:embed="rId3"/>
          <a:stretch/>
        </p:blipFill>
        <p:spPr>
          <a:xfrm>
            <a:off x="4335840" y="1734840"/>
            <a:ext cx="1973880" cy="847800"/>
          </a:xfrm>
          <a:prstGeom prst="rect">
            <a:avLst/>
          </a:prstGeom>
          <a:ln>
            <a:noFill/>
          </a:ln>
        </p:spPr>
      </p:pic>
      <p:sp>
        <p:nvSpPr>
          <p:cNvPr id="544" name="CustomShape 3"/>
          <p:cNvSpPr/>
          <p:nvPr/>
        </p:nvSpPr>
        <p:spPr>
          <a:xfrm>
            <a:off x="1161360" y="1734840"/>
            <a:ext cx="7632000" cy="929160"/>
          </a:xfrm>
          <a:prstGeom prst="rect">
            <a:avLst/>
          </a:prstGeom>
          <a:noFill/>
          <a:ln w="36000">
            <a:solidFill>
              <a:srgbClr val="ff0000"/>
            </a:solidFill>
            <a:round/>
          </a:ln>
        </p:spPr>
        <p:style>
          <a:lnRef idx="0"/>
          <a:fillRef idx="0"/>
          <a:effectRef idx="0"/>
          <a:fontRef idx="minor"/>
        </p:style>
      </p:sp>
      <p:pic>
        <p:nvPicPr>
          <p:cNvPr id="545" name="" descr=""/>
          <p:cNvPicPr/>
          <p:nvPr/>
        </p:nvPicPr>
        <p:blipFill>
          <a:blip r:embed="rId4"/>
          <a:stretch/>
        </p:blipFill>
        <p:spPr>
          <a:xfrm>
            <a:off x="7102440" y="3400920"/>
            <a:ext cx="2653200" cy="2827080"/>
          </a:xfrm>
          <a:prstGeom prst="rect">
            <a:avLst/>
          </a:prstGeom>
          <a:ln>
            <a:noFill/>
          </a:ln>
        </p:spPr>
      </p:pic>
    </p:spTree>
  </p:cSld>
</p:sld>
</file>

<file path=ppt/slides/slide2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46" name="TextShape 1"/>
          <p:cNvSpPr txBox="1"/>
          <p:nvPr/>
        </p:nvSpPr>
        <p:spPr>
          <a:xfrm>
            <a:off x="503640" y="121320"/>
            <a:ext cx="9071280" cy="887400"/>
          </a:xfrm>
          <a:prstGeom prst="rect">
            <a:avLst/>
          </a:prstGeom>
          <a:noFill/>
          <a:ln>
            <a:noFill/>
          </a:ln>
        </p:spPr>
        <p:txBody>
          <a:bodyPr lIns="0" rIns="0" tIns="0" bIns="0" anchor="ctr"/>
          <a:p>
            <a:pPr algn="ctr"/>
            <a:r>
              <a:rPr lang="en-US" sz="4400" spc="-1">
                <a:latin typeface="Times New Roman"/>
              </a:rPr>
              <a:t>Comparison to models</a:t>
            </a:r>
            <a:endParaRPr/>
          </a:p>
        </p:txBody>
      </p:sp>
      <p:pic>
        <p:nvPicPr>
          <p:cNvPr id="547" name="" descr=""/>
          <p:cNvPicPr/>
          <p:nvPr/>
        </p:nvPicPr>
        <p:blipFill>
          <a:blip r:embed="rId1"/>
          <a:stretch/>
        </p:blipFill>
        <p:spPr>
          <a:xfrm>
            <a:off x="74160" y="828360"/>
            <a:ext cx="9969840" cy="3106440"/>
          </a:xfrm>
          <a:prstGeom prst="rect">
            <a:avLst/>
          </a:prstGeom>
          <a:ln>
            <a:noFill/>
          </a:ln>
        </p:spPr>
      </p:pic>
      <p:sp>
        <p:nvSpPr>
          <p:cNvPr id="548" name="TextShape 2"/>
          <p:cNvSpPr txBox="1"/>
          <p:nvPr/>
        </p:nvSpPr>
        <p:spPr>
          <a:xfrm>
            <a:off x="504000" y="4248000"/>
            <a:ext cx="9000000" cy="2592000"/>
          </a:xfrm>
          <a:prstGeom prst="rect">
            <a:avLst/>
          </a:prstGeom>
          <a:noFill/>
          <a:ln>
            <a:noFill/>
          </a:ln>
        </p:spPr>
        <p:txBody>
          <a:bodyPr lIns="0" rIns="0" tIns="0" bIns="0"/>
          <a:p>
            <a:pPr marL="432000" indent="-324000">
              <a:buClr>
                <a:srgbClr val="ffffff"/>
              </a:buClr>
              <a:buSzPct val="45000"/>
              <a:buFont typeface="Wingdings" charset="2"/>
              <a:buChar char=""/>
            </a:pPr>
            <a:r>
              <a:rPr lang="en-US" sz="2600" spc="-1">
                <a:latin typeface="Times New Roman"/>
              </a:rPr>
              <a:t>Quenching models (</a:t>
            </a:r>
            <a:r>
              <a:rPr lang="en-US" sz="2600" spc="-1">
                <a:solidFill>
                  <a:srgbClr val="ff420e"/>
                </a:solidFill>
                <a:latin typeface="Times New Roman"/>
              </a:rPr>
              <a:t>JEWEL</a:t>
            </a:r>
            <a:r>
              <a:rPr lang="en-US" sz="2600" spc="-1">
                <a:latin typeface="Times New Roman"/>
              </a:rPr>
              <a:t>, </a:t>
            </a:r>
            <a:r>
              <a:rPr lang="en-US" sz="2600" spc="-1">
                <a:solidFill>
                  <a:srgbClr val="800000"/>
                </a:solidFill>
                <a:latin typeface="Times New Roman"/>
              </a:rPr>
              <a:t>Q-PYTHIA</a:t>
            </a:r>
            <a:r>
              <a:rPr lang="en-US" sz="2600" spc="-1">
                <a:latin typeface="Times New Roman"/>
              </a:rPr>
              <a:t>) show a larger mass than pp-like </a:t>
            </a:r>
            <a:r>
              <a:rPr lang="en-US" sz="2600" spc="-1">
                <a:solidFill>
                  <a:srgbClr val="2300dc"/>
                </a:solidFill>
                <a:latin typeface="Times New Roman"/>
              </a:rPr>
              <a:t>PYTHIA</a:t>
            </a:r>
            <a:r>
              <a:rPr lang="en-US" sz="2600" spc="-1">
                <a:latin typeface="Times New Roman"/>
              </a:rPr>
              <a:t> jets</a:t>
            </a:r>
            <a:endParaRPr/>
          </a:p>
          <a:p>
            <a:pPr lvl="1" marL="864000" indent="-324000">
              <a:buClr>
                <a:srgbClr val="ffffff"/>
              </a:buClr>
              <a:buSzPct val="75000"/>
              <a:buFont typeface="Symbol" charset="2"/>
              <a:buChar char=""/>
            </a:pPr>
            <a:r>
              <a:rPr lang="en-US" sz="2000" spc="-1">
                <a:latin typeface="Times New Roman"/>
              </a:rPr>
              <a:t>JEWEL: 2→2 pQCD matrix elements with parton shower taking into account radiation. For charged jets the background subtraction is implemented by shifting the distribution considering the background estimated for full jets and the difference between full and charged jets in pp </a:t>
            </a:r>
            <a:endParaRPr/>
          </a:p>
          <a:p>
            <a:pPr lvl="1" marL="864000" indent="-324000">
              <a:buClr>
                <a:srgbClr val="ffffff"/>
              </a:buClr>
              <a:buSzPct val="75000"/>
              <a:buFont typeface="Symbol" charset="2"/>
              <a:buChar char=""/>
            </a:pPr>
            <a:r>
              <a:rPr lang="en-US" sz="2000" spc="-1">
                <a:latin typeface="Times New Roman"/>
              </a:rPr>
              <a:t>Q-PYTHIA: PYTHIA with medium effects in the final state branching through an additive term in the splitting functions computed in the multiple-soft scattering approximation</a:t>
            </a:r>
            <a:endParaRPr/>
          </a:p>
          <a:p>
            <a:pPr marL="432000" indent="-324000">
              <a:buClr>
                <a:srgbClr val="ffffff"/>
              </a:buClr>
              <a:buSzPct val="45000"/>
              <a:buFont typeface="Wingdings" charset="2"/>
              <a:buChar char=""/>
            </a:pPr>
            <a:r>
              <a:rPr lang="en-US" sz="2600" spc="-1">
                <a:latin typeface="Times New Roman"/>
              </a:rPr>
              <a:t>JEWEL with “recoil off” (removing recoil centres before hadronization) shows a depletion of the jet mass wrt pp due to less low-p</a:t>
            </a:r>
            <a:r>
              <a:rPr lang="en-US" sz="2600" spc="-1" baseline="-33000">
                <a:latin typeface="Times New Roman"/>
              </a:rPr>
              <a:t>T</a:t>
            </a:r>
            <a:r>
              <a:rPr lang="en-US" sz="2600" spc="-1">
                <a:latin typeface="Times New Roman"/>
              </a:rPr>
              <a:t> fragments wrt recoil on</a:t>
            </a:r>
            <a:endParaRPr/>
          </a:p>
          <a:p>
            <a:pPr marL="432000" indent="-324000">
              <a:buClr>
                <a:srgbClr val="ffffff"/>
              </a:buClr>
              <a:buSzPct val="45000"/>
              <a:buFont typeface="Wingdings" charset="2"/>
              <a:buChar char=""/>
            </a:pPr>
            <a:r>
              <a:rPr lang="en-US" sz="2600" spc="-1">
                <a:latin typeface="Times New Roman"/>
              </a:rPr>
              <a:t>Pb-Pb measurement can discriminate among these predictions</a:t>
            </a:r>
            <a:endParaRPr/>
          </a:p>
        </p:txBody>
      </p:sp>
    </p:spTree>
  </p:cSld>
</p:sld>
</file>

<file path=ppt/slides/slide2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49" name="TextShape 1"/>
          <p:cNvSpPr txBox="1"/>
          <p:nvPr/>
        </p:nvSpPr>
        <p:spPr>
          <a:xfrm>
            <a:off x="503640" y="301320"/>
            <a:ext cx="9071280" cy="1262160"/>
          </a:xfrm>
          <a:prstGeom prst="rect">
            <a:avLst/>
          </a:prstGeom>
          <a:noFill/>
          <a:ln>
            <a:noFill/>
          </a:ln>
        </p:spPr>
        <p:txBody>
          <a:bodyPr lIns="0" rIns="0" tIns="0" bIns="0" anchor="ctr"/>
          <a:p>
            <a:pPr algn="ctr"/>
            <a:r>
              <a:rPr lang="en-US" sz="4400" spc="-1">
                <a:latin typeface="Times New Roman"/>
              </a:rPr>
              <a:t>Conclusions</a:t>
            </a:r>
            <a:endParaRPr/>
          </a:p>
        </p:txBody>
      </p:sp>
      <p:sp>
        <p:nvSpPr>
          <p:cNvPr id="550" name="TextShape 2"/>
          <p:cNvSpPr txBox="1"/>
          <p:nvPr/>
        </p:nvSpPr>
        <p:spPr>
          <a:xfrm>
            <a:off x="503640" y="1768680"/>
            <a:ext cx="8870040" cy="4384800"/>
          </a:xfrm>
          <a:prstGeom prst="rect">
            <a:avLst/>
          </a:prstGeom>
          <a:noFill/>
          <a:ln>
            <a:noFill/>
          </a:ln>
        </p:spPr>
        <p:txBody>
          <a:bodyPr lIns="0" rIns="0" tIns="0" bIns="0"/>
          <a:p>
            <a:pPr marL="432000" indent="-324000">
              <a:buClr>
                <a:srgbClr val="ffffff"/>
              </a:buClr>
              <a:buSzPct val="45000"/>
              <a:buFont typeface="Wingdings" charset="2"/>
              <a:buChar char=""/>
            </a:pPr>
            <a:r>
              <a:rPr lang="en-US" sz="3200" spc="-1">
                <a:latin typeface="Times New Roman"/>
              </a:rPr>
              <a:t>Precision tracking and PID enable precision measurements of</a:t>
            </a:r>
            <a:endParaRPr/>
          </a:p>
          <a:p>
            <a:pPr lvl="1" marL="864000" indent="-324000">
              <a:buClr>
                <a:srgbClr val="ffffff"/>
              </a:buClr>
              <a:buSzPct val="75000"/>
              <a:buFont typeface="Symbol" charset="2"/>
              <a:buChar char=""/>
            </a:pPr>
            <a:r>
              <a:rPr lang="en-US" sz="2800" spc="-1">
                <a:latin typeface="Times New Roman"/>
              </a:rPr>
              <a:t>Global observables (N</a:t>
            </a:r>
            <a:r>
              <a:rPr lang="en-US" sz="2800" spc="-1" baseline="-101000">
                <a:latin typeface="Times New Roman"/>
              </a:rPr>
              <a:t>ch</a:t>
            </a:r>
            <a:r>
              <a:rPr lang="en-US" sz="2800" spc="-1">
                <a:latin typeface="Times New Roman"/>
              </a:rPr>
              <a:t>, E</a:t>
            </a:r>
            <a:r>
              <a:rPr lang="en-US" sz="2800" spc="-1" baseline="-101000">
                <a:latin typeface="Times New Roman"/>
              </a:rPr>
              <a:t>T</a:t>
            </a:r>
            <a:r>
              <a:rPr lang="en-US" sz="2800" spc="-1">
                <a:latin typeface="Times New Roman"/>
              </a:rPr>
              <a:t>)</a:t>
            </a:r>
            <a:endParaRPr/>
          </a:p>
          <a:p>
            <a:pPr lvl="1" marL="864000" indent="-324000">
              <a:buClr>
                <a:srgbClr val="ffffff"/>
              </a:buClr>
              <a:buSzPct val="75000"/>
              <a:buFont typeface="Symbol" charset="2"/>
              <a:buChar char=""/>
            </a:pPr>
            <a:r>
              <a:rPr lang="en-US" sz="2800" spc="-1">
                <a:latin typeface="Times New Roman"/>
              </a:rPr>
              <a:t>Direct photons</a:t>
            </a:r>
            <a:endParaRPr/>
          </a:p>
          <a:p>
            <a:pPr lvl="1" marL="864000" indent="-324000">
              <a:buClr>
                <a:srgbClr val="ffffff"/>
              </a:buClr>
              <a:buSzPct val="75000"/>
              <a:buFont typeface="Symbol" charset="2"/>
              <a:buChar char=""/>
            </a:pPr>
            <a:r>
              <a:rPr lang="en-US" sz="2800" spc="-1">
                <a:latin typeface="Times New Roman"/>
              </a:rPr>
              <a:t>Hydrodynamical flow</a:t>
            </a:r>
            <a:endParaRPr/>
          </a:p>
          <a:p>
            <a:pPr lvl="1" marL="864000" indent="-324000">
              <a:buClr>
                <a:srgbClr val="ffffff"/>
              </a:buClr>
              <a:buSzPct val="75000"/>
              <a:buFont typeface="Symbol" charset="2"/>
              <a:buChar char=""/>
            </a:pPr>
            <a:r>
              <a:rPr lang="en-US" sz="2800" spc="-1">
                <a:latin typeface="Times New Roman"/>
              </a:rPr>
              <a:t>Jets</a:t>
            </a:r>
            <a:endParaRPr/>
          </a:p>
          <a:p>
            <a:pPr lvl="1" marL="864000" indent="-324000">
              <a:buClr>
                <a:srgbClr val="ffffff"/>
              </a:buClr>
              <a:buSzPct val="75000"/>
              <a:buFont typeface="Symbol" charset="2"/>
              <a:buChar char=""/>
            </a:pPr>
            <a:r>
              <a:rPr lang="en-US" sz="2800" spc="-1">
                <a:latin typeface="Times New Roman"/>
              </a:rPr>
              <a:t>Resonances</a:t>
            </a:r>
            <a:endParaRPr/>
          </a:p>
          <a:p>
            <a:pPr marL="432000" indent="-324000">
              <a:buClr>
                <a:srgbClr val="ffffff"/>
              </a:buClr>
              <a:buSzPct val="45000"/>
              <a:buFont typeface="Wingdings" charset="2"/>
              <a:buChar char=""/>
            </a:pPr>
            <a:r>
              <a:rPr lang="en-US" sz="3200" spc="-1">
                <a:latin typeface="Times New Roman"/>
              </a:rPr>
              <a:t>More to come!</a:t>
            </a:r>
            <a:endParaRPr/>
          </a:p>
          <a:p>
            <a:pPr lvl="1" marL="864000" indent="-324000">
              <a:buClr>
                <a:srgbClr val="ffffff"/>
              </a:buClr>
              <a:buSzPct val="75000"/>
              <a:buFont typeface="Symbol" charset="2"/>
              <a:buChar char=""/>
            </a:pPr>
            <a:r>
              <a:rPr lang="en-US" sz="2800" spc="-1">
                <a:latin typeface="Times New Roman"/>
              </a:rPr>
              <a:t> </a:t>
            </a:r>
            <a:r>
              <a:rPr lang="en-US" sz="2800" spc="-1">
                <a:latin typeface="Times New Roman"/>
              </a:rPr>
              <a:t>Results from DCal</a:t>
            </a:r>
            <a:endParaRPr/>
          </a:p>
          <a:p>
            <a:pPr lvl="1" marL="864000" indent="-324000">
              <a:buClr>
                <a:srgbClr val="ffffff"/>
              </a:buClr>
              <a:buSzPct val="75000"/>
              <a:buFont typeface="Symbol" charset="2"/>
              <a:buChar char=""/>
            </a:pPr>
            <a:r>
              <a:rPr lang="en-US" sz="2800" spc="-1">
                <a:latin typeface="Times New Roman"/>
              </a:rPr>
              <a:t>Upgrades for run 3</a:t>
            </a:r>
            <a:endParaRPr/>
          </a:p>
        </p:txBody>
      </p:sp>
    </p:spTree>
  </p:cSld>
</p:sld>
</file>

<file path=ppt/slides/slide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15" name="TextShape 1"/>
          <p:cNvSpPr txBox="1"/>
          <p:nvPr/>
        </p:nvSpPr>
        <p:spPr>
          <a:xfrm>
            <a:off x="503640" y="301320"/>
            <a:ext cx="9071280" cy="1262160"/>
          </a:xfrm>
          <a:prstGeom prst="rect">
            <a:avLst/>
          </a:prstGeom>
          <a:noFill/>
          <a:ln>
            <a:noFill/>
          </a:ln>
        </p:spPr>
        <p:txBody>
          <a:bodyPr lIns="0" rIns="0" tIns="0" bIns="0" anchor="ctr"/>
          <a:p>
            <a:pPr algn="ctr"/>
            <a:r>
              <a:rPr lang="en-US" sz="4400" spc="-1">
                <a:latin typeface="Times New Roman"/>
              </a:rPr>
              <a:t>The phase transition in the laboratory</a:t>
            </a:r>
            <a:endParaRPr/>
          </a:p>
        </p:txBody>
      </p:sp>
      <p:pic>
        <p:nvPicPr>
          <p:cNvPr id="316" name="" descr=""/>
          <p:cNvPicPr/>
          <p:nvPr/>
        </p:nvPicPr>
        <p:blipFill>
          <a:blip r:embed="rId1"/>
          <a:stretch/>
        </p:blipFill>
        <p:spPr>
          <a:xfrm>
            <a:off x="8280" y="1606320"/>
            <a:ext cx="10058400" cy="5083920"/>
          </a:xfrm>
          <a:prstGeom prst="rect">
            <a:avLst/>
          </a:prstGeom>
          <a:ln>
            <a:noFill/>
          </a:ln>
        </p:spPr>
      </p:pic>
    </p:spTree>
  </p:cSld>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317" name="Picture 4" descr=""/>
          <p:cNvPicPr/>
          <p:nvPr/>
        </p:nvPicPr>
        <p:blipFill>
          <a:blip r:embed="rId1"/>
          <a:srcRect l="0" t="0" r="4428" b="0"/>
          <a:stretch/>
        </p:blipFill>
        <p:spPr>
          <a:xfrm>
            <a:off x="0" y="399240"/>
            <a:ext cx="10080000" cy="7167960"/>
          </a:xfrm>
          <a:prstGeom prst="rect">
            <a:avLst/>
          </a:prstGeom>
          <a:ln>
            <a:noFill/>
          </a:ln>
        </p:spPr>
      </p:pic>
      <p:sp>
        <p:nvSpPr>
          <p:cNvPr id="318" name="CustomShape 1"/>
          <p:cNvSpPr/>
          <p:nvPr/>
        </p:nvSpPr>
        <p:spPr>
          <a:xfrm>
            <a:off x="6786360" y="663480"/>
            <a:ext cx="3293640" cy="2239920"/>
          </a:xfrm>
          <a:prstGeom prst="rect">
            <a:avLst/>
          </a:prstGeom>
          <a:solidFill>
            <a:srgbClr val="ffffff"/>
          </a:solidFill>
          <a:ln>
            <a:noFill/>
          </a:ln>
        </p:spPr>
        <p:style>
          <a:lnRef idx="0"/>
          <a:fillRef idx="0"/>
          <a:effectRef idx="0"/>
          <a:fontRef idx="minor"/>
        </p:style>
      </p:sp>
      <p:pic>
        <p:nvPicPr>
          <p:cNvPr id="319" name="Picture 15" descr=""/>
          <p:cNvPicPr/>
          <p:nvPr/>
        </p:nvPicPr>
        <p:blipFill>
          <a:blip r:embed="rId2"/>
          <a:srcRect l="69835" t="6053" r="8465" b="71510"/>
          <a:stretch/>
        </p:blipFill>
        <p:spPr>
          <a:xfrm>
            <a:off x="6683400" y="236160"/>
            <a:ext cx="3396600" cy="2387160"/>
          </a:xfrm>
          <a:prstGeom prst="rect">
            <a:avLst/>
          </a:prstGeom>
          <a:ln>
            <a:noFill/>
          </a:ln>
        </p:spPr>
      </p:pic>
      <p:pic>
        <p:nvPicPr>
          <p:cNvPr id="320" name="Picture 16" descr=""/>
          <p:cNvPicPr/>
          <p:nvPr/>
        </p:nvPicPr>
        <p:blipFill>
          <a:blip r:embed="rId3"/>
          <a:srcRect l="94849" t="18722" r="0" b="70410"/>
          <a:stretch/>
        </p:blipFill>
        <p:spPr>
          <a:xfrm>
            <a:off x="9483120" y="1384200"/>
            <a:ext cx="589680" cy="845280"/>
          </a:xfrm>
          <a:prstGeom prst="rect">
            <a:avLst/>
          </a:prstGeom>
          <a:ln>
            <a:noFill/>
          </a:ln>
        </p:spPr>
      </p:pic>
      <p:pic>
        <p:nvPicPr>
          <p:cNvPr id="321" name="Picture 17" descr=""/>
          <p:cNvPicPr/>
          <p:nvPr/>
        </p:nvPicPr>
        <p:blipFill>
          <a:blip r:embed="rId4"/>
          <a:srcRect l="68113" t="0" r="13776" b="97307"/>
          <a:stretch/>
        </p:blipFill>
        <p:spPr>
          <a:xfrm>
            <a:off x="6534360" y="7200"/>
            <a:ext cx="2600640" cy="262440"/>
          </a:xfrm>
          <a:prstGeom prst="rect">
            <a:avLst/>
          </a:prstGeom>
          <a:ln>
            <a:noFill/>
          </a:ln>
        </p:spPr>
      </p:pic>
      <p:pic>
        <p:nvPicPr>
          <p:cNvPr id="322" name="Picture 23" descr=""/>
          <p:cNvPicPr/>
          <p:nvPr/>
        </p:nvPicPr>
        <p:blipFill>
          <a:blip r:embed="rId5"/>
          <a:srcRect l="57578" t="26001" r="33317" b="68190"/>
          <a:stretch/>
        </p:blipFill>
        <p:spPr>
          <a:xfrm>
            <a:off x="6095160" y="2275200"/>
            <a:ext cx="960840" cy="416520"/>
          </a:xfrm>
          <a:prstGeom prst="rect">
            <a:avLst/>
          </a:prstGeom>
          <a:ln>
            <a:noFill/>
          </a:ln>
        </p:spPr>
      </p:pic>
      <p:sp>
        <p:nvSpPr>
          <p:cNvPr id="323" name="CustomShape 2"/>
          <p:cNvSpPr/>
          <p:nvPr/>
        </p:nvSpPr>
        <p:spPr>
          <a:xfrm>
            <a:off x="120240" y="93600"/>
            <a:ext cx="2245680" cy="674640"/>
          </a:xfrm>
          <a:custGeom>
            <a:avLst/>
            <a:gdLst/>
            <a:ahLst/>
            <a:rect l="l" t="t" r="r" b="b"/>
            <a:pathLst>
              <a:path w="21600" h="21600">
                <a:moveTo>
                  <a:pt x="0" y="0"/>
                </a:moveTo>
                <a:lnTo>
                  <a:pt x="21600" y="0"/>
                </a:lnTo>
                <a:lnTo>
                  <a:pt x="21600" y="21600"/>
                </a:lnTo>
                <a:lnTo>
                  <a:pt x="0" y="21600"/>
                </a:lnTo>
                <a:lnTo>
                  <a:pt x="0" y="0"/>
                </a:lnTo>
                <a:close/>
              </a:path>
            </a:pathLst>
          </a:custGeom>
          <a:solidFill>
            <a:srgbClr val="ffff99"/>
          </a:solidFill>
          <a:ln w="38160">
            <a:solidFill>
              <a:srgbClr val="000000"/>
            </a:solidFill>
            <a:miter/>
          </a:ln>
        </p:spPr>
        <p:style>
          <a:lnRef idx="0"/>
          <a:fillRef idx="0"/>
          <a:effectRef idx="0"/>
          <a:fontRef idx="minor"/>
        </p:style>
        <p:txBody>
          <a:bodyPr wrap="none" lIns="92160" rIns="92160" tIns="46080" bIns="46080"/>
          <a:p>
            <a:r>
              <a:rPr b="1" lang="en-US" sz="1760" spc="-1">
                <a:solidFill>
                  <a:srgbClr val="000000"/>
                </a:solidFill>
                <a:latin typeface="Arial"/>
              </a:rPr>
              <a:t>Size</a:t>
            </a:r>
            <a:r>
              <a:rPr lang="en-US" sz="1760" spc="-1">
                <a:solidFill>
                  <a:srgbClr val="000000"/>
                </a:solidFill>
                <a:latin typeface="Arial"/>
              </a:rPr>
              <a:t>: </a:t>
            </a:r>
            <a:r>
              <a:rPr lang="en-US" sz="1760" spc="-1">
                <a:solidFill>
                  <a:srgbClr val="fc0128"/>
                </a:solidFill>
                <a:latin typeface="Arial"/>
              </a:rPr>
              <a:t>16 x 26</a:t>
            </a:r>
            <a:r>
              <a:rPr lang="en-US" sz="1760" spc="-1">
                <a:solidFill>
                  <a:srgbClr val="000000"/>
                </a:solidFill>
                <a:latin typeface="Arial"/>
              </a:rPr>
              <a:t> meters</a:t>
            </a:r>
            <a:endParaRPr/>
          </a:p>
          <a:p>
            <a:r>
              <a:rPr b="1" lang="en-US" sz="1760" spc="-1">
                <a:solidFill>
                  <a:srgbClr val="000000"/>
                </a:solidFill>
                <a:latin typeface="Arial"/>
              </a:rPr>
              <a:t>Weight</a:t>
            </a:r>
            <a:r>
              <a:rPr lang="en-US" sz="1760" spc="-1">
                <a:solidFill>
                  <a:srgbClr val="000000"/>
                </a:solidFill>
                <a:latin typeface="Arial"/>
              </a:rPr>
              <a:t>: </a:t>
            </a:r>
            <a:r>
              <a:rPr lang="en-US" sz="1760" spc="-1">
                <a:solidFill>
                  <a:srgbClr val="fc0128"/>
                </a:solidFill>
                <a:latin typeface="Arial"/>
              </a:rPr>
              <a:t>10,000</a:t>
            </a:r>
            <a:r>
              <a:rPr lang="en-US" sz="1760" spc="-1">
                <a:solidFill>
                  <a:srgbClr val="000000"/>
                </a:solidFill>
                <a:latin typeface="Arial"/>
              </a:rPr>
              <a:t> tons</a:t>
            </a:r>
            <a:endParaRPr/>
          </a:p>
        </p:txBody>
      </p:sp>
    </p:spTree>
  </p:cSld>
  <p:timing>
    <p:tnLst>
      <p:par>
        <p:cTn id="1" dur="indefinite" restart="never" nodeType="tmRoot">
          <p:childTnLst>
            <p:seq>
              <p:cTn id="2" nodeType="mainSeq">
                <p:childTnLst>
                  <p:par>
                    <p:cTn id="3" fill="freeze">
                      <p:stCondLst>
                        <p:cond delay="0"/>
                      </p:stCondLst>
                      <p:childTnLst>
                        <p:par>
                          <p:cTn id="4" fill="freeze">
                            <p:stCondLst>
                              <p:cond delay="0"/>
                            </p:stCondLst>
                            <p:childTnLst>
                              <p:par>
                                <p:cTn id="5" nodeType="withEffect" fill="hold" presetClass="entr" presetID="1">
                                  <p:stCondLst>
                                    <p:cond delay="0"/>
                                  </p:stCondLst>
                                  <p:childTnLst>
                                    <p:set>
                                      <p:cBhvr>
                                        <p:cTn id="6" dur="1" fill="hold">
                                          <p:stCondLst>
                                            <p:cond delay="0"/>
                                          </p:stCondLst>
                                        </p:cTn>
                                        <p:attrNameLst>
                                          <p:attrName>style.visibility</p:attrName>
                                        </p:attrNameLst>
                                      </p:cBhvr>
                                      <p:to>
                                        <p:strVal val="visible"/>
                                      </p:to>
                                    </p:set>
                                  </p:childTnLst>
                                </p:cTn>
                              </p:par>
                              <p:par>
                                <p:cTn id="7" nodeType="withEffect" fill="hold" presetClass="entr" presetID="1">
                                  <p:stCondLst>
                                    <p:cond delay="0"/>
                                  </p:stCondLst>
                                  <p:childTnLst>
                                    <p:set>
                                      <p:cBhvr>
                                        <p:cTn id="8" dur="1" fill="hold">
                                          <p:stCondLst>
                                            <p:cond delay="0"/>
                                          </p:stCondLst>
                                        </p:cTn>
                                        <p:attrNameLst>
                                          <p:attrName>style.visibility</p:attrName>
                                        </p:attrNameLst>
                                      </p:cBhvr>
                                      <p:to>
                                        <p:strVal val="visible"/>
                                      </p:to>
                                    </p:set>
                                  </p:childTnLst>
                                </p:cTn>
                              </p:par>
                              <p:par>
                                <p:cTn id="9" nodeType="withEffect" fill="hold" presetClass="entr" presetID="1">
                                  <p:stCondLst>
                                    <p:cond delay="0"/>
                                  </p:stCondLst>
                                  <p:childTnLst>
                                    <p:set>
                                      <p:cBhvr>
                                        <p:cTn id="10" dur="1" fill="hold">
                                          <p:stCondLst>
                                            <p:cond delay="0"/>
                                          </p:stCondLst>
                                        </p:cTn>
                                        <p:attrNameLst>
                                          <p:attrName>style.visibility</p:attrName>
                                        </p:attrNameLst>
                                      </p:cBhvr>
                                      <p:to>
                                        <p:strVal val="visible"/>
                                      </p:to>
                                    </p:set>
                                  </p:childTnLst>
                                </p:cTn>
                              </p:par>
                              <p:par>
                                <p:cTn id="11" nodeType="withEffect" fill="hold" presetClass="entr" presetID="1">
                                  <p:stCondLst>
                                    <p:cond delay="0"/>
                                  </p:stCondLst>
                                  <p:childTnLst>
                                    <p:set>
                                      <p:cBhvr>
                                        <p:cTn id="12" dur="1" fill="hold">
                                          <p:stCondLst>
                                            <p:cond delay="0"/>
                                          </p:stCondLst>
                                        </p:cTn>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324" name="" descr=""/>
          <p:cNvPicPr/>
          <p:nvPr/>
        </p:nvPicPr>
        <p:blipFill>
          <a:blip r:embed="rId1"/>
          <a:stretch/>
        </p:blipFill>
        <p:spPr>
          <a:xfrm>
            <a:off x="94320" y="89640"/>
            <a:ext cx="8232120" cy="5100840"/>
          </a:xfrm>
          <a:prstGeom prst="rect">
            <a:avLst/>
          </a:prstGeom>
          <a:ln>
            <a:noFill/>
          </a:ln>
        </p:spPr>
      </p:pic>
      <p:sp>
        <p:nvSpPr>
          <p:cNvPr id="325" name="TextShape 1"/>
          <p:cNvSpPr txBox="1"/>
          <p:nvPr/>
        </p:nvSpPr>
        <p:spPr>
          <a:xfrm>
            <a:off x="3933000" y="-49320"/>
            <a:ext cx="3201480" cy="964080"/>
          </a:xfrm>
          <a:prstGeom prst="rect">
            <a:avLst/>
          </a:prstGeom>
          <a:noFill/>
          <a:ln>
            <a:noFill/>
          </a:ln>
        </p:spPr>
        <p:txBody>
          <a:bodyPr lIns="0" rIns="0" tIns="0" bIns="0" anchor="ctr"/>
          <a:p>
            <a:pPr algn="ctr"/>
            <a:r>
              <a:rPr lang="en-US" sz="4400" spc="-1">
                <a:latin typeface="Times New Roman"/>
              </a:rPr>
              <a:t>EMCal</a:t>
            </a:r>
            <a:endParaRPr/>
          </a:p>
        </p:txBody>
      </p:sp>
      <p:sp>
        <p:nvSpPr>
          <p:cNvPr id="326" name="TextShape 2"/>
          <p:cNvSpPr txBox="1"/>
          <p:nvPr/>
        </p:nvSpPr>
        <p:spPr>
          <a:xfrm>
            <a:off x="5304960" y="5376600"/>
            <a:ext cx="4404240" cy="1645560"/>
          </a:xfrm>
          <a:prstGeom prst="rect">
            <a:avLst/>
          </a:prstGeom>
          <a:noFill/>
          <a:ln>
            <a:noFill/>
          </a:ln>
        </p:spPr>
        <p:txBody>
          <a:bodyPr lIns="0" rIns="0" tIns="0" bIns="0"/>
          <a:p>
            <a:pPr marL="432000" indent="-324000">
              <a:lnSpc>
                <a:spcPct val="50000"/>
              </a:lnSpc>
              <a:buClr>
                <a:srgbClr val="ffffff"/>
              </a:buClr>
              <a:buSzPct val="45000"/>
              <a:buFont typeface="Wingdings" charset="2"/>
              <a:buChar char=""/>
            </a:pPr>
            <a:r>
              <a:rPr lang="en-US" sz="2000" spc="-1">
                <a:solidFill>
                  <a:srgbClr val="0000ff"/>
                </a:solidFill>
                <a:latin typeface="Times New Roman"/>
              </a:rPr>
              <a:t> </a:t>
            </a:r>
            <a:endParaRPr/>
          </a:p>
          <a:p>
            <a:pPr marL="432000" indent="-324000">
              <a:lnSpc>
                <a:spcPct val="50000"/>
              </a:lnSpc>
              <a:buBlip>
                <a:blip r:embed="rId2"/>
              </a:buBlip>
            </a:pPr>
            <a:r>
              <a:rPr lang="en-US" sz="2000" spc="-1">
                <a:latin typeface="Times New Roman"/>
              </a:rPr>
              <a:t>Lead-scintillator sampling calorimeter</a:t>
            </a:r>
            <a:endParaRPr/>
          </a:p>
          <a:p>
            <a:pPr marL="432000" indent="-324000">
              <a:lnSpc>
                <a:spcPct val="50000"/>
              </a:lnSpc>
              <a:buBlip>
                <a:blip r:embed="rId3"/>
              </a:buBlip>
            </a:pPr>
            <a:r>
              <a:rPr lang="en-US" sz="2000" spc="-1">
                <a:latin typeface="Times New Roman"/>
              </a:rPr>
              <a:t>13 k towers</a:t>
            </a:r>
            <a:endParaRPr/>
          </a:p>
          <a:p>
            <a:pPr marL="432000" indent="-324000">
              <a:lnSpc>
                <a:spcPct val="50000"/>
              </a:lnSpc>
              <a:buBlip>
                <a:blip r:embed="rId4"/>
              </a:buBlip>
            </a:pPr>
            <a:r>
              <a:rPr lang="en-US" sz="2000" spc="-1">
                <a:latin typeface="Times New Roman"/>
              </a:rPr>
              <a:t>Each tower Δη x Δφ= 0.014 x 0.014</a:t>
            </a:r>
            <a:endParaRPr/>
          </a:p>
          <a:p>
            <a:pPr marL="432000" indent="-324000">
              <a:lnSpc>
                <a:spcPct val="50000"/>
              </a:lnSpc>
              <a:buBlip>
                <a:blip r:embed="rId5"/>
              </a:buBlip>
            </a:pPr>
            <a:r>
              <a:rPr lang="en-US" sz="2000" spc="-1">
                <a:latin typeface="Times New Roman"/>
              </a:rPr>
              <a:t>σ(E)/E=0.12/√E + 0.02</a:t>
            </a:r>
            <a:endParaRPr/>
          </a:p>
        </p:txBody>
      </p:sp>
      <p:sp>
        <p:nvSpPr>
          <p:cNvPr id="327" name="TextShape 3"/>
          <p:cNvSpPr txBox="1"/>
          <p:nvPr/>
        </p:nvSpPr>
        <p:spPr>
          <a:xfrm>
            <a:off x="365760" y="2869560"/>
            <a:ext cx="2972880" cy="514080"/>
          </a:xfrm>
          <a:prstGeom prst="rect">
            <a:avLst/>
          </a:prstGeom>
          <a:noFill/>
          <a:ln>
            <a:noFill/>
          </a:ln>
        </p:spPr>
        <p:txBody>
          <a:bodyPr lIns="90000" rIns="90000" tIns="45000" bIns="45000"/>
          <a:p>
            <a:r>
              <a:rPr b="1" lang="en-US" sz="3000" spc="-1">
                <a:solidFill>
                  <a:srgbClr val="000000"/>
                </a:solidFill>
                <a:latin typeface="Times New Roman"/>
                <a:ea typeface="UXRJYY+Arial"/>
              </a:rPr>
              <a:t>Δη=1.4,Δφ=107º </a:t>
            </a:r>
            <a:endParaRPr/>
          </a:p>
        </p:txBody>
      </p:sp>
      <p:pic>
        <p:nvPicPr>
          <p:cNvPr id="328" name="" descr=""/>
          <p:cNvPicPr/>
          <p:nvPr/>
        </p:nvPicPr>
        <p:blipFill>
          <a:blip r:embed="rId6"/>
          <a:stretch/>
        </p:blipFill>
        <p:spPr>
          <a:xfrm>
            <a:off x="4207320" y="2102400"/>
            <a:ext cx="4573440" cy="3418920"/>
          </a:xfrm>
          <a:prstGeom prst="rect">
            <a:avLst/>
          </a:prstGeom>
          <a:ln>
            <a:noFill/>
          </a:ln>
        </p:spPr>
      </p:pic>
      <p:sp>
        <p:nvSpPr>
          <p:cNvPr id="329" name="TextShape 4"/>
          <p:cNvSpPr txBox="1"/>
          <p:nvPr/>
        </p:nvSpPr>
        <p:spPr>
          <a:xfrm>
            <a:off x="5769720" y="-48960"/>
            <a:ext cx="3201480" cy="964080"/>
          </a:xfrm>
          <a:prstGeom prst="rect">
            <a:avLst/>
          </a:prstGeom>
          <a:noFill/>
          <a:ln>
            <a:noFill/>
          </a:ln>
        </p:spPr>
        <p:txBody>
          <a:bodyPr lIns="0" rIns="0" tIns="0" bIns="0" anchor="ctr"/>
          <a:p>
            <a:pPr algn="ctr"/>
            <a:r>
              <a:rPr lang="en-US" sz="4400" spc="-1">
                <a:solidFill>
                  <a:srgbClr val="000080"/>
                </a:solidFill>
                <a:latin typeface="Times New Roman"/>
              </a:rPr>
              <a:t>&amp; DCal</a:t>
            </a:r>
            <a:endParaRPr/>
          </a:p>
        </p:txBody>
      </p:sp>
      <p:sp>
        <p:nvSpPr>
          <p:cNvPr id="330" name="TextShape 5"/>
          <p:cNvSpPr txBox="1"/>
          <p:nvPr/>
        </p:nvSpPr>
        <p:spPr>
          <a:xfrm>
            <a:off x="330120" y="4057920"/>
            <a:ext cx="2972880" cy="514080"/>
          </a:xfrm>
          <a:prstGeom prst="rect">
            <a:avLst/>
          </a:prstGeom>
          <a:noFill/>
          <a:ln>
            <a:noFill/>
          </a:ln>
        </p:spPr>
        <p:txBody>
          <a:bodyPr lIns="90000" rIns="90000" tIns="45000" bIns="45000"/>
          <a:p>
            <a:r>
              <a:rPr b="1" lang="en-US" sz="3000" spc="-1">
                <a:solidFill>
                  <a:srgbClr val="000080"/>
                </a:solidFill>
                <a:latin typeface="Times New Roman"/>
                <a:ea typeface="UXRJYY+Arial"/>
              </a:rPr>
              <a:t>Δη=1.4,Δφ=60º </a:t>
            </a:r>
            <a:endParaRPr/>
          </a:p>
        </p:txBody>
      </p:sp>
      <p:sp>
        <p:nvSpPr>
          <p:cNvPr id="331" name="TextShape 6"/>
          <p:cNvSpPr txBox="1"/>
          <p:nvPr/>
        </p:nvSpPr>
        <p:spPr>
          <a:xfrm>
            <a:off x="330480" y="3661920"/>
            <a:ext cx="4024080" cy="514080"/>
          </a:xfrm>
          <a:prstGeom prst="rect">
            <a:avLst/>
          </a:prstGeom>
          <a:noFill/>
          <a:ln>
            <a:noFill/>
          </a:ln>
        </p:spPr>
        <p:txBody>
          <a:bodyPr lIns="90000" rIns="90000" tIns="45000" bIns="45000"/>
          <a:p>
            <a:r>
              <a:rPr b="1" lang="en-US" sz="3000" spc="-1">
                <a:solidFill>
                  <a:srgbClr val="000080"/>
                </a:solidFill>
                <a:latin typeface="Times New Roman"/>
                <a:ea typeface="UXRJYY+Arial"/>
              </a:rPr>
              <a:t>Installed in Fall 2014</a:t>
            </a:r>
            <a:endParaRPr/>
          </a:p>
        </p:txBody>
      </p:sp>
      <p:pic>
        <p:nvPicPr>
          <p:cNvPr id="332" name="" descr=""/>
          <p:cNvPicPr/>
          <p:nvPr/>
        </p:nvPicPr>
        <p:blipFill>
          <a:blip r:embed="rId7"/>
          <a:stretch/>
        </p:blipFill>
        <p:spPr>
          <a:xfrm>
            <a:off x="36000" y="4570200"/>
            <a:ext cx="2743920" cy="2422440"/>
          </a:xfrm>
          <a:prstGeom prst="rect">
            <a:avLst/>
          </a:prstGeom>
          <a:ln>
            <a:noFill/>
          </a:ln>
        </p:spPr>
      </p:pic>
      <p:sp>
        <p:nvSpPr>
          <p:cNvPr id="333" name="Line 7"/>
          <p:cNvSpPr/>
          <p:nvPr/>
        </p:nvSpPr>
        <p:spPr>
          <a:xfrm flipV="1">
            <a:off x="2469600" y="5028120"/>
            <a:ext cx="3658680" cy="731160"/>
          </a:xfrm>
          <a:prstGeom prst="line">
            <a:avLst/>
          </a:prstGeom>
          <a:ln w="36720">
            <a:solidFill>
              <a:srgbClr val="ffff00"/>
            </a:solidFill>
            <a:round/>
            <a:tailEnd len="med" type="triangle" w="med"/>
          </a:ln>
        </p:spPr>
        <p:style>
          <a:lnRef idx="0"/>
          <a:fillRef idx="0"/>
          <a:effectRef idx="0"/>
          <a:fontRef idx="minor"/>
        </p:style>
      </p:sp>
    </p:spTree>
  </p:cSld>
  <p:timing>
    <p:tnLst>
      <p:par>
        <p:cTn id="13" dur="indefinite" restart="never" nodeType="tmRoot">
          <p:childTnLst>
            <p:seq>
              <p:cTn id="14" nodeType="mainSeq">
                <p:childTnLst>
                  <p:par>
                    <p:cTn id="15" fill="freeze">
                      <p:stCondLst>
                        <p:cond delay="indefinite"/>
                      </p:stCondLst>
                      <p:childTnLst>
                        <p:par>
                          <p:cTn id="16" fill="freeze">
                            <p:stCondLst>
                              <p:cond delay="0"/>
                            </p:stCondLst>
                            <p:childTnLst>
                              <p:par>
                                <p:cTn id="17" nodeType="clickEffect" fill="hold" presetClass="entr" presetID="1">
                                  <p:stCondLst>
                                    <p:cond delay="0"/>
                                  </p:stCondLst>
                                  <p:childTnLst>
                                    <p:set>
                                      <p:cBhvr>
                                        <p:cTn id="18" dur="1" fill="hold">
                                          <p:stCondLst>
                                            <p:cond delay="0"/>
                                          </p:stCondLst>
                                        </p:cTn>
                                        <p:tgtEl>
                                          <p:spTgt spid="-1"/>
                                        </p:tgtEl>
                                        <p:attrNameLst>
                                          <p:attrName>style.visibility</p:attrName>
                                        </p:attrNameLst>
                                      </p:cBhvr>
                                      <p:to>
                                        <p:strVal val="visible"/>
                                      </p:to>
                                    </p:set>
                                  </p:childTnLst>
                                </p:cTn>
                              </p:par>
                            </p:childTnLst>
                          </p:cTn>
                        </p:par>
                      </p:childTnLst>
                    </p:cTn>
                  </p:par>
                  <p:par>
                    <p:cTn id="19" fill="freeze">
                      <p:stCondLst>
                        <p:cond delay="indefinite"/>
                      </p:stCondLst>
                      <p:childTnLst>
                        <p:par>
                          <p:cTn id="20" fill="freeze">
                            <p:stCondLst>
                              <p:cond delay="0"/>
                            </p:stCondLst>
                            <p:childTnLst>
                              <p:par>
                                <p:cTn id="21" nodeType="clickEffect" fill="hold" presetClass="entr" presetID="1">
                                  <p:stCondLst>
                                    <p:cond delay="0"/>
                                  </p:stCondLst>
                                  <p:childTnLst>
                                    <p:set>
                                      <p:cBhvr>
                                        <p:cTn id="22" dur="1" fill="hold">
                                          <p:stCondLst>
                                            <p:cond delay="0"/>
                                          </p:stCondLst>
                                        </p:cTn>
                                        <p:tgtEl>
                                          <p:spTgt spid="328"/>
                                        </p:tgtEl>
                                        <p:attrNameLst>
                                          <p:attrName>style.visibility</p:attrName>
                                        </p:attrNameLst>
                                      </p:cBhvr>
                                      <p:to>
                                        <p:strVal val="visible"/>
                                      </p:to>
                                    </p:set>
                                  </p:childTnLst>
                                </p:cTn>
                              </p:par>
                              <p:par>
                                <p:cTn id="23" nodeType="withEffect" fill="hold" presetClass="entr" presetID="1">
                                  <p:stCondLst>
                                    <p:cond delay="0"/>
                                  </p:stCondLst>
                                  <p:childTnLst>
                                    <p:set>
                                      <p:cBhvr>
                                        <p:cTn id="24" dur="1" fill="hold">
                                          <p:stCondLst>
                                            <p:cond delay="0"/>
                                          </p:stCondLst>
                                        </p:cTn>
                                        <p:tgtEl>
                                          <p:spTgt spid="-1"/>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334" name="" descr=""/>
          <p:cNvPicPr/>
          <p:nvPr/>
        </p:nvPicPr>
        <p:blipFill>
          <a:blip r:embed="rId1"/>
          <a:stretch/>
        </p:blipFill>
        <p:spPr>
          <a:xfrm>
            <a:off x="94320" y="89640"/>
            <a:ext cx="8232120" cy="5100840"/>
          </a:xfrm>
          <a:prstGeom prst="rect">
            <a:avLst/>
          </a:prstGeom>
          <a:ln>
            <a:noFill/>
          </a:ln>
        </p:spPr>
      </p:pic>
      <p:sp>
        <p:nvSpPr>
          <p:cNvPr id="335" name="TextShape 1"/>
          <p:cNvSpPr txBox="1"/>
          <p:nvPr/>
        </p:nvSpPr>
        <p:spPr>
          <a:xfrm>
            <a:off x="3933000" y="-49320"/>
            <a:ext cx="3201480" cy="964080"/>
          </a:xfrm>
          <a:prstGeom prst="rect">
            <a:avLst/>
          </a:prstGeom>
          <a:noFill/>
          <a:ln>
            <a:noFill/>
          </a:ln>
        </p:spPr>
        <p:txBody>
          <a:bodyPr lIns="0" rIns="0" tIns="0" bIns="0" anchor="ctr"/>
          <a:p>
            <a:pPr algn="ctr"/>
            <a:r>
              <a:rPr lang="en-US" sz="4400" spc="-1">
                <a:latin typeface="Times New Roman"/>
              </a:rPr>
              <a:t>EMCal</a:t>
            </a:r>
            <a:endParaRPr/>
          </a:p>
        </p:txBody>
      </p:sp>
      <p:sp>
        <p:nvSpPr>
          <p:cNvPr id="336" name="TextShape 2"/>
          <p:cNvSpPr txBox="1"/>
          <p:nvPr/>
        </p:nvSpPr>
        <p:spPr>
          <a:xfrm>
            <a:off x="5304960" y="5376600"/>
            <a:ext cx="4404240" cy="1645560"/>
          </a:xfrm>
          <a:prstGeom prst="rect">
            <a:avLst/>
          </a:prstGeom>
          <a:noFill/>
          <a:ln>
            <a:noFill/>
          </a:ln>
        </p:spPr>
        <p:txBody>
          <a:bodyPr lIns="0" rIns="0" tIns="0" bIns="0"/>
          <a:p>
            <a:pPr marL="432000" indent="-324000">
              <a:lnSpc>
                <a:spcPct val="50000"/>
              </a:lnSpc>
              <a:buClr>
                <a:srgbClr val="ffffff"/>
              </a:buClr>
              <a:buSzPct val="45000"/>
              <a:buFont typeface="Wingdings" charset="2"/>
              <a:buChar char=""/>
            </a:pPr>
            <a:r>
              <a:rPr lang="en-US" sz="2000" spc="-1">
                <a:solidFill>
                  <a:srgbClr val="0000ff"/>
                </a:solidFill>
                <a:latin typeface="Times New Roman"/>
              </a:rPr>
              <a:t> </a:t>
            </a:r>
            <a:endParaRPr/>
          </a:p>
          <a:p>
            <a:pPr marL="432000" indent="-324000">
              <a:lnSpc>
                <a:spcPct val="50000"/>
              </a:lnSpc>
              <a:buBlip>
                <a:blip r:embed="rId2"/>
              </a:buBlip>
            </a:pPr>
            <a:r>
              <a:rPr lang="en-US" sz="2000" spc="-1">
                <a:latin typeface="Times New Roman"/>
              </a:rPr>
              <a:t>Lead-scintillator sampling calorimeter</a:t>
            </a:r>
            <a:endParaRPr/>
          </a:p>
          <a:p>
            <a:pPr marL="432000" indent="-324000">
              <a:lnSpc>
                <a:spcPct val="50000"/>
              </a:lnSpc>
              <a:buBlip>
                <a:blip r:embed="rId3"/>
              </a:buBlip>
            </a:pPr>
            <a:r>
              <a:rPr lang="en-US" sz="2000" spc="-1">
                <a:latin typeface="Times New Roman"/>
              </a:rPr>
              <a:t>13 k towers</a:t>
            </a:r>
            <a:endParaRPr/>
          </a:p>
          <a:p>
            <a:pPr marL="432000" indent="-324000">
              <a:lnSpc>
                <a:spcPct val="50000"/>
              </a:lnSpc>
              <a:buBlip>
                <a:blip r:embed="rId4"/>
              </a:buBlip>
            </a:pPr>
            <a:r>
              <a:rPr lang="en-US" sz="2000" spc="-1">
                <a:latin typeface="Times New Roman"/>
              </a:rPr>
              <a:t>Each tower Δη x Δφ= 0.014 x 0.014</a:t>
            </a:r>
            <a:endParaRPr/>
          </a:p>
          <a:p>
            <a:pPr marL="432000" indent="-324000">
              <a:lnSpc>
                <a:spcPct val="50000"/>
              </a:lnSpc>
              <a:buBlip>
                <a:blip r:embed="rId5"/>
              </a:buBlip>
            </a:pPr>
            <a:r>
              <a:rPr lang="en-US" sz="2000" spc="-1">
                <a:latin typeface="Times New Roman"/>
              </a:rPr>
              <a:t>σ(E)/E=0.12/√E + 0.02</a:t>
            </a:r>
            <a:endParaRPr/>
          </a:p>
        </p:txBody>
      </p:sp>
      <p:sp>
        <p:nvSpPr>
          <p:cNvPr id="337" name="TextShape 3"/>
          <p:cNvSpPr txBox="1"/>
          <p:nvPr/>
        </p:nvSpPr>
        <p:spPr>
          <a:xfrm>
            <a:off x="365760" y="2869560"/>
            <a:ext cx="2972880" cy="514080"/>
          </a:xfrm>
          <a:prstGeom prst="rect">
            <a:avLst/>
          </a:prstGeom>
          <a:noFill/>
          <a:ln>
            <a:noFill/>
          </a:ln>
        </p:spPr>
        <p:txBody>
          <a:bodyPr lIns="90000" rIns="90000" tIns="45000" bIns="45000"/>
          <a:p>
            <a:r>
              <a:rPr b="1" lang="en-US" sz="3000" spc="-1">
                <a:solidFill>
                  <a:srgbClr val="000000"/>
                </a:solidFill>
                <a:latin typeface="Times New Roman"/>
                <a:ea typeface="UXRJYY+Arial"/>
              </a:rPr>
              <a:t>Δη=1.4,Δφ=107º </a:t>
            </a:r>
            <a:endParaRPr/>
          </a:p>
        </p:txBody>
      </p:sp>
      <p:pic>
        <p:nvPicPr>
          <p:cNvPr id="338" name="" descr=""/>
          <p:cNvPicPr/>
          <p:nvPr/>
        </p:nvPicPr>
        <p:blipFill>
          <a:blip r:embed="rId6"/>
          <a:stretch/>
        </p:blipFill>
        <p:spPr>
          <a:xfrm>
            <a:off x="4207320" y="2102400"/>
            <a:ext cx="4573440" cy="3418920"/>
          </a:xfrm>
          <a:prstGeom prst="rect">
            <a:avLst/>
          </a:prstGeom>
          <a:ln>
            <a:noFill/>
          </a:ln>
        </p:spPr>
      </p:pic>
      <p:sp>
        <p:nvSpPr>
          <p:cNvPr id="339" name="TextShape 4"/>
          <p:cNvSpPr txBox="1"/>
          <p:nvPr/>
        </p:nvSpPr>
        <p:spPr>
          <a:xfrm>
            <a:off x="5769720" y="-48960"/>
            <a:ext cx="3201480" cy="964080"/>
          </a:xfrm>
          <a:prstGeom prst="rect">
            <a:avLst/>
          </a:prstGeom>
          <a:noFill/>
          <a:ln>
            <a:noFill/>
          </a:ln>
        </p:spPr>
        <p:txBody>
          <a:bodyPr lIns="0" rIns="0" tIns="0" bIns="0" anchor="ctr"/>
          <a:p>
            <a:pPr algn="ctr"/>
            <a:r>
              <a:rPr lang="en-US" sz="4400" spc="-1">
                <a:solidFill>
                  <a:srgbClr val="000080"/>
                </a:solidFill>
                <a:latin typeface="Times New Roman"/>
              </a:rPr>
              <a:t>&amp; DCal</a:t>
            </a:r>
            <a:endParaRPr/>
          </a:p>
        </p:txBody>
      </p:sp>
      <p:sp>
        <p:nvSpPr>
          <p:cNvPr id="340" name="TextShape 5"/>
          <p:cNvSpPr txBox="1"/>
          <p:nvPr/>
        </p:nvSpPr>
        <p:spPr>
          <a:xfrm>
            <a:off x="330120" y="4057920"/>
            <a:ext cx="2972880" cy="514080"/>
          </a:xfrm>
          <a:prstGeom prst="rect">
            <a:avLst/>
          </a:prstGeom>
          <a:noFill/>
          <a:ln>
            <a:noFill/>
          </a:ln>
        </p:spPr>
        <p:txBody>
          <a:bodyPr lIns="90000" rIns="90000" tIns="45000" bIns="45000"/>
          <a:p>
            <a:r>
              <a:rPr b="1" lang="en-US" sz="3000" spc="-1">
                <a:solidFill>
                  <a:srgbClr val="000080"/>
                </a:solidFill>
                <a:latin typeface="Times New Roman"/>
                <a:ea typeface="UXRJYY+Arial"/>
              </a:rPr>
              <a:t>Δη=1.4,Δφ=60º </a:t>
            </a:r>
            <a:endParaRPr/>
          </a:p>
        </p:txBody>
      </p:sp>
      <p:sp>
        <p:nvSpPr>
          <p:cNvPr id="341" name="TextShape 6"/>
          <p:cNvSpPr txBox="1"/>
          <p:nvPr/>
        </p:nvSpPr>
        <p:spPr>
          <a:xfrm>
            <a:off x="330480" y="3661920"/>
            <a:ext cx="4024080" cy="514080"/>
          </a:xfrm>
          <a:prstGeom prst="rect">
            <a:avLst/>
          </a:prstGeom>
          <a:noFill/>
          <a:ln>
            <a:noFill/>
          </a:ln>
        </p:spPr>
        <p:txBody>
          <a:bodyPr lIns="90000" rIns="90000" tIns="45000" bIns="45000"/>
          <a:p>
            <a:r>
              <a:rPr b="1" lang="en-US" sz="3000" spc="-1">
                <a:solidFill>
                  <a:srgbClr val="000080"/>
                </a:solidFill>
                <a:latin typeface="Times New Roman"/>
                <a:ea typeface="UXRJYY+Arial"/>
              </a:rPr>
              <a:t>Installed in Fall 2014</a:t>
            </a:r>
            <a:endParaRPr/>
          </a:p>
        </p:txBody>
      </p:sp>
      <p:pic>
        <p:nvPicPr>
          <p:cNvPr id="342" name="" descr=""/>
          <p:cNvPicPr/>
          <p:nvPr/>
        </p:nvPicPr>
        <p:blipFill>
          <a:blip r:embed="rId7"/>
          <a:stretch/>
        </p:blipFill>
        <p:spPr>
          <a:xfrm>
            <a:off x="36000" y="4570200"/>
            <a:ext cx="2743920" cy="2422440"/>
          </a:xfrm>
          <a:prstGeom prst="rect">
            <a:avLst/>
          </a:prstGeom>
          <a:ln>
            <a:noFill/>
          </a:ln>
        </p:spPr>
      </p:pic>
      <p:sp>
        <p:nvSpPr>
          <p:cNvPr id="343" name="Line 7"/>
          <p:cNvSpPr/>
          <p:nvPr/>
        </p:nvSpPr>
        <p:spPr>
          <a:xfrm flipV="1">
            <a:off x="2469600" y="5028120"/>
            <a:ext cx="3658680" cy="731160"/>
          </a:xfrm>
          <a:prstGeom prst="line">
            <a:avLst/>
          </a:prstGeom>
          <a:ln w="36720">
            <a:solidFill>
              <a:srgbClr val="ffff00"/>
            </a:solidFill>
            <a:round/>
            <a:tailEnd len="med" type="triangle" w="med"/>
          </a:ln>
        </p:spPr>
        <p:style>
          <a:lnRef idx="0"/>
          <a:fillRef idx="0"/>
          <a:effectRef idx="0"/>
          <a:fontRef idx="minor"/>
        </p:style>
      </p:sp>
      <p:pic>
        <p:nvPicPr>
          <p:cNvPr id="344" name="" descr=""/>
          <p:cNvPicPr/>
          <p:nvPr/>
        </p:nvPicPr>
        <p:blipFill>
          <a:blip r:embed="rId8"/>
          <a:stretch/>
        </p:blipFill>
        <p:spPr>
          <a:xfrm>
            <a:off x="4207320" y="1919520"/>
            <a:ext cx="4573440" cy="3656520"/>
          </a:xfrm>
          <a:prstGeom prst="rect">
            <a:avLst/>
          </a:prstGeom>
          <a:ln>
            <a:noFill/>
          </a:ln>
        </p:spPr>
      </p:pic>
      <p:sp>
        <p:nvSpPr>
          <p:cNvPr id="345" name="TextShape 8"/>
          <p:cNvSpPr txBox="1"/>
          <p:nvPr/>
        </p:nvSpPr>
        <p:spPr>
          <a:xfrm>
            <a:off x="4573440" y="5027760"/>
            <a:ext cx="4024800" cy="430200"/>
          </a:xfrm>
          <a:prstGeom prst="rect">
            <a:avLst/>
          </a:prstGeom>
          <a:noFill/>
          <a:ln>
            <a:noFill/>
          </a:ln>
        </p:spPr>
      </p:sp>
      <p:sp>
        <p:nvSpPr>
          <p:cNvPr id="346" name="TextShape 9"/>
          <p:cNvSpPr txBox="1"/>
          <p:nvPr/>
        </p:nvSpPr>
        <p:spPr>
          <a:xfrm>
            <a:off x="4390200" y="2010960"/>
            <a:ext cx="3172680" cy="457200"/>
          </a:xfrm>
          <a:prstGeom prst="rect">
            <a:avLst/>
          </a:prstGeom>
          <a:noFill/>
          <a:ln>
            <a:noFill/>
          </a:ln>
        </p:spPr>
        <p:txBody>
          <a:bodyPr lIns="90000" rIns="90000" tIns="45000" bIns="45000"/>
          <a:p>
            <a:r>
              <a:rPr b="1" lang="en-US" sz="1800" spc="-1">
                <a:solidFill>
                  <a:srgbClr val="f77f00"/>
                </a:solidFill>
                <a:latin typeface="Arial"/>
              </a:rPr>
              <a:t>Pb-Pb </a:t>
            </a:r>
            <a:r>
              <a:rPr b="1" lang="en-US" sz="1800" spc="-1">
                <a:solidFill>
                  <a:srgbClr val="f77f00"/>
                </a:solidFill>
                <a:latin typeface="Arial"/>
                <a:ea typeface="Arial"/>
              </a:rPr>
              <a:t>√</a:t>
            </a:r>
            <a:r>
              <a:rPr b="1" lang="en-US" sz="1800" spc="-1">
                <a:solidFill>
                  <a:srgbClr val="f77f00"/>
                </a:solidFill>
                <a:latin typeface="Arial"/>
              </a:rPr>
              <a:t>s</a:t>
            </a:r>
            <a:r>
              <a:rPr b="1" lang="en-US" sz="1800" spc="-1" baseline="-101000">
                <a:solidFill>
                  <a:srgbClr val="f77f00"/>
                </a:solidFill>
                <a:latin typeface="Arial"/>
              </a:rPr>
              <a:t>NN</a:t>
            </a:r>
            <a:r>
              <a:rPr b="1" lang="en-US" sz="1800" spc="-1">
                <a:solidFill>
                  <a:srgbClr val="f77f00"/>
                </a:solidFill>
                <a:latin typeface="Arial"/>
              </a:rPr>
              <a:t> = 5.02 TeV</a:t>
            </a:r>
            <a:endParaRPr/>
          </a:p>
        </p:txBody>
      </p:sp>
    </p:spTree>
  </p:cSld>
  <p:timing>
    <p:tnLst>
      <p:par>
        <p:cTn id="25" dur="indefinite" restart="never" nodeType="tmRoot">
          <p:childTnLst>
            <p:seq>
              <p:cTn id="26" nodeType="mainSeq">
                <p:childTnLst>
                  <p:par>
                    <p:cTn id="27" fill="freeze">
                      <p:stCondLst>
                        <p:cond delay="indefinite"/>
                      </p:stCondLst>
                      <p:childTnLst>
                        <p:par>
                          <p:cTn id="28" fill="freeze">
                            <p:stCondLst>
                              <p:cond delay="0"/>
                            </p:stCondLst>
                            <p:childTnLst>
                              <p:par>
                                <p:cTn id="29" nodeType="clickEffect" fill="hold" presetClass="entr" presetID="1">
                                  <p:stCondLst>
                                    <p:cond delay="0"/>
                                  </p:stCondLst>
                                  <p:childTnLst>
                                    <p:set>
                                      <p:cBhvr>
                                        <p:cTn id="30" dur="1" fill="hold">
                                          <p:stCondLst>
                                            <p:cond delay="0"/>
                                          </p:stCondLst>
                                        </p:cTn>
                                        <p:tgtEl>
                                          <p:spTgt spid="-1"/>
                                        </p:tgtEl>
                                        <p:attrNameLst>
                                          <p:attrName>style.visibility</p:attrName>
                                        </p:attrNameLst>
                                      </p:cBhvr>
                                      <p:to>
                                        <p:strVal val="visible"/>
                                      </p:to>
                                    </p:set>
                                  </p:childTnLst>
                                </p:cTn>
                              </p:par>
                            </p:childTnLst>
                          </p:cTn>
                        </p:par>
                      </p:childTnLst>
                    </p:cTn>
                  </p:par>
                  <p:par>
                    <p:cTn id="31" fill="freeze">
                      <p:stCondLst>
                        <p:cond delay="indefinite"/>
                      </p:stCondLst>
                      <p:childTnLst>
                        <p:par>
                          <p:cTn id="32" fill="freeze">
                            <p:stCondLst>
                              <p:cond delay="0"/>
                            </p:stCondLst>
                            <p:childTnLst>
                              <p:par>
                                <p:cTn id="33" nodeType="clickEffect" fill="hold" presetClass="entr" presetID="1">
                                  <p:stCondLst>
                                    <p:cond delay="0"/>
                                  </p:stCondLst>
                                  <p:childTnLst>
                                    <p:set>
                                      <p:cBhvr>
                                        <p:cTn id="34" dur="1" fill="hold">
                                          <p:stCondLst>
                                            <p:cond delay="0"/>
                                          </p:stCondLst>
                                        </p:cTn>
                                        <p:tgtEl>
                                          <p:spTgt spid="338"/>
                                        </p:tgtEl>
                                        <p:attrNameLst>
                                          <p:attrName>style.visibility</p:attrName>
                                        </p:attrNameLst>
                                      </p:cBhvr>
                                      <p:to>
                                        <p:strVal val="visible"/>
                                      </p:to>
                                    </p:set>
                                  </p:childTnLst>
                                </p:cTn>
                              </p:par>
                              <p:par>
                                <p:cTn id="35" nodeType="withEffect" fill="hold" presetClass="entr" presetID="1">
                                  <p:stCondLst>
                                    <p:cond delay="0"/>
                                  </p:stCondLst>
                                  <p:childTnLst>
                                    <p:set>
                                      <p:cBhvr>
                                        <p:cTn id="36" dur="1" fill="hold">
                                          <p:stCondLst>
                                            <p:cond delay="0"/>
                                          </p:stCondLst>
                                        </p:cTn>
                                        <p:tgtEl>
                                          <p:spTgt spid="-1"/>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47" name="TextShape 1"/>
          <p:cNvSpPr txBox="1"/>
          <p:nvPr/>
        </p:nvSpPr>
        <p:spPr>
          <a:xfrm>
            <a:off x="503280" y="64440"/>
            <a:ext cx="9071640" cy="626760"/>
          </a:xfrm>
          <a:prstGeom prst="rect">
            <a:avLst/>
          </a:prstGeom>
          <a:noFill/>
          <a:ln>
            <a:noFill/>
          </a:ln>
        </p:spPr>
        <p:txBody>
          <a:bodyPr lIns="0" rIns="0" tIns="0" bIns="0" anchor="ctr"/>
          <a:p>
            <a:pPr algn="ctr"/>
            <a:r>
              <a:rPr lang="en-US" sz="4400" spc="-1">
                <a:latin typeface="Times New Roman"/>
              </a:rPr>
              <a:t>p+p collisions</a:t>
            </a:r>
            <a:endParaRPr/>
          </a:p>
        </p:txBody>
      </p:sp>
      <p:pic>
        <p:nvPicPr>
          <p:cNvPr id="348" name="" descr=""/>
          <p:cNvPicPr/>
          <p:nvPr/>
        </p:nvPicPr>
        <p:blipFill>
          <a:blip r:embed="rId1"/>
          <a:stretch/>
        </p:blipFill>
        <p:spPr>
          <a:xfrm>
            <a:off x="1355040" y="970560"/>
            <a:ext cx="7315200" cy="5486400"/>
          </a:xfrm>
          <a:prstGeom prst="rect">
            <a:avLst/>
          </a:prstGeom>
          <a:ln>
            <a:noFill/>
          </a:ln>
        </p:spPr>
      </p:pic>
      <p:sp>
        <p:nvSpPr>
          <p:cNvPr id="349" name="TextShape 2"/>
          <p:cNvSpPr txBox="1"/>
          <p:nvPr/>
        </p:nvSpPr>
        <p:spPr>
          <a:xfrm>
            <a:off x="2694240" y="6472440"/>
            <a:ext cx="4572000" cy="514080"/>
          </a:xfrm>
          <a:prstGeom prst="rect">
            <a:avLst/>
          </a:prstGeom>
          <a:noFill/>
          <a:ln>
            <a:noFill/>
          </a:ln>
        </p:spPr>
        <p:txBody>
          <a:bodyPr lIns="90000" rIns="90000" tIns="45000" bIns="45000"/>
          <a:p>
            <a:r>
              <a:rPr b="1" lang="en-US" sz="3000" spc="-1">
                <a:latin typeface="Times New Roman"/>
              </a:rPr>
              <a:t>3D image of each collision</a:t>
            </a:r>
            <a:endParaRPr/>
          </a:p>
        </p:txBody>
      </p:sp>
    </p:spTree>
  </p:cSld>
</p:sld>
</file>

<file path=ppt/slides/slide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50" name="TextShape 1"/>
          <p:cNvSpPr txBox="1"/>
          <p:nvPr/>
        </p:nvSpPr>
        <p:spPr>
          <a:xfrm>
            <a:off x="528840" y="0"/>
            <a:ext cx="9071640" cy="914040"/>
          </a:xfrm>
          <a:prstGeom prst="rect">
            <a:avLst/>
          </a:prstGeom>
          <a:noFill/>
          <a:ln>
            <a:noFill/>
          </a:ln>
        </p:spPr>
        <p:txBody>
          <a:bodyPr lIns="0" rIns="0" tIns="0" bIns="0" anchor="ctr"/>
          <a:p>
            <a:pPr algn="ctr"/>
            <a:r>
              <a:rPr lang="en-US" sz="4400" spc="-1">
                <a:latin typeface="Times New Roman"/>
              </a:rPr>
              <a:t>Pb+Pb collisions</a:t>
            </a:r>
            <a:endParaRPr/>
          </a:p>
        </p:txBody>
      </p:sp>
      <p:sp>
        <p:nvSpPr>
          <p:cNvPr id="351" name="TextShape 2"/>
          <p:cNvSpPr txBox="1"/>
          <p:nvPr/>
        </p:nvSpPr>
        <p:spPr>
          <a:xfrm>
            <a:off x="9591120" y="7204680"/>
            <a:ext cx="457200" cy="346320"/>
          </a:xfrm>
          <a:prstGeom prst="rect">
            <a:avLst/>
          </a:prstGeom>
          <a:solidFill>
            <a:srgbClr val="ffffff"/>
          </a:solidFill>
          <a:ln>
            <a:noFill/>
          </a:ln>
        </p:spPr>
        <p:txBody>
          <a:bodyPr lIns="90000" rIns="90000" tIns="45000" bIns="45000"/>
          <a:p>
            <a:pPr algn="r"/>
            <a:r>
              <a:rPr b="1" i="1" lang="en-US" sz="1800" spc="-1">
                <a:latin typeface="Arial"/>
              </a:rPr>
              <a:t>5</a:t>
            </a:r>
            <a:endParaRPr/>
          </a:p>
        </p:txBody>
      </p:sp>
      <p:pic>
        <p:nvPicPr>
          <p:cNvPr id="352" name="" descr=""/>
          <p:cNvPicPr/>
          <p:nvPr/>
        </p:nvPicPr>
        <p:blipFill>
          <a:blip r:embed="rId1"/>
          <a:stretch/>
        </p:blipFill>
        <p:spPr>
          <a:xfrm>
            <a:off x="-88920" y="1529640"/>
            <a:ext cx="10244520" cy="4597920"/>
          </a:xfrm>
          <a:prstGeom prst="rect">
            <a:avLst/>
          </a:prstGeom>
          <a:ln>
            <a:noFill/>
          </a:ln>
        </p:spPr>
      </p:pic>
    </p:spTree>
  </p:cSld>
</p:sld>
</file>

<file path=ppt/slides/slide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53" name="TextShape 1"/>
          <p:cNvSpPr txBox="1"/>
          <p:nvPr/>
        </p:nvSpPr>
        <p:spPr>
          <a:xfrm>
            <a:off x="503640" y="157320"/>
            <a:ext cx="9071280" cy="704520"/>
          </a:xfrm>
          <a:prstGeom prst="rect">
            <a:avLst/>
          </a:prstGeom>
          <a:noFill/>
          <a:ln>
            <a:noFill/>
          </a:ln>
        </p:spPr>
        <p:txBody>
          <a:bodyPr lIns="0" rIns="0" tIns="0" bIns="0" anchor="ctr"/>
          <a:p>
            <a:pPr algn="ctr"/>
            <a:r>
              <a:rPr lang="en-US" sz="4400" spc="-1">
                <a:latin typeface="Times New Roman"/>
              </a:rPr>
              <a:t>ALICE Performance</a:t>
            </a:r>
            <a:endParaRPr/>
          </a:p>
        </p:txBody>
      </p:sp>
      <p:sp>
        <p:nvSpPr>
          <p:cNvPr id="354" name="TextShape 2"/>
          <p:cNvSpPr txBox="1"/>
          <p:nvPr/>
        </p:nvSpPr>
        <p:spPr>
          <a:xfrm>
            <a:off x="631440" y="5574960"/>
            <a:ext cx="9988560" cy="1514520"/>
          </a:xfrm>
          <a:prstGeom prst="rect">
            <a:avLst/>
          </a:prstGeom>
          <a:noFill/>
          <a:ln>
            <a:noFill/>
          </a:ln>
        </p:spPr>
        <p:txBody>
          <a:bodyPr lIns="0" rIns="0" tIns="0" bIns="0"/>
          <a:p>
            <a:pPr marL="432000" indent="-324000">
              <a:buClr>
                <a:srgbClr val="ffffff"/>
              </a:buClr>
              <a:buSzPct val="45000"/>
              <a:buFont typeface="Wingdings" charset="2"/>
              <a:buChar char=""/>
            </a:pPr>
            <a:r>
              <a:rPr lang="en-US" sz="3200" spc="-1">
                <a:latin typeface="Times New Roman"/>
              </a:rPr>
              <a:t>Low-p</a:t>
            </a:r>
            <a:r>
              <a:rPr lang="en-US" sz="3200" spc="-1" baseline="-101000">
                <a:latin typeface="Times New Roman"/>
              </a:rPr>
              <a:t>T</a:t>
            </a:r>
            <a:r>
              <a:rPr lang="en-US" sz="3200" spc="-1">
                <a:latin typeface="Times New Roman"/>
              </a:rPr>
              <a:t> tracking: down to 150 MeV/c</a:t>
            </a:r>
            <a:endParaRPr/>
          </a:p>
          <a:p>
            <a:pPr marL="432000" indent="-324000">
              <a:buClr>
                <a:srgbClr val="ffffff"/>
              </a:buClr>
              <a:buSzPct val="45000"/>
              <a:buFont typeface="Wingdings" charset="2"/>
              <a:buChar char=""/>
            </a:pPr>
            <a:r>
              <a:rPr lang="en-US" sz="3200" spc="-1">
                <a:latin typeface="Times New Roman"/>
              </a:rPr>
              <a:t>PID: anti-</a:t>
            </a:r>
            <a:r>
              <a:rPr lang="en-US" sz="3200" spc="-1" baseline="101000">
                <a:latin typeface="Times New Roman"/>
              </a:rPr>
              <a:t>3</a:t>
            </a:r>
            <a:r>
              <a:rPr lang="en-US" sz="3200" spc="-1">
                <a:latin typeface="Times New Roman"/>
              </a:rPr>
              <a:t>He observed directly</a:t>
            </a:r>
            <a:endParaRPr/>
          </a:p>
          <a:p>
            <a:pPr marL="432000" indent="-324000">
              <a:buClr>
                <a:srgbClr val="ffffff"/>
              </a:buClr>
              <a:buSzPct val="45000"/>
              <a:buFont typeface="Wingdings" charset="2"/>
              <a:buChar char=""/>
            </a:pPr>
            <a:r>
              <a:rPr lang="en-US" sz="3200" spc="-1">
                <a:latin typeface="Times New Roman"/>
              </a:rPr>
              <a:t>Vertexing capabilities: heavy flavors, V</a:t>
            </a:r>
            <a:r>
              <a:rPr lang="en-US" sz="3200" spc="-1" baseline="101000">
                <a:latin typeface="Times New Roman"/>
              </a:rPr>
              <a:t>0</a:t>
            </a:r>
            <a:r>
              <a:rPr lang="en-US" sz="3200" spc="-1">
                <a:latin typeface="Times New Roman"/>
              </a:rPr>
              <a:t>, cascades, conversions</a:t>
            </a:r>
            <a:endParaRPr/>
          </a:p>
        </p:txBody>
      </p:sp>
      <p:pic>
        <p:nvPicPr>
          <p:cNvPr id="355" name="pasted-image.pdf" descr=""/>
          <p:cNvPicPr/>
          <p:nvPr/>
        </p:nvPicPr>
        <p:blipFill>
          <a:blip r:embed="rId1"/>
          <a:stretch/>
        </p:blipFill>
        <p:spPr>
          <a:xfrm>
            <a:off x="779040" y="3376080"/>
            <a:ext cx="3671280" cy="1825200"/>
          </a:xfrm>
          <a:prstGeom prst="rect">
            <a:avLst/>
          </a:prstGeom>
          <a:ln w="12600">
            <a:noFill/>
          </a:ln>
        </p:spPr>
      </p:pic>
      <p:sp>
        <p:nvSpPr>
          <p:cNvPr id="356" name="CustomShape 3"/>
          <p:cNvSpPr/>
          <p:nvPr/>
        </p:nvSpPr>
        <p:spPr>
          <a:xfrm>
            <a:off x="217080" y="3031200"/>
            <a:ext cx="3882240" cy="345600"/>
          </a:xfrm>
          <a:prstGeom prst="rect">
            <a:avLst/>
          </a:prstGeom>
          <a:noFill/>
          <a:ln w="12600">
            <a:noFill/>
          </a:ln>
        </p:spPr>
        <p:style>
          <a:lnRef idx="0"/>
          <a:fillRef idx="0"/>
          <a:effectRef idx="0"/>
          <a:fontRef idx="minor"/>
        </p:style>
        <p:txBody>
          <a:bodyPr wrap="none" lIns="50760" rIns="50760" tIns="50760" bIns="50760" anchor="ctr"/>
          <a:p>
            <a:pPr algn="ctr">
              <a:lnSpc>
                <a:spcPct val="100000"/>
              </a:lnSpc>
            </a:pPr>
            <a:r>
              <a:rPr lang="en-US" sz="1600" spc="-1" strike="noStrike">
                <a:solidFill>
                  <a:srgbClr val="000000"/>
                </a:solidFill>
                <a:uFill>
                  <a:solidFill>
                    <a:srgbClr val="ffffff"/>
                  </a:solidFill>
                </a:uFill>
                <a:latin typeface="Times New Roman"/>
                <a:ea typeface="Arial"/>
              </a:rPr>
              <a:t>ALICE Int.J. Mod. Phys. A29 (2014) 1430044</a:t>
            </a:r>
            <a:endParaRPr/>
          </a:p>
        </p:txBody>
      </p:sp>
      <p:pic>
        <p:nvPicPr>
          <p:cNvPr id="357" name="2014-Jul-16-dEdx_PbPb_2011_withAlphaInlet_NoLogo.pdf" descr=""/>
          <p:cNvPicPr/>
          <p:nvPr/>
        </p:nvPicPr>
        <p:blipFill>
          <a:blip r:embed="rId2"/>
          <a:stretch/>
        </p:blipFill>
        <p:spPr>
          <a:xfrm>
            <a:off x="650520" y="905760"/>
            <a:ext cx="2899080" cy="2150640"/>
          </a:xfrm>
          <a:prstGeom prst="rect">
            <a:avLst/>
          </a:prstGeom>
          <a:ln w="12600">
            <a:noFill/>
          </a:ln>
        </p:spPr>
      </p:pic>
      <p:pic>
        <p:nvPicPr>
          <p:cNvPr id="358" name="2014-Jul-16-2011-Jun-22-d0resrphi_wdiam_LHC10cpass2_LHC10d4_20101003_PID_logx.pdf" descr=""/>
          <p:cNvPicPr/>
          <p:nvPr/>
        </p:nvPicPr>
        <p:blipFill>
          <a:blip r:embed="rId3"/>
          <a:srcRect l="0" t="0" r="1486" b="0"/>
          <a:stretch/>
        </p:blipFill>
        <p:spPr>
          <a:xfrm>
            <a:off x="3812400" y="756000"/>
            <a:ext cx="2625480" cy="2354760"/>
          </a:xfrm>
          <a:prstGeom prst="rect">
            <a:avLst/>
          </a:prstGeom>
          <a:ln w="12600">
            <a:noFill/>
          </a:ln>
        </p:spPr>
      </p:pic>
      <p:sp>
        <p:nvSpPr>
          <p:cNvPr id="359" name="CustomShape 4"/>
          <p:cNvSpPr/>
          <p:nvPr/>
        </p:nvSpPr>
        <p:spPr>
          <a:xfrm>
            <a:off x="4360320" y="829440"/>
            <a:ext cx="1949040" cy="468000"/>
          </a:xfrm>
          <a:prstGeom prst="rect">
            <a:avLst/>
          </a:prstGeom>
          <a:solidFill>
            <a:srgbClr val="c0c0c0">
              <a:alpha val="90000"/>
            </a:srgbClr>
          </a:solidFill>
          <a:ln w="12600">
            <a:noFill/>
          </a:ln>
        </p:spPr>
        <p:style>
          <a:lnRef idx="0"/>
          <a:fillRef idx="0"/>
          <a:effectRef idx="0"/>
          <a:fontRef idx="minor"/>
        </p:style>
        <p:txBody>
          <a:bodyPr lIns="50760" rIns="50760" tIns="50760" bIns="50760" anchor="ctr"/>
          <a:p>
            <a:pPr algn="ctr">
              <a:lnSpc>
                <a:spcPct val="100000"/>
              </a:lnSpc>
            </a:pPr>
            <a:r>
              <a:rPr lang="en-US" sz="2400" spc="-1" strike="noStrike">
                <a:solidFill>
                  <a:srgbClr val="000000"/>
                </a:solidFill>
                <a:uFill>
                  <a:solidFill>
                    <a:srgbClr val="ffffff"/>
                  </a:solidFill>
                </a:uFill>
                <a:latin typeface="Gill Sans"/>
                <a:ea typeface="Gill Sans"/>
              </a:rPr>
              <a:t>Vertexing</a:t>
            </a:r>
            <a:endParaRPr/>
          </a:p>
        </p:txBody>
      </p:sp>
      <p:pic>
        <p:nvPicPr>
          <p:cNvPr id="360" name="2016-Jun-26-InvMassJPsiCB2_LHC15_pass2_new.pdf" descr=""/>
          <p:cNvPicPr/>
          <p:nvPr/>
        </p:nvPicPr>
        <p:blipFill>
          <a:blip r:embed="rId4"/>
          <a:srcRect l="0" t="4118" r="3786" b="0"/>
          <a:stretch/>
        </p:blipFill>
        <p:spPr>
          <a:xfrm>
            <a:off x="7049880" y="905760"/>
            <a:ext cx="2376000" cy="2284200"/>
          </a:xfrm>
          <a:prstGeom prst="rect">
            <a:avLst/>
          </a:prstGeom>
          <a:ln w="12600">
            <a:noFill/>
          </a:ln>
        </p:spPr>
      </p:pic>
      <p:sp>
        <p:nvSpPr>
          <p:cNvPr id="361" name="CustomShape 5"/>
          <p:cNvSpPr/>
          <p:nvPr/>
        </p:nvSpPr>
        <p:spPr>
          <a:xfrm>
            <a:off x="7594560" y="640080"/>
            <a:ext cx="1831320" cy="468000"/>
          </a:xfrm>
          <a:prstGeom prst="rect">
            <a:avLst/>
          </a:prstGeom>
          <a:solidFill>
            <a:srgbClr val="c0c0c0">
              <a:alpha val="90000"/>
            </a:srgbClr>
          </a:solidFill>
          <a:ln w="12600">
            <a:noFill/>
          </a:ln>
        </p:spPr>
        <p:style>
          <a:lnRef idx="0"/>
          <a:fillRef idx="0"/>
          <a:effectRef idx="0"/>
          <a:fontRef idx="minor"/>
        </p:style>
        <p:txBody>
          <a:bodyPr lIns="50760" rIns="50760" tIns="50760" bIns="50760" anchor="ctr"/>
          <a:p>
            <a:pPr algn="ctr">
              <a:lnSpc>
                <a:spcPct val="100000"/>
              </a:lnSpc>
            </a:pPr>
            <a:r>
              <a:rPr lang="en-US" sz="2400" spc="-1" strike="noStrike">
                <a:solidFill>
                  <a:srgbClr val="000000"/>
                </a:solidFill>
                <a:uFill>
                  <a:solidFill>
                    <a:srgbClr val="ffffff"/>
                  </a:solidFill>
                </a:uFill>
                <a:latin typeface="Gill Sans"/>
                <a:ea typeface="Gill Sans"/>
              </a:rPr>
              <a:t>di-muon</a:t>
            </a:r>
            <a:endParaRPr/>
          </a:p>
        </p:txBody>
      </p:sp>
      <p:pic>
        <p:nvPicPr>
          <p:cNvPr id="362" name="V0MGlau-18545.pdf" descr=""/>
          <p:cNvPicPr/>
          <p:nvPr/>
        </p:nvPicPr>
        <p:blipFill>
          <a:blip r:embed="rId5"/>
          <a:stretch/>
        </p:blipFill>
        <p:spPr>
          <a:xfrm>
            <a:off x="5451120" y="3189960"/>
            <a:ext cx="3196800" cy="2046600"/>
          </a:xfrm>
          <a:prstGeom prst="rect">
            <a:avLst/>
          </a:prstGeom>
          <a:ln w="12600">
            <a:noFill/>
          </a:ln>
        </p:spPr>
      </p:pic>
      <p:sp>
        <p:nvSpPr>
          <p:cNvPr id="363" name="CustomShape 6"/>
          <p:cNvSpPr/>
          <p:nvPr/>
        </p:nvSpPr>
        <p:spPr>
          <a:xfrm>
            <a:off x="6046560" y="5204880"/>
            <a:ext cx="2335320" cy="345600"/>
          </a:xfrm>
          <a:prstGeom prst="rect">
            <a:avLst/>
          </a:prstGeom>
          <a:noFill/>
          <a:ln w="12600">
            <a:noFill/>
          </a:ln>
        </p:spPr>
        <p:style>
          <a:lnRef idx="0"/>
          <a:fillRef idx="0"/>
          <a:effectRef idx="0"/>
          <a:fontRef idx="minor"/>
        </p:style>
        <p:txBody>
          <a:bodyPr wrap="none" lIns="50760" rIns="50760" tIns="50760" bIns="50760" anchor="ctr"/>
          <a:p>
            <a:pPr algn="ctr">
              <a:lnSpc>
                <a:spcPct val="100000"/>
              </a:lnSpc>
            </a:pPr>
            <a:r>
              <a:rPr lang="en-US" sz="1600" spc="-1" strike="noStrike">
                <a:solidFill>
                  <a:srgbClr val="000000"/>
                </a:solidFill>
                <a:uFill>
                  <a:solidFill>
                    <a:srgbClr val="ffffff"/>
                  </a:solidFill>
                </a:uFill>
                <a:latin typeface="Times New Roman"/>
                <a:ea typeface="Arial"/>
              </a:rPr>
              <a:t>ALICE-PUBLIC-2015-008</a:t>
            </a:r>
            <a:endParaRPr/>
          </a:p>
        </p:txBody>
      </p:sp>
      <p:sp>
        <p:nvSpPr>
          <p:cNvPr id="364" name="TextShape 7"/>
          <p:cNvSpPr txBox="1"/>
          <p:nvPr/>
        </p:nvSpPr>
        <p:spPr>
          <a:xfrm>
            <a:off x="2103120" y="5166360"/>
            <a:ext cx="1268640" cy="675360"/>
          </a:xfrm>
          <a:prstGeom prst="rect">
            <a:avLst/>
          </a:prstGeom>
          <a:noFill/>
          <a:ln>
            <a:noFill/>
          </a:ln>
        </p:spPr>
        <p:txBody>
          <a:bodyPr lIns="0" rIns="0" tIns="0" bIns="0"/>
          <a:p>
            <a:r>
              <a:rPr lang="en-US" sz="3200" spc="-1">
                <a:latin typeface="Times New Roman"/>
              </a:rPr>
              <a:t>p</a:t>
            </a:r>
            <a:r>
              <a:rPr lang="en-US" sz="3200" spc="-1" baseline="-101000">
                <a:latin typeface="Times New Roman"/>
              </a:rPr>
              <a:t>T </a:t>
            </a:r>
            <a:r>
              <a:rPr lang="en-US" sz="3200" spc="-1">
                <a:latin typeface="Times New Roman"/>
              </a:rPr>
              <a:t>(GeV/c)</a:t>
            </a:r>
            <a:endParaRPr/>
          </a:p>
        </p:txBody>
      </p:sp>
    </p:spTree>
  </p:cSl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otalTime>5641</TotalTime>
  <Application>LibreOffice/5.0.3.2$Linux_X86_64 LibreOffice_project/00m0$Build-2</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2013-11-17T16:43:05Z</dcterms:created>
  <dc:creator>Christine Nattrass</dc:creator>
  <dc:language>en-US</dc:language>
  <cp:lastModifiedBy>Christine Nattrass</cp:lastModifiedBy>
  <dcterms:modified xsi:type="dcterms:W3CDTF">2016-11-02T05:08:45Z</dcterms:modified>
  <cp:revision>76</cp:revision>
</cp:coreProperties>
</file>